
<file path=[Content_Types].xml><?xml version="1.0" encoding="utf-8"?>
<Types xmlns="http://schemas.openxmlformats.org/package/2006/content-types">
  <Default ContentType="application/x-fontdata" Extension="fntdata"/>
  <Default ContentType="image/jpeg" Extension="jpg"/>
  <Default ContentType="audio/mp4" Extension="m4a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presentationml.presentation.main+xml" PartName="/ppt/presentation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notesMaster+xml" PartName="/ppt/notesMasters/notesMaster1.xml"/>
  <Override ContentType="application/vnd.openxmlformats-officedocument.presentationml.presProps+xml" PartName="/ppt/presProps.xml"/>
  <Override ContentType="application/vnd.openxmlformats-officedocument.presentationml.viewProps+xml" PartName="/ppt/viewProps.xml"/>
  <Override ContentType="application/vnd.openxmlformats-officedocument.theme+xml" PartName="/ppt/theme/theme1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theme+xml" PartName="/ppt/theme/theme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0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4.xml"/>
  <Override ContentType="application/vnd.ms-office.inkAction+xml" PartName="/ppt/ink/inkAction1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37.xml"/>
  <Override ContentType="application/vnd.openxmlformats-package.core-properties+xml" PartName="/docProps/core.xml"/>
  <Override ContentType="application/vnd.openxmlformats-officedocument.extended-properties+xml" PartName="/docProps/app.xml"/>
  <Override ContentType="application/vnd.openxmlformats-officedocument.custom-properties+xml" PartName="/docProps/custom.xml"/>
</Types>
</file>

<file path=_rels/.rels><?xml version="1.0" encoding="UTF-8" standalone="yes" ?><Relationships xmlns="http://schemas.openxmlformats.org/package/2006/relationships"><Relationship Id="rId3" Target="docProps/app.xml" Type="http://schemas.openxmlformats.org/officeDocument/2006/relationships/extended-properties"/><Relationship Id="rId2" Target="docProps/core.xml" Type="http://schemas.openxmlformats.org/package/2006/relationships/metadata/core-properties"/><Relationship Id="rId1" Target="ppt/presentation.xml" Type="http://schemas.openxmlformats.org/officeDocument/2006/relationships/officeDocument"/><Relationship Id="rId4" Target="docProps/custom.xml" Type="http://schemas.openxmlformats.org/officeDocument/2006/relationships/custom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3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40"/>
      <p:bold r:id="rId41"/>
      <p:italic r:id="rId42"/>
      <p:boldItalic r:id="rId43"/>
    </p:embeddedFont>
    <p:embeddedFont>
      <p:font typeface="Dosis" pitchFamily="2" charset="0"/>
      <p:regular r:id="rId44"/>
      <p:bold r:id="rId45"/>
    </p:embeddedFont>
    <p:embeddedFont>
      <p:font typeface="Dosis Light" pitchFamily="2" charset="0"/>
      <p:regular r:id="rId46"/>
      <p:bold r:id="rId47"/>
    </p:embeddedFont>
    <p:embeddedFont>
      <p:font typeface="Titillium Web" panose="00000500000000000000" pitchFamily="2" charset="0"/>
      <p:regular r:id="rId48"/>
      <p:bold r:id="rId49"/>
      <p:italic r:id="rId50"/>
      <p:boldItalic r:id="rId51"/>
    </p:embeddedFont>
    <p:embeddedFont>
      <p:font typeface="Titillium Web Light" panose="00000400000000000000" pitchFamily="2" charset="0"/>
      <p:regular r:id="rId52"/>
      <p:bold r:id="rId53"/>
      <p:italic r:id="rId54"/>
      <p:boldItalic r:id="rId5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730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50" Type="http://schemas.openxmlformats.org/officeDocument/2006/relationships/font" Target="fonts/font11.fntdata"/><Relationship Id="rId55" Type="http://schemas.openxmlformats.org/officeDocument/2006/relationships/font" Target="fonts/font16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3" Type="http://schemas.openxmlformats.org/officeDocument/2006/relationships/font" Target="fonts/font14.fntdata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4.fntdata"/><Relationship Id="rId48" Type="http://schemas.openxmlformats.org/officeDocument/2006/relationships/font" Target="fonts/font9.fntdata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1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7.fntdata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2.fntdata"/><Relationship Id="rId54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0.fntdata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5.fntdata"/><Relationship Id="rId52" Type="http://schemas.openxmlformats.org/officeDocument/2006/relationships/font" Target="fonts/font13.fntdata"/></Relationships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01-13T10:53:23.425"/>
    </inkml:context>
    <inkml:brush xml:id="br0">
      <inkml:brushProperty name="width" value="0.05292" units="cm"/>
      <inkml:brushProperty name="height" value="0.05292" units="cm"/>
      <inkml:brushProperty name="color" value="#002060"/>
    </inkml:brush>
    <inkml:brush xml:id="br1">
      <inkml:brushProperty name="width" value="0.055" units="cm"/>
      <inkml:brushProperty name="height" value="0.055" units="cm"/>
    </inkml:brush>
    <inkml:brush xml:id="br2">
      <inkml:brushProperty name="width" value="0.05292" units="cm"/>
      <inkml:brushProperty name="height" value="0.05292" units="cm"/>
      <inkml:brushProperty name="color" value="#FFFF00"/>
    </inkml:brush>
    <inkml:brush xml:id="br3">
      <inkml:brushProperty name="width" value="0.05292" units="cm"/>
      <inkml:brushProperty name="height" value="0.05292" units="cm"/>
    </inkml:brush>
  </inkml:definitions>
  <iact:action type="add" startTime="29907">
    <iact:property name="dataType"/>
    <iact:actionData xml:id="d0">
      <inkml:trace xmlns:inkml="http://www.w3.org/2003/InkML" xml:id="stk0" contextRef="#ctx0" brushRef="#br0">14886 2178 0,'-17'0'0,"-1"0"0,-18 0 0,19 0 0,-19 0 0,19 0 0,-19 0 0,1 0 0,-1 0 0,19 0 0,-1 0 0,-17 0 0,17 0 0,18 17 0,0 1 0,-18 35 0,18-35 0,0 35 0,0-18 0,0 1 0,-17-1 0,17 36 0,0 0 0,-36 17 0,36 18 0,-35 36 0,35 0 0,-18 17 0,18 18 0,0-18 0,-35 1 0,35-19 0,0 19 0,0-19 0,0-17 0,17 18 0,-17-18 0,53 0 0,-53-18 0,36-17 0,-36-19 0,0 19 0,18-18 0,-18 0 0,0-1 0,35-17 0,-35-17 0,0-1 0,18 18 0,-18-35 0,17 18 0,-17-19 0,36 1 0,-19-18 0,1 35 0,0-35 0,17 0 0,1 0 0,17 0 0,18-17 0,-1 17 0,1-36 0,0 36 0,17-17 0,-34 17 0,16 0 0,-17 0 0,-35 0 0,0 0 0,0 0 0,-1 0 0,-17-36 0,0 18 0,-17 1 0</inkml:trace>
    </iact:actionData>
  </iact:action>
  <iact:action type="add" startTime="29907">
    <iact:property name="dataType"/>
    <iact:actionData xml:id="d1">
      <inkml:trace xmlns:inkml="http://www.w3.org/2003/InkML" xml:id="stk1" contextRef="#ctx0" brushRef="#br0">15240 2797 0,'0'0'0,"-17"-35"0,17 17 0</inkml:trace>
    </iact:actionData>
  </iact:action>
  <iact:action type="add" startTime="29907">
    <iact:property name="dataType"/>
    <iact:actionData xml:id="d2">
      <inkml:trace xmlns:inkml="http://www.w3.org/2003/InkML" xml:id="stk2" contextRef="#ctx0" brushRef="#br0">15099 2514 0,'0'-18'0,"0"0"0,-53 18 0,35 18 0,0 0 0,0 17 0,18 1 0,-35 35 0,35-18 0,0 17 0,0-16 0,0-1 0,0 0 0,18 0 0,-1-18 0,19 1 0,-18-19 0,17-17 0,-17 18 0,17-18 0,0 0 0,1-18 0,-18-17 0,-1 0 0,19-1 0,-36-17 0,17-35 0,-17 17 0,0 0 0,0 36 0,0-1 0,-35 18 0,17 18 0,1 0 0,-1 0 0,-18 0 0,19 0 0,17 36 0,0-18 0</inkml:trace>
    </iact:actionData>
  </iact:action>
  <iact:action type="add" startTime="29907">
    <iact:property name="dataType"/>
    <iact:actionData xml:id="d3">
      <inkml:trace xmlns:inkml="http://www.w3.org/2003/InkML" xml:id="stk3" contextRef="#ctx0" brushRef="#br0">15807 2638 0,'0'-18'0,"0"0"0,-18 18 0,0 0 0,18 18 0,-17 0 0,17 0 0,-36 35 0,36-36 0,-18 107 0,18-88 0,0-1 0,0-17 0,18 0 0,0-18 0,17 17 0,1-17 0,-1-17 0,-17-1 0,-1 0 0,-17-17 0,18-1 0,-18 1 0,0-1 0,0 1 0,0-18 0,0 35 0,0 1 0,-35-1 0,17 18 0,0 0 0,1 18 0,-1-18 0,0 53 0,18-36 0</inkml:trace>
    </iact:actionData>
  </iact:action>
  <iact:action type="add" startTime="29907">
    <iact:property name="dataType"/>
    <iact:actionData xml:id="d4">
      <inkml:trace xmlns:inkml="http://www.w3.org/2003/InkML" xml:id="stk4" contextRef="#ctx0" brushRef="#br0">16603 2691 0,'0'-35'0,"0"17"0,0 0 0,0 0 0,-17 18 0,-37 0 0,37 0 0,-1 54 0,0-37 0,1 1 0,-1 17 0,18 1 0,-18-19 0,18 19 0,0-1 0,0-17 0,18 0 0,0-1 0,17-17 0,0 18 0,19-18 0,-19 0 0,-17 0 0,17 0 0,-17-18 0,-1 1 0,-17-19 0,18 19 0,-18-37 0,0 19 0,0 0 0,0-1 0,0 19 0,-71-1 0,54 18 0,-1 0 0,-17 18 0,35-1 0,0 1 0,0 0 0</inkml:trace>
    </iact:actionData>
  </iact:action>
  <iact:action type="add" startTime="29907">
    <iact:property name="dataType"/>
    <iact:actionData xml:id="d5">
      <inkml:trace xmlns:inkml="http://www.w3.org/2003/InkML" xml:id="stk5" contextRef="#ctx0" brushRef="#br0">17329 2691 0,'0'0'0,"0"-18"0,0 1 0,-18 17 0,18-18 0,-17 18 0,-1 0 0,0 0 0,18 35 0,-18 1 0,18-19 0,-35 19 0,35-1 0,0-17 0,0 17 0,0 1 0,0-19 0,0 1 0,18-18 0,-1 36 0,19-36 0,-18 0 0,17 0 0,0 0 0,1 0 0,-1-36 0,1 18 0,-19 1 0,-17-1 0,18 0 0,-18 1 0,0-19 0,0 1 0,0 17 0,-35 0 0,17 18 0,-18-17 0,19 17 0,-1 0 0,-17 0 0,17 17 0,18 1 0,-18 0 0</inkml:trace>
    </iact:actionData>
  </iact:action>
  <iact:action type="add" startTime="29907">
    <iact:property name="dataType"/>
    <iact:actionData xml:id="d6">
      <inkml:trace xmlns:inkml="http://www.w3.org/2003/InkML" xml:id="stk6" contextRef="#ctx0" brushRef="#br0">15099 3718 0,'0'0'0,"0"-18"0,0 0 0,-18-17 0,-17 17 0,-1 18 0,1 0 0,17 0 0,0 18 0,1 0 0,-1 17 0,-17 1 0,35-19 0,-18 36 0,18-17 0,0-1 0,0 1 0,18 17 0,-1-36 0,19 19 0,-19-36 0,19 17 0,-1-17 0,18 0 0,-17 0 0,-1-35 0,0 17 0,-17-17 0,0-18 0,-18 17 0,35 1 0,-35 0 0,0 17 0,-17-17 0,-1 17 0,0 0 0,-17 18 0,17-18 0,0 18 0,1 0 0,-1 0 0,0 0 0,1 0 0,17 18 0,0 0 0</inkml:trace>
    </iact:actionData>
  </iact:action>
  <iact:action type="add" startTime="29907">
    <iact:property name="dataType"/>
    <iact:actionData xml:id="d7">
      <inkml:trace xmlns:inkml="http://www.w3.org/2003/InkML" xml:id="stk7" contextRef="#ctx0" brushRef="#br0">16161 3647 0,'0'0'0,"0"-18"0,-18 18 0,18-17 0,-18 17 0,1 0 0,-19 0 0,18 0 0,1 0 0,-19 17 0,19 1 0,-19 17 0,19 1 0,17-18 0,-36 17 0,36 0 0,0 1 0,0-19 0,0 19 0,0-18 0,18-1 0,17-17 0,1 18 0,-19-18 0,19 0 0,-1 0 0,-17 0 0,0-18 0,-1-17 0,19-1 0,-36 19 0,0-36 0,0 35 0,0-17 0,0 17 0,-18-18 0,0 36 0,1-17 0,-1 17 0,0 0 0,0 0 0,1 0 0,-1 0 0,0 0 0,18 17 0,0 1 0,0 0 0,0 0 0,0-1 0</inkml:trace>
    </iact:actionData>
  </iact:action>
  <iact:action type="add" startTime="29907">
    <iact:property name="dataType"/>
    <iact:actionData xml:id="d8">
      <inkml:trace xmlns:inkml="http://www.w3.org/2003/InkML" xml:id="stk8" contextRef="#ctx0" brushRef="#br0">16851 3629 0,'0'0'0,"-18"-17"0,1 17 0,-1-18 0,0 18 0,1 0 0,-1 0 0,-18 18 0,36-1 0,-53 19 0,36-1 0,17 1 0,-36-1 0,36 0 0,0-17 0,0 17 0,0-17 0,0 0 0,36-18 0,-19 18 0,19-18 0,-1 0 0,-17 0 0,17 0 0,1-18 0,-19 0 0,-17-17 0,18-1 0,-18 19 0,0-36 0,0 17 0,0 1 0,0-1 0,-35 19 0,17 17 0,0-18 0,-17 18 0,17 0 0,0 0 0,18 35 0,0-17 0,0 0 0</inkml:trace>
    </iact:actionData>
  </iact:action>
  <iact:action type="add" startTime="29907">
    <iact:property name="dataType"/>
    <iact:actionData xml:id="d9">
      <inkml:trace xmlns:inkml="http://www.w3.org/2003/InkML" xml:id="stk9" contextRef="#ctx0" brushRef="#br0">17435 3647 0,'0'0'0,"0"-18"0,-35-17 0,17 35 0,0 0 0,1 18 0,17-1 0,-18 1 0,18 0 0,-18 17 0,18-17 0,0 17 0,0 1 0,0-19 0,0 19 0,0-19 0,18 1 0,0-18 0,17 18 0,0-18 0,1 0 0,-1 0 0,1 0 0,-19-18 0,1 0 0,-18-17 0,18 17 0,-18-35 0,0 18 0,0-18 0,-18 0 0,0 35 0,1 0 0,-1 18 0,0 0 0,1 0 0,-1 0 0,0 0 0,0 0 0,18 18 0,-17 0 0</inkml:trace>
    </iact:actionData>
  </iact:action>
  <iact:action type="add" startTime="29907">
    <iact:property name="dataType"/>
    <iact:actionData xml:id="d10">
      <inkml:trace xmlns:inkml="http://www.w3.org/2003/InkML" xml:id="stk10" contextRef="#ctx0" brushRef="#br0">15046 4692 0,'0'-36'0,"0"18"0,-18 18 0,18-17 0,-18 17 0,-17 0 0,17 0 0,0 35 0,1-17 0,-1 17 0,0 1 0,-17 17 0,35 0 0,0 0 0,0 0 0,0-17 0,18 17 0,-1-36 0,19 19 0,-1-36 0,-17 0 0,17 0 0,18-18 0,-17 0 0,-19-17 0,1-18 0,-18 17 0,35 1 0,-35-18 0,0 0 0,-17 17 0,-1 1 0,-17 17 0,-1-17 0,19 35 0,-1 0 0,0 0 0,0 18 0,18-1 0,-17 19 0,17-19 0</inkml:trace>
    </iact:actionData>
  </iact:action>
  <iact:action type="add" startTime="29907">
    <iact:property name="dataType"/>
    <iact:actionData xml:id="d11">
      <inkml:trace xmlns:inkml="http://www.w3.org/2003/InkML" xml:id="stk11" contextRef="#ctx0" brushRef="#br0">16108 4550 0,'-18'-18'0,"0"-17"0,0 35 0,1 0 0,-1 35 0,18 1 0,-18-1 0,18 0 0,0 19 0,0-37 0,0 19 0,0-19 0,0 1 0,36 0 0,-19-18 0,19 17 0,-1-17 0,-17 0 0,17 0 0,-17-17 0,0-1 0,-18 0 0,35-17 0,-35 17 0,0-17 0,0-1 0,0 1 0,-18-18 0,1 17 0,-1 19 0,0 17 0,1-18 0,-1 18 0,0 0 0,1 0 0,-1 0 0,0 0 0,18 71 0</inkml:trace>
    </iact:actionData>
  </iact:action>
  <iact:action type="add" startTime="29907">
    <iact:property name="dataType"/>
    <iact:actionData xml:id="d12">
      <inkml:trace xmlns:inkml="http://www.w3.org/2003/InkML" xml:id="stk12" contextRef="#ctx0" brushRef="#br0">17134 4497 0,'0'0'0,"-17"-18"0,-1 0 0,0 18 0,0 0 0,1 0 0,-1 18 0,-17 17 0,17 1 0,18-1 0,-35 1 0,35 17 0,0-35 0,0 17 0,0 0 0,0-17 0,35-18 0,-17 18 0,17-18 0,0 0 0,-17 0 0,18 0 0,-19-18 0,1 0 0,-18-17 0,35 17 0,-35-17 0,0-1 0,0-17 0,-17-18 0,-19 1 0,19 52 0,-1 18 0,0 0 0,0 0 0,1 0 0,-1 0 0,18 18 0,0-1 0,0 1 0,0 0 0</inkml:trace>
    </iact:actionData>
  </iact:action>
  <iact:action type="add" startTime="29907">
    <iact:property name="dataType"/>
    <iact:actionData xml:id="d13">
      <inkml:trace xmlns:inkml="http://www.w3.org/2003/InkML" xml:id="stk13" contextRef="#ctx0" brushRef="#br0">17701 4497 0,'0'0'0,"0"-36"0,-18 36 0,18-17 0,-35 34 0,35 1 0,-36 0 0,36 17 0,-18 1 0,18 17 0,0-18 0,0 1 0,0-1 0,0 0 0,0 1 0,18-19 0,18 1 0,-1-18 0,-17 0 0,17 0 0,0 0 0,1-35 0,-36 17 0,18-17 0,-18 17 0,0-17 0,0-1 0,0-17 0,0 18 0,-18-1 0,-18 18 0,19 1 0,-1 17 0,0-36 0,1 36 0,-1 0 0,0 0 0,-17 0 0</inkml:trace>
    </iact:actionData>
  </iact:action>
  <iact:action type="remove" startTime="29907">
    <iact:property name="style" value="instant"/>
    <iact:actionData xml:id="d14" ref="#d0"/>
  </iact:action>
  <iact:action type="add" startTime="29907">
    <iact:property name="dataType" value="strokeEraser"/>
    <iact:actionData xml:id="d15">
      <inkml:trace xmlns:inkml="http://www.w3.org/2003/InkML" xml:id="stk14" contextRef="#ctx0" brushRef="#br1">18992 4922 0,'0'-18'0,"0"0"0,0 1 0,-35 17 0,0 0 0,-1 0 0,-17 0 0,18 17 0,-1-17 0,19 0 0,-1 0 0,0 18 0</inkml:trace>
    </iact:actionData>
  </iact:action>
  <iact:action type="add" startTime="29907">
    <iact:property name="dataType"/>
    <iact:actionData xml:id="d16">
      <inkml:trace xmlns:inkml="http://www.w3.org/2003/InkML" xml:id="stk15" contextRef="#ctx0" brushRef="#br0">15152 1965 0,'0'-18'0,"0"1"0,-18-1 0,0 18 0,-17 0 0,35 35 0,-18 1 0,18 17 0,0 0 0,0 0 0,0-35 0,0 17 0,0-17 0,36 17 0,-19-35 0,1 0 0,0 0 0,-1 0 0,1 0 0,0-17 0,0-1 0,-1 0 0,1-17 0,-18-1 0,18 19 0,-18-19 0,0 1 0,0-1 0,0 19 0,-18-1 0,0 0 0,1 18 0,-1-35 0,0 35 0,0 0 0,1 0 0,-1 18 0,-17-1 0,35 19 0,17-1 0</inkml:trace>
    </iact:actionData>
  </iact:action>
  <iact:action type="add" startTime="29907">
    <iact:property name="dataType"/>
    <iact:actionData xml:id="d17">
      <inkml:trace xmlns:inkml="http://www.w3.org/2003/InkML" xml:id="stk16" contextRef="#ctx0" brushRef="#br0">16054 1930 0,'0'0'0,"0"-18"0,0 0 0,-17 18 0,-19 0 0,19 36 0,-1-19 0,18 1 0,-35 0 0,35 35 0,0-35 0,0 17 0,0-17 0,0 17 0,0-17 0,0 0 0,17-18 0,1 35 0,0-35 0,-1 0 0,19 0 0,-19 0 0,19 0 0,-18-35 0,-1 17 0,19 0 0,-36-17 0,17-1 0,-17 1 0,0-1 0,0 1 0,-17 0 0,-1 17 0,0 18 0,1 0 0,-1 0 0,0 0 0,-17 0 0,17 18 0,0-1 0,-17 1 0,35 17 0,0 1 0,0-18 0</inkml:trace>
    </iact:actionData>
  </iact:action>
  <iact:action type="add" startTime="29907">
    <iact:property name="dataType"/>
    <iact:actionData xml:id="d18">
      <inkml:trace xmlns:inkml="http://www.w3.org/2003/InkML" xml:id="stk17" contextRef="#ctx0" brushRef="#br0">16709 1894 0,'0'0'0,"-17"-17"0,-1 17 0,0 0 0,1 17 0,17 19 0,-36 17 0,36-18 0,-17 1 0,17-1 0,0 18 0,0-35 0,0 17 0,0-17 0,0 0 0,35-18 0,0 17 0,-17-17 0,17 0 0,19 0 0,-37 0 0,19-53 0,-19 36 0,1-1 0,-18-35 0,35 17 0,-35-17 0,0 0 0,0 18 0,0-1 0,-35 19 0,0 17 0,17 0 0,0 0 0,1 0 0,-1 0 0,18 17 0,-18-17 0,18 36 0</inkml:trace>
    </iact:actionData>
  </iact:action>
  <iact:action type="add" startTime="29907">
    <iact:property name="dataType"/>
    <iact:actionData xml:id="d19">
      <inkml:trace xmlns:inkml="http://www.w3.org/2003/InkML" xml:id="stk18" contextRef="#ctx0" brushRef="#br0">17771 1859 0,'0'0'0,"-17"-18"0,-1 0 0,0 18 0,1 0 0,-1 0 0,0 18 0,1 0 0,-1 35 0,-18-18 0,19 18 0,-19-17 0,36 17 0,0-35 0,0 17 0,0-17 0,0 0 0,18-18 0,17 17 0,1-17 0,-18 0 0,17 0 0,0 0 0,-17 0 0,17-35 0,-17 17 0,0-17 0,-18-1 0,0 1 0,0-1 0,0-17 0,0 36 0,0-1 0,-18 18 0,0-18 0,1 18 0,-1 0 0,0 0 0,1 0 0,-19 18 0,1-18 0</inkml:trace>
    </iact:actionData>
  </iact:action>
  <iact:action type="add" startTime="29907">
    <iact:property name="dataType"/>
    <iact:actionData xml:id="d20">
      <inkml:trace xmlns:inkml="http://www.w3.org/2003/InkML" xml:id="stk19" contextRef="#ctx0" brushRef="#br0">14851 1682 0,'0'-18'0,"0"0"0,-18 18 0,0 0 0,-17 0 0,0 0 0,17 0 0,-17 0 0,17 0 0,-35 0 0,0 0 0,17 18 0,1-18 0,17 0 0,0 18 0,1-18 0,17 17 0,0 19 0,0-18 0,0-1 0,0 19 0,0-19 0,-18 19 0,18-1 0,0 18 0,-18 18 0,18 0 0,-35 0 0,35 0 0,0-1 0,-18 19 0,18-1 0,-35 1 0,35 17 0,-18 0 0,18-17 0,0 0 0,-35 17 0,35-18 0,-18 36 0,18-35 0,0-1 0,-35 1 0,35-1 0,0 36 0,-36-18 0,36 18 0,-17 0 0,17-17 0,-36 16 0,36-34 0,0 17 0,-18-17 0,18 17 0,0 0 0,-35-17 0,35-1 0,0 1 0,0-18 0,0-1 0,0-17 0,0-17 0,0-1 0,0-17 0,0 0 0,18-18 0,-18 35 0,35-35 0,-17 0 0,0 18 0,17-18 0,-17 0 0,17 0 0,18 0 0,18 0 0,0 0 0,0 0 0,-1 0 0,-17 0 0,-17 0 0,-1 0 0,-17 0 0,0 0 0,17 0 0,-17 0 0</inkml:trace>
    </iact:actionData>
  </iact:action>
  <iact:action type="add" startTime="29907">
    <iact:property name="dataType"/>
    <iact:actionData xml:id="d21">
      <inkml:trace xmlns:inkml="http://www.w3.org/2003/InkML" xml:id="stk20" contextRef="#ctx0" brushRef="#br0">18072 1806 0,'0'0'0,"-17"0"0,17-18 0,-18 18 0,18-18 0,35 18 0,1-17 0,-1 17 0,1 0 0,17-36 0,0 36 0,-36 0 0,1 0 0,18 0 0,-36 18 0,0 17 0,0-17 0,0 0 0,0 35 0,0-18 0,17 1 0,-17 17 0,0 0 0,18 18 0,-18 0 0,0-1 0,0 1 0,0 0 0,0 0 0,0 0 0,0-1 0,0 37 0,0 17 0,0-36 0,-35 1 0,35-1 0,0 18 0,-18-17 0,18-1 0,0 1 0,0-1 0,0 1 0,0 0 0,-36 17 0,36-18 0,0-17 0,0 18 0,0-1 0,0 1 0,-17-19 0,17 19 0,0-18 0,-18 17 0,18-17 0,0 0 0,0 0 0,0-18 0,0 0 0,-35 0 0,35 0 0,0 0 0,0-17 0,0-1 0,0 18 0,0-35 0,0 17 0,0-17 0,0 17 0,0 1 0,-18-36 0,18 18 0,-18-18 0,18 17 0,-17-17 0,-1 0 0,0 18 0,0-18 0,-17 0 0,0 18 0,-18-18 0,-36 17 0,18-17 0,0 36 0,1-36 0,17 0 0,-1 18 0,37-18 0,-1 0 0,18-18 0</inkml:trace>
    </iact:actionData>
  </iact:action>
  <iact:action type="add" startTime="34188">
    <iact:property name="dataType"/>
    <iact:actionData xml:id="d22">
      <inkml:trace xmlns:inkml="http://www.w3.org/2003/InkML" xml:id="stk21" contextRef="#ctx0" brushRef="#br0">15099 8622 0,'-36'0'5,"1"0"13,17 0-6,-35 0 4,35-18-2,18-17 2,0 17-9,0-17 9,18 35 5,0 0-13,-1 0 0,1 0 0,-18 35-2,18-17 1,-18 17 2,0 1-1,0-1-2,-18 0 3,-17 36-2,-1-18 1,1 0-2,0-17 1,-1-18 2,18-1 0,1-17-3,17 18 1,-18-18 3,18-53 10,0 35-12,0 0 0,18 1-2,-1 17 3,19 0 7,-18 0-10,-1 0 2,1 17-1,0 1 2,-1 0-3,1 0 3,0-1-2,17 1 2</inkml:trace>
    </iact:actionData>
  </iact:action>
  <iact:action type="add" startTime="34705">
    <iact:property name="dataType"/>
    <iact:actionData xml:id="d23">
      <inkml:trace xmlns:inkml="http://www.w3.org/2003/InkML" xml:id="stk22" contextRef="#ctx0" brushRef="#br0">15346 8905 0,'0'0'2,"0"-18"3,0 1 3,0-1-1,-35-17-2,17 17 13,1 18-3,-1 0-1,0 0-5,1 18-3,-19-1 1,18 19 1,18-19 0,-17 19-3,17-1 5,0-17-3,0 0 0,17 17 8,1-35-6,18-18-2,-19 1 0,19-19 0,-19-17 1,1 35 0,-18-17-2,0 17 2,0 36 44,0 35-41,0 89-5,0-71 2,0-1-3,0-16 2,0-1 1,0-18 0,0 1 0</inkml:trace>
    </iact:actionData>
  </iact:action>
  <iact:action type="add" startTime="35164">
    <iact:property name="dataType"/>
    <iact:actionData xml:id="d24">
      <inkml:trace xmlns:inkml="http://www.w3.org/2003/InkML" xml:id="stk23" contextRef="#ctx0" brushRef="#br0">15488 8905 0,'0'0'2,"0"36"40,0-1-36,0 18 1,0 0 1,0-17 0,0-1 4,0-17-10,0-1 5,0 1 14,18-18 1,-18-18-13,17 1-6,-17-1 4,18 0 1,-18-17-3,0 0 4,0-1-2,0 18 2,0 1-3,0 52 47,0 1-41,0-19-1,36 1-9,-36 0 3,17-18 2,1 17-1,0-17 2,-1 0 1,19 0-2,-1-17 0,-17-19 2,0 1 0,-18-1-3,17-17 0,-17 0 3,0 0-2,0 0 0,0 18 0,0 17 1,-17 18 0,-1 0 14,18 18-13,0 17-3,0 0 1,-18 18 1,18 18 1,0 0-3,0-18 1,0-35 0,0 0 3,0-1 4,18-17 1,-18-17-8,18-19 1,17 1 0,-17-18-1,-1 35 0,1 0 2,0-17-2,-1 35 0,1 0-2,0 0 13,-18 35-2,18 1-11,-18 17 4,0-18-2,-18 1 4,-18-19-3,19 19-6,-19-19 6,19-17-1,-1 0 1,0 0 8,18-17-10,0-1 1,0 0 2,18-17-1,17 17-2,-17-17 3,17-1-2,1 1 0,-18 17-1,-1 18 2,1-17 0,0 17 2,17 0 3,-17 17 10,-18 1-16,0 17 1,0-17 0,0 18-1,0-19 1,0 1-1,0 0 1,0-1-1,-18-17-1</inkml:trace>
    </iact:actionData>
  </iact:action>
  <iact:action type="add" startTime="36169">
    <iact:property name="dataType"/>
    <iact:actionData xml:id="d25">
      <inkml:trace xmlns:inkml="http://www.w3.org/2003/InkML" xml:id="stk24" contextRef="#ctx0" brushRef="#br0">16037 8710 0,'17'36'51</inkml:trace>
    </iact:actionData>
  </iact:action>
  <iact:action type="add" startTime="36319">
    <iact:property name="dataType"/>
    <iact:actionData xml:id="d26">
      <inkml:trace xmlns:inkml="http://www.w3.org/2003/InkML" xml:id="stk25" contextRef="#ctx0" brushRef="#br0">16231 8728 0,'0'0'2,"0"-18"0,18 18 6,-18 36 36,0-1-35,0 18-8,0 0 4,0 18 4,0 0 5,-35-35-3,35-1-5,0 0-3,0 1 2,17-36 8,1 35-5,0-35 6,0 0-9,-1-18-1,19 1 4,-19-19 1,1 19-4,-18-1 2</inkml:trace>
    </iact:actionData>
  </iact:action>
  <iact:action type="add" startTime="36602">
    <iact:property name="dataType"/>
    <iact:actionData xml:id="d27">
      <inkml:trace xmlns:inkml="http://www.w3.org/2003/InkML" xml:id="stk26" contextRef="#ctx0" brushRef="#br0">16196 9011 0,'-18'0'8,"36"0"21,17 0-20,1-17-3,-18 17 2,17-36-1</inkml:trace>
    </iact:actionData>
  </iact:action>
  <iact:action type="add" startTime="36754">
    <iact:property name="dataType"/>
    <iact:actionData xml:id="d28">
      <inkml:trace xmlns:inkml="http://www.w3.org/2003/InkML" xml:id="stk27" contextRef="#ctx0" brushRef="#br0">16621 8870 0,'0'0'2,"0"-18"9,0 0 3,-35 18 8,-1 0-5,18 0-10,1 18 0,-1 0 1,0-1 0,18 1 0,-35 0-4,35 0 6,0-1-3,0 1 1,0 0 6,18-18-6,-1 0-1,19 0 1,-1 0-2,-17 0 2,0 35 2,-1-35-5,1 0 11,-18 18 6,0 0-6,0 17-2,-35-17 2,17-18-10,18 17 3,-18-17-1,0 0 5,36 0 27</inkml:trace>
    </iact:actionData>
  </iact:action>
  <iact:action type="add" startTime="37219">
    <iact:property name="dataType"/>
    <iact:actionData xml:id="d29">
      <inkml:trace xmlns:inkml="http://www.w3.org/2003/InkML" xml:id="stk28" contextRef="#ctx0" brushRef="#br0">16993 8941 0,'0'-18'12,"17"18"13,1 0-20,17 0 4,1 0-1,17 0-4,18-36 5,-18 36-1,-18 0 6,-17 0-11,0 0 2,-18-17 3,17 17 0,-17-18 6,-17-17 2,-1 35-10,0-36 3,18 19-2,-17 17 1,52 0 44,-35 17-45,18 1-1,-18 0 4,17-1-4,-17 1 3,0 35 6,-17-35 0,-1-18-10,0 18 4,-17-18-1,-1 35 1,19-17-2</inkml:trace>
    </iact:actionData>
  </iact:action>
  <iact:action type="add" startTime="38005">
    <iact:property name="dataType"/>
    <iact:actionData xml:id="d30">
      <inkml:trace xmlns:inkml="http://www.w3.org/2003/InkML" xml:id="stk29" contextRef="#ctx0" brushRef="#br0">17984 8604 0,'0'0'3,"0"18"39,0 17-34,0 18-2,0 18 2,0 0-1,0 0 1,0-36-3,0 1 5,0-19-3,0 1 8,18-18-9,-1 0 3,1-18 0,17-17-3,-17 17 2,-18-35-2,35 0 5,-35 18-8,18 17 6,-18 0-1,0 54 44,0-1-43,0 18-2,0 0-2,0-17 5,0-1-3,0 1 1,0-19-3,18-17 4</inkml:trace>
    </iact:actionData>
  </iact:action>
  <iact:action type="add" startTime="38402">
    <iact:property name="dataType"/>
    <iact:actionData xml:id="d31">
      <inkml:trace xmlns:inkml="http://www.w3.org/2003/InkML" xml:id="stk30" contextRef="#ctx0" brushRef="#br0">18302 8746 0,'0'0'2,"0"-18"17,18 18-12,0 0 2,0 0-1,-1 36-2,19-19 3,-19 19-1,1-1 1,0 18-4,-1-35 2,-17 0 1,36-18 1,-36 35-4</inkml:trace>
    </iact:actionData>
  </iact:action>
  <iact:action type="add" startTime="38613">
    <iact:property name="dataType"/>
    <iact:actionData xml:id="d32">
      <inkml:trace xmlns:inkml="http://www.w3.org/2003/InkML" xml:id="stk31" contextRef="#ctx0" brushRef="#br0">18515 8710 0,'-18'0'28,"0"18"-19,18 18-2,-53-1-1,36 18 2,-19 0-1,19 0 2,-1 0-2,0-17 0,0-18 2,18-1-2,-17-17 0,17 18 0</inkml:trace>
    </iact:actionData>
  </iact:action>
  <iact:action type="add" startTime="38863">
    <iact:property name="dataType"/>
    <iact:actionData xml:id="d33">
      <inkml:trace xmlns:inkml="http://www.w3.org/2003/InkML" xml:id="stk32" contextRef="#ctx0" brushRef="#br0">18816 8693 0,'0'0'2,"0"-18"1,0 0 10,0 54 39,0-1-44,0 18 1,-36-35-1,36 17-3,0 1 2,0-19 3,0 19-3,0-18 0,36-1 8,-19-17-6,19 0-3,-18 0 2,-1 0 7,-17-35-8,18 17 1,-18-35-1,0 18 1,0-1-2,0 19 3,0-1-1,-18 53 35,18 1-34,0 34-2,0 19 1,-17-18-2,17 0 2,0-18-1,0 0 2,0 0-2,0-35-1,0-1 2</inkml:trace>
    </iact:actionData>
  </iact:action>
  <iact:action type="add" startTime="43920">
    <iact:property name="dataType"/>
    <iact:actionData xml:id="d34">
      <inkml:trace xmlns:inkml="http://www.w3.org/2003/InkML" xml:id="stk33" contextRef="#ctx0" brushRef="#br0">1877 407 0,'0'-18'25,"0"1"-6,-18 17 33,-18 0-37,19 0-1,17 35-5,-36-17-1,36 17-4,-17 1 5,17-19-2,0 19 1,0-1-2,0-17 2,0 0 1,0-1-2,35-17-1,-17 18 3,-1-18-1,1 0 1,18 0-4,-19 0 2,19 0 3,-19-35-3,1 17 0,-18 0 1,18 0-1,-18-17 1,0 17-2,0-17 2,0-1 0,0 19 1,-36-1-3,1 0 9,17 18-1,-17 0 8,35 18-15,-18 0 4,18-1-6,0 1 4</inkml:trace>
    </iact:actionData>
  </iact:action>
  <iact:action type="add" startTime="44528">
    <iact:property name="dataType"/>
    <iact:actionData xml:id="d35">
      <inkml:trace xmlns:inkml="http://www.w3.org/2003/InkML" xml:id="stk34" contextRef="#ctx0" brushRef="#br0">2284 425 0,'-18'-18'20,"0"18"1,1 0-13,17 18 1,-18-1-1,18 1 4,-36 18 0,36-19-10,-17 19 3,17-1 0,0-17 2,0 17 1,0-17 1,0 0-3,17 17 7,1-35-4,0 18-3,0-18-2,17 0 1,-17 0 3,-1 0 0,1-18 2,0-17-6,-18 17 4,0-17-1,0 17 1,0-18 1,0 1-1,-18 17-1,18 1 0,-35-1-1,-1-18 10,19 36-2,-1 0 2,18 36 8</inkml:trace>
    </iact:actionData>
  </iact:action>
  <iact:action type="add" startTime="45186">
    <iact:property name="dataType"/>
    <iact:actionData xml:id="d36">
      <inkml:trace xmlns:inkml="http://www.w3.org/2003/InkML" xml:id="stk35" contextRef="#ctx0" brushRef="#br0">1841 1062 0,'0'0'2,"0"-18"5,0 1 14,-18 17 2,1 0-9,-1 17 1,18 1-9,-18 0 4,18 17-2,0-17-3,0 35 3,0-18 0,0-17-1,0 18 0,0-19 2,18 1-1,0-18-2,17 18 3,-17-18-4,0 0 5,-1 0-3,1-18-1,-18 0 1,35 1 4,-35-19-6,0 1 4,0-1-4,0 1 3,0 17 1,-35 1-3,17 17 2,1 0 10,-1 0-14,-18 0 12,36 35-1,-17-35-8,17 35 1,17-17 8</inkml:trace>
    </iact:actionData>
  </iact:action>
  <iact:action type="add" startTime="45682">
    <iact:property name="dataType"/>
    <iact:actionData xml:id="d37">
      <inkml:trace xmlns:inkml="http://www.w3.org/2003/InkML" xml:id="stk36" contextRef="#ctx0" brushRef="#br0">2195 1098 0,'0'0'0,"0"35"59,0 0-51,0 18-2,0-17 2,0 17 0,0-18-2,-18-17 2,18 0-1,0 0 2,-17-18 5,-1 0 10</inkml:trace>
    </iact:actionData>
  </iact:action>
  <iact:action type="add" startTime="46575">
    <iact:property name="dataType"/>
    <iact:actionData xml:id="d38">
      <inkml:trace xmlns:inkml="http://www.w3.org/2003/InkML" xml:id="stk37" contextRef="#ctx0" brushRef="#br0">1823 1753 0,'0'-18'9,"0"0"3,0 36 33,0 17-38,0 18 1,0-17 2,0-1-6,0 1 2,0-19 4,0 1-4,0 0 15</inkml:trace>
    </iact:actionData>
  </iact:action>
  <iact:action type="add" startTime="46873">
    <iact:property name="dataType"/>
    <iact:actionData xml:id="d39">
      <inkml:trace xmlns:inkml="http://www.w3.org/2003/InkML" xml:id="stk38" contextRef="#ctx0" brushRef="#br0">2142 1735 0,'0'0'2,"0"-18"19,0 36 8,-35 17-21,35 1 1,0-19-4,0 19 3,0-18 1,0 17-1,17-17-2,1-1 1,0-17 1,-1 0 6,1 0-6,0 0 1,-18-17-1,35-1-3,-35 0 3,0 1 2,0-1-4,0 0 1,0 0 1,-17 1 0,-1-1-2,0 0 0,0 18 2,18-17 0,-35 17 1,17 35 4,18 0-5,-35 1 2</inkml:trace>
    </iact:actionData>
  </iact:action>
  <iact:action type="add" startTime="47407">
    <iact:property name="dataType"/>
    <iact:actionData xml:id="d40">
      <inkml:trace xmlns:inkml="http://www.w3.org/2003/InkML" xml:id="stk39" contextRef="#ctx0" brushRef="#br0">1823 2355 0,'0'-18'16,"0"36"26,0 17-34,0-17 1,0 35-3,0-36 1,0 19 0,0-18 2,0 17-3,0-17 2,0 17 8,18-35-10</inkml:trace>
    </iact:actionData>
  </iact:action>
  <iact:action type="add" startTime="47722">
    <iact:property name="dataType"/>
    <iact:actionData xml:id="d41">
      <inkml:trace xmlns:inkml="http://www.w3.org/2003/InkML" xml:id="stk40" contextRef="#ctx0" brushRef="#br0">2213 2284 0,'0'0'2,"0"35"47,0 1-42,0-1 0,0 0 1,0 18 1,0-35-1,18 18-3,-18-19 3,0 1 0,0 0 8</inkml:trace>
    </iact:actionData>
  </iact:action>
  <iact:action type="add" startTime="49964">
    <iact:property name="dataType"/>
    <iact:actionData xml:id="d42">
      <inkml:trace xmlns:inkml="http://www.w3.org/2003/InkML" xml:id="stk41" contextRef="#ctx0" brushRef="#br0">2691 513 0</inkml:trace>
    </iact:actionData>
  </iact:action>
  <iact:action type="add" startTime="50002">
    <iact:property name="dataType"/>
    <iact:actionData xml:id="d43">
      <inkml:trace xmlns:inkml="http://www.w3.org/2003/InkML" xml:id="stk42" contextRef="#ctx0" brushRef="#br0">2673 513 0,'-35'0'13,"17"0"9,36 0 16,17 0-30,18-35 1,0 35-4,18 0 4,18 0 3,17 0-10,-18 0 5,-17 0 1,0 0 0,-18 0 1,-18 18-5,-17-18 5,-18-18 59,-18 18-40,18-36-22,-17 19-3,17-1 4,-36 0 3,19 1 4,34 17 39,1 35-46,0 0 0,-1 19 1,1-19-1,0-17 3,-18-1-5,35-17 3,-35 36-2,0-18 17,-18-18-6,1 17-11,-1-17 2,-17 18-1,17-18 0,18 18 1,-18-18-1,18 17 1</inkml:trace>
    </iact:actionData>
  </iact:action>
  <iact:action type="add" startTime="50985">
    <iact:property name="dataType"/>
    <iact:actionData xml:id="d44">
      <inkml:trace xmlns:inkml="http://www.w3.org/2003/InkML" xml:id="stk43" contextRef="#ctx0" brushRef="#br0">3841 566 0,'0'-17'7,"0"-1"5,-17 0 5,-1 18-4,18-17-3,-18 17 12,-17 35-7,35 0-9,-18 1 3,18-1-2,0 1 4,0-1-7,0 0 3,0-17 1,18 0 0,-1-18-1,19 18-1,-18-18 4,17 0-2,-17 0-3,-1-18 4,-17-18-3,18 1 4,-18 17-5,0-17 2,0 17 2,0-17-1,-18-1-1,1 19 0,-1 17 2,0-18 0,1 18-6,-1 0 6,0 0-2,18 18 2,-35-1-3,35 1 10,0 18-3,17-36-3</inkml:trace>
    </iact:actionData>
  </iact:action>
  <iact:action type="add" startTime="51448">
    <iact:property name="dataType"/>
    <iact:actionData xml:id="d45">
      <inkml:trace xmlns:inkml="http://www.w3.org/2003/InkML" xml:id="stk44" contextRef="#ctx0" brushRef="#br0">4284 531 0,'0'0'2,"0"-18"4,0-17 10,-36 35 6,19 0-8,17 18-6,0 17 7,0 0-8,0 1 0,0-1 1,0-17 0,0 0-2,35 17 16,0-35-11,-17 0-7,0 0 13,17-18-1,-35 1-11,0-1 3,0 0 0,0-17 0,0-1 0,0 1-2,-35 0 3,17 17-4,0 18 6,1-18-3,-1 18-4,0 0 4,1 0 0,-1 0 1,0 0-5,18 18 4,0 0 1,0 17-1</inkml:trace>
    </iact:actionData>
  </iact:action>
  <iact:action type="add" startTime="53521">
    <iact:property name="dataType"/>
    <iact:actionData xml:id="d46">
      <inkml:trace xmlns:inkml="http://www.w3.org/2003/InkML" xml:id="stk45" contextRef="#ctx0" brushRef="#br0">2797 1381 0,'0'-18'16,"-18"18"-8,-35 0 6,35 0-6,1-18 0,-1 18-2,0 0 1,1 0 10,34 0 37,19 0-49,-1 0 3,18 0-2,0 0 2,0 0 2,18 0-5,0 0 5,0 0-4,-18 0 3,0 0-5,0 0 5,-17 0-1,-1 0 0,-35-17 44,0-1-29,-18 18-15,18-18 0,-35 1-4,17-19 13,18 54 46,0 0-58,36-1 2,-19 1 0,1 0 0,-18-1 1,35-17-2,-35 36 4,0-18 5,0 17-1,-35-35-6,17 35-1,-17-35 0,-1 36 1,19-36 0,17 17 1,-18-17-5,18 18 5</inkml:trace>
    </iact:actionData>
  </iact:action>
  <iact:action type="add" startTime="56182">
    <iact:property name="dataType"/>
    <iact:actionData xml:id="d47">
      <inkml:trace xmlns:inkml="http://www.w3.org/2003/InkML" xml:id="stk46" contextRef="#ctx0" brushRef="#br0">7912 2638 0,'0'0'2,"0"-18"3,0-17 9,-17 70 32,-19 1-39,19 17 2,-1-36-2,0 19 1,18-19 2,-35 1-4,35 0 12,0-36 7,35 0-14,-17-17-3,0-18-5,-1 18 6,1-1-4,-18 1 3,35-1 0,-17 19 11,-18 34 11,0 19-21,0 35-6,0-1 4,35 1 0,-35-35-1,18 17 3,-18-36-1,0 19 2,18-36-5,-18 35 2,-36-35 42,19-17-38,-1 17-4,0 0-5,1 0 3,-1 0 3,-17 0 8,35 17-2,17-17 8,19 0-15,-1 0 4,18 0-4,18-35-2,-18 35 4,0-18-2,0 18 1,0 0-2</inkml:trace>
    </iact:actionData>
  </iact:action>
  <iact:action type="add" startTime="57352">
    <iact:property name="dataType"/>
    <iact:actionData xml:id="d48">
      <inkml:trace xmlns:inkml="http://www.w3.org/2003/InkML" xml:id="stk47" contextRef="#ctx0" brushRef="#br0">11063 2532 0,'0'0'2,"0"-18"2,0 0 4,0 0-1,-18 18 1,18-17 0,-17 17-1,-1 0 8,0 0-7,0 17-2,-17 19 3,17-18-3,18 35 4,-35 0-4,35 18 1,-18-18 2,18 0-3,0-18 2,0 1-2,18-19 4,0 19-4,-1-18 2,19-18-2,-1 0 3,1 0-1,-1 0-1,0 0 1,1-36-2,-19 18 2,1-17-2,-18 17 3,36-35-1,-36 18 1,0-1-4,0 1 3,-18 0-1,18 17 1,-18 0 6,0 18-5,1-35-3,-1 35-1,-17 0 0,-1-18 1,19 18 2,-1 0 1,0 0-4,0 0 13</inkml:trace>
    </iact:actionData>
  </iact:action>
  <iact:action type="add" startTime="60754">
    <iact:property name="dataType"/>
    <iact:actionData xml:id="d49">
      <inkml:trace xmlns:inkml="http://www.w3.org/2003/InkML" xml:id="stk48" contextRef="#ctx0" brushRef="#br0">3947 1239 0,'0'-18'14,"-17"18"174,-1 0-167,0 0-4,18 36-11,-17-18 2,17 35 0,-36-18 0,36 1-3,0 17 3,0-36 0,0 19 1,18-19-5,0-17 6,-1 36-3,1-36 2,17 0-3,-17 0 0,18-18 2,-1 0 0,-17-17-2,-18 0 3,17 17-2,-17-17 3,0-19-4,0 37 2,-17-19 0,-1 36-1,-17-17 0,17 17 1,0 0 0,0 0-1,1 0 7,17 17-6,0 1 0,0 0-1,17 17 8</inkml:trace>
    </iact:actionData>
  </iact:action>
  <iact:action type="add" startTime="61392">
    <iact:property name="dataType"/>
    <iact:actionData xml:id="d50">
      <inkml:trace xmlns:inkml="http://www.w3.org/2003/InkML" xml:id="stk49" contextRef="#ctx0" brushRef="#br0">4301 1239 0,'0'0'2,"0"-18"1,-17 36 49,17 35-45,0 0-5,0 18 6,0-18 0,0-17-4,-18-1 4,18-17 0,0 17 2,0-17-4,-18 0 1,18-1 15,-17-17-20</inkml:trace>
    </iact:actionData>
  </iact:action>
  <iact:action type="add" startTime="62074">
    <iact:property name="dataType"/>
    <iact:actionData xml:id="d51">
      <inkml:trace xmlns:inkml="http://www.w3.org/2003/InkML" xml:id="stk50" contextRef="#ctx0" brushRef="#br0">2708 1983 0,'0'0'2,"-17"-18"1,-1 18 20,53 0 16,-17 0-32,18 0 6,17 0-8,35 0-1,1 0 3,-1 0 1,1 0 2,-1 0-7,-17 0 6,-36-35 0,1 35-2,-19 0 15,-34 0 1,-1 0-8,18-18-10,-18 18 4,18-35-1,-17 35 1,17-36-4,17 54 51,1 0-52,17-1 6,-17 1-5,0 0 5,-18-1-4,18 1 2,-18 0-2,0-1 3,0 1-2,-18 0 1,0 0-1,-17 17 2,17-35-4,0 18 4</inkml:trace>
    </iact:actionData>
  </iact:action>
  <iact:action type="add" startTime="62891">
    <iact:property name="dataType"/>
    <iact:actionData xml:id="d52">
      <inkml:trace xmlns:inkml="http://www.w3.org/2003/InkML" xml:id="stk51" contextRef="#ctx0" brushRef="#br0">3983 1841 0,'0'0'0,"0"-18"15,0 1-1,0-1 3,0 36 26,0-1-41,0 37 3,0-1 4,0-18 5,0 0-9,0 1-2,0-18 5,0 17 0,0-17-2,0-1 1</inkml:trace>
    </iact:actionData>
  </iact:action>
  <iact:action type="add" startTime="63207">
    <iact:property name="dataType"/>
    <iact:actionData xml:id="d53">
      <inkml:trace xmlns:inkml="http://www.w3.org/2003/InkML" xml:id="stk52" contextRef="#ctx0" brushRef="#br0">4213 1877 0,'0'0'3,"0"-18"1,0 36 56,0 17-54,0 0 1,0 1 1,0-1 0,0 1-2,0-1 1,0-17 1,0-1 2,0 1-6,0 18 14,-18-36-5,18 17-4</inkml:trace>
    </iact:actionData>
  </iact:action>
  <iact:action type="add" startTime="65921">
    <iact:property name="dataType"/>
    <iact:actionData xml:id="d54">
      <inkml:trace xmlns:inkml="http://www.w3.org/2003/InkML" xml:id="stk53" contextRef="#ctx0" brushRef="#br0">2850 2461 0,'0'0'1,"-18"0"12,1 0 2,17 17 22,17-17-20,19 18-12,-1-18 4,1 0-2,17 0 1,17 0-1,1 0 1,0 0-2,18 0 4,-36 0-6,-18-35 4,0 35 1,-17 0 0,-18-18-4,18 18 2,-18-18 41,-36 18-35,36-17-4,-17 17-1,17-18-2,-18 18 1,18-18 0,18 36 57,-1 0-58,1-1-1,0 1 4,0 0-2,17 17 6,-35 1 4,0-19-3,-18-17-5,1 36-1,-19-36-1,1 17 0,17-17 1,18 18 0</inkml:trace>
    </iact:actionData>
  </iact:action>
  <iact:action type="add" startTime="67054">
    <iact:property name="dataType"/>
    <iact:actionData xml:id="d55">
      <inkml:trace xmlns:inkml="http://www.w3.org/2003/InkML" xml:id="stk54" contextRef="#ctx0" brushRef="#br0">4071 2425 0,'0'0'1,"0"-17"12,-17 17-6,17 35 39,0 0-40,0 19 1,0-19 3,0 0-5,0 1 4,0-18-2,0-1 1,0 1-2,0 17 10</inkml:trace>
    </iact:actionData>
  </iact:action>
  <iact:action type="add" startTime="67390">
    <iact:property name="dataType"/>
    <iact:actionData xml:id="d56">
      <inkml:trace xmlns:inkml="http://www.w3.org/2003/InkML" xml:id="stk55" contextRef="#ctx0" brushRef="#br0">4425 2461 0,'0'-18'16,"-35"18"21,35 18-30,-18-1 1,18 19 1,0-1-3,-17 1 4,17-1-4,0 1 1,0-19 0,0 1-2,17-18 4,1 35-1,0-35 0,-1 0-2,19 0 3,-19 0-1,1-17-1,-18-19-2,36 19 4,-36-19 0,0 1-2,0-1 0,0 1 1,-36 17 0,18 0-1,1 18 0,-1-17 1,0 17-1,1 0 8,-1 0 1,18 17-3,0 1 13</inkml:trace>
    </iact:actionData>
  </iact:action>
  <iact:action type="add" startTime="72745">
    <iact:property name="dataType"/>
    <iact:actionData xml:id="d57">
      <inkml:trace xmlns:inkml="http://www.w3.org/2003/InkML" xml:id="stk56" contextRef="#ctx0" brushRef="#br0">19064 1753 0,'0'-18'7,"-36"18"53,36 18-55,-35-1 5,17 1-5,0 0 6,1 17-6,-19 1 2,1-1 2,-1 18-2,19 0-2,-36 18 4,35-18-1,0 36 0,-17-1 0,35-17-2,-36 0 3,36 0-2,-35 35 0,35-18 0,-18 1 1,18-1 0,-35 1-2,35-1 3,-18 19-1,18-1 0,0-18-3,0-17 4,0 0-2,0 18 1,-35 17-3,35 0 3,0-17 2,0-1-3,0 1 0,0-1 0,0-17 1,0 17 0,0-17-2,18 18 2,-18-18-1,35 17 4,-35-17-6,35 17 3,1-17 0,-19-18-1,1 18-2,18-18 3,-19 0 1,1-17-1,17 17-3,-35-18 3,18 1 1,-18-19-1,35 19-2,-35-18 3,36-18-3,-36 17 3,18-17-2,-18 36 1,35-36 0,-35 35 0,18-35-4,-18 18 4,17-18 1,-17 35 0,0-17 4,18-18 2,-18 18 0,0-1 23,0-70 37,0 36-68</inkml:trace>
    </iact:actionData>
  </iact:action>
  <iact:action type="add" startTime="74257">
    <iact:property name="dataType"/>
    <iact:actionData xml:id="d58">
      <inkml:trace xmlns:inkml="http://www.w3.org/2003/InkML" xml:id="stk57" contextRef="#ctx0" brushRef="#br0">19152 2071 0,'0'0'3,"0"-17"3,0-19 9,0 18 0,18 18 21,-18 18-26,0 35-4,0 36 6,-36 17-2,36 18-5,-17-53-3,17-18 6,0 18 4,0-18-9,0-35 3,0 17 2,0-17 1</inkml:trace>
    </iact:actionData>
  </iact:action>
  <iact:action type="add" startTime="74666">
    <iact:property name="dataType"/>
    <iact:actionData xml:id="d59">
      <inkml:trace xmlns:inkml="http://www.w3.org/2003/InkML" xml:id="stk58" contextRef="#ctx0" brushRef="#br0">19117 3027 0,'0'0'2,"-18"0"8,0 0 4,1 0 2,-19 0 1,18 18-12,18 17 1,-17-17 7,17 35-9,0-17 3,-36 17 1,36 0 0,0-18 0,18 18 0,0-35-3,17 18 3,1-36-1,-19 17 3,19-17-5,-19 0 2,1-17 3,0-19-4,-18 1 1,35-18 1,-35-1 0,0-16 0,18-19-3,-18 36 3,0 35 0,-18 18 10,0 0-12,1 0 1,-1 0 2,0 18-4,1 17 3,-1-17 0,18 18 1,-35 17-4</inkml:trace>
    </iact:actionData>
  </iact:action>
  <iact:action type="add" startTime="75183">
    <iact:property name="dataType"/>
    <iact:actionData xml:id="d60">
      <inkml:trace xmlns:inkml="http://www.w3.org/2003/InkML" xml:id="stk59" contextRef="#ctx0" brushRef="#br0">19170 4107 0,'0'-17'5,"0"-1"3,0 0 0,-18 18-2,18-18 0,-35 18 3,17 0-1,0 0 1,1 0-4,-1 0 4,0 0-3,0 18 9,18 0-7,-17 0 0,17 17-1,0 0-1,0 1 2,0-18 0,0 17 2,35-17-5,1-1 10,-1-17-5,-17 0-5,-1 0 3,19-17 1,-36-19-2,17 1 0,-17-1-1,0 1 2,0 0 1,0 17-2,-17 18 25,-1 0-23,0 18-5,18 17 4,-35 0-1,35 19 0</inkml:trace>
    </iact:actionData>
  </iact:action>
  <iact:action type="add" startTime="75633">
    <iact:property name="dataType"/>
    <iact:actionData xml:id="d61">
      <inkml:trace xmlns:inkml="http://www.w3.org/2003/InkML" xml:id="stk60" contextRef="#ctx0" brushRef="#br0">19187 4745 0,'0'0'2,"-17"0"24,-1 17-4,18 19-13,0-19-4,0 19 4,0-1-1,0 1-1,0 17 0,0-35 0,35-1 2,-17 19 5,18-36 1,-1-18-1,-35 0-6,35-35-1,-35 18 3,0-1-4,0 1 1,0-1 2,0 19-1,-35-1 11,17 18-17,1 0 7,-1 0-5,0 0 6,0 0 5</inkml:trace>
    </iact:actionData>
  </iact:action>
  <iact:action type="add" startTime="76307">
    <iact:property name="dataType"/>
    <iact:actionData xml:id="d62">
      <inkml:trace xmlns:inkml="http://www.w3.org/2003/InkML" xml:id="stk61" contextRef="#ctx0" brushRef="#br0">19772 1877 0,'0'0'1,"17"35"66,1-17-61,-18 35-3,35 0 1,-35 35 2,36 19 3,-36 17-2,35 17-1,-35 1 3,0-1-2,36 1 2,-36 0-4,0 17 3,0-17 0,0-1 0,0 1 0,0-18-1,0 0 2,0 0-1,-36-18-4,36 18 5,-35 0 0,35-36-3,-36-17 0,36-18 3,-35 18 0,35-35 0,-35-19-4,35 1 10,0-36 28,0 1-34,0-19-1,17 1 0,19-18-2</inkml:trace>
    </iact:actionData>
  </iact:action>
  <iact:action type="add" startTime="76936">
    <iact:property name="dataType"/>
    <iact:actionData xml:id="d63">
      <inkml:trace xmlns:inkml="http://www.w3.org/2003/InkML" xml:id="stk62" contextRef="#ctx0" brushRef="#br0">20462 3027 0,'-18'0'8,"18"18"-1,18-18 23,0 0-23,-1 0 0,19 0 2,-19 0-3,1 0 1,0 0 9</inkml:trace>
    </iact:actionData>
  </iact:action>
  <iact:action type="add" startTime="77133">
    <iact:property name="dataType"/>
    <iact:actionData xml:id="d64">
      <inkml:trace xmlns:inkml="http://www.w3.org/2003/InkML" xml:id="stk63" contextRef="#ctx0" brushRef="#br0">20480 3240 0,'0'0'1,"17"0"42,1 0-36,0 0 1,-1 0-4,1 0 5,0 0 0,-1 0-2,1 0-1,0 0 19</inkml:trace>
    </iact:actionData>
  </iact:action>
  <iact:action type="add" startTime="78008">
    <iact:property name="dataType"/>
    <iact:actionData xml:id="d65">
      <inkml:trace xmlns:inkml="http://www.w3.org/2003/InkML" xml:id="stk64" contextRef="#ctx0" brushRef="#br0">21311 1912 0,'0'-18'23,"-17"18"-9,-1 0 8,18 18-14,-35 17 1,-1 18-1,-17 18-3,18 53 2,-1 0 2,-17 35 0,18 1-5,-1 17 5,1 53 1,35-18-3,-53 72-1,53-19 1,0-52 2,18 52-1,17-52-4,18-1 5,-35-52-1,17-36 1,-17-18-4,17 0 2,-17-35 3,17-18-2,-35 0-3,36 0 3,-36-17 0,18-36 1,-18 17-3,17-17 17,-17-17 105,0-19-114,0 1-6,0 17-2</inkml:trace>
    </iact:actionData>
  </iact:action>
  <iact:action type="add" startTime="78927">
    <iact:property name="dataType"/>
    <iact:actionData xml:id="d66">
      <inkml:trace xmlns:inkml="http://www.w3.org/2003/InkML" xml:id="stk65" contextRef="#ctx0" brushRef="#br0">21559 1947 0,'0'0'2,"-17"0"36,17 36-30,0-1 1,-18 18-1,18 0-4,0-17 10,0-1-9,-18 1 1,18-19 0,0 1 3,0 17-1,0 1-1</inkml:trace>
    </iact:actionData>
  </iact:action>
  <iact:action type="add" startTime="79267">
    <iact:property name="dataType"/>
    <iact:actionData xml:id="d67">
      <inkml:trace xmlns:inkml="http://www.w3.org/2003/InkML" xml:id="stk66" contextRef="#ctx0" brushRef="#br0">21418 2992 0,'0'-18'9,"0"1"6,-18 17 11,-17 0-9,35 17-8,-36 19 0,36-19-4,-18 36 2,18 1 2,0-19-2,0 0 1,0 1 0,0-1 0,0-17 0,18 0-4,0-18 4,17 17 0,-17-17 2,0 0-6,17 0 4,-17-17 0,0-1 2,-18 0-4,35-17 2,-35-1 0,0 19 0,0-36-4,0 35 5,0-18-1,0 19 0,-35-1-2,17 18 16,-18 0-12,1 0 5,35 18-8,-18 17-1,18-17 3</inkml:trace>
    </iact:actionData>
  </iact:action>
  <iact:action type="add" startTime="79763">
    <iact:property name="dataType"/>
    <iact:actionData xml:id="d68">
      <inkml:trace xmlns:inkml="http://www.w3.org/2003/InkML" xml:id="stk67" contextRef="#ctx0" brushRef="#br0">21435 3930 0,'-17'-17'21,"-1"-1"4,0 18-12,-17 18 3,35-1-8,-18 1-1,18 35 3,-18-18-5,18 1 2,0-1 2,0-17-2,0 17-1,18-17 1,18-18 1,-1 18 1,-17-18-4,17-18 12,-35 0-9,18-17-1,-18 17 1,0-17 0,0-18-2,0 17 2,0 1 0,-18 17 8,0 18-4,-17 36 5,35-1-11,0 0 2,0 1 0</inkml:trace>
    </iact:actionData>
  </iact:action>
  <iact:action type="add" startTime="80199">
    <iact:property name="dataType"/>
    <iact:actionData xml:id="d69">
      <inkml:trace xmlns:inkml="http://www.w3.org/2003/InkML" xml:id="stk68" contextRef="#ctx0" brushRef="#br0">21418 4745 0,'0'-36'9,"0"19"-3,0-1 8,-18 18 1,0 0-1,-17 18 1,35-1-5,-18 36-4,18 0 1,0 1 0,0-19 3,0 0-6,0 1 5,18-18 0,0-1-2,-1-17-2,1 0 3,17-17 15,-17-1-18,-18-35 2,18 17-2,-18 1 3,0-1-2,0 19 0,-18-19 3,0 19 0,1 17-3,-1-18 1,0 18 1,1-18 1,17 1 3</inkml:trace>
    </iact:actionData>
  </iact:action>
  <iact:action type="add" startTime="80828">
    <iact:property name="dataType"/>
    <iact:actionData xml:id="d70">
      <inkml:trace xmlns:inkml="http://www.w3.org/2003/InkML" xml:id="stk69" contextRef="#ctx0" brushRef="#br0">22002 1894 0,'18'36'60,"-1"-1"-54,1-17 3,17 53-2,1-1-1,-1 19 2,-17 35 1,-18 17-1,35 37-3,-35-19 5,0 18-2,0 0-1,0-18-1,0-17 2,0 17-1,0-17 2,-17 0-2,17-1 0,0-17 2,-18-18-2,18 1-2,-36-1 4,36-35-2,-17 17 2,17-17-4,-36 0 3,36 0 1,0-18-1,-17 0-1,17-18-1,0 1 2,-18-19 0,0-17 29,18-35 1</inkml:trace>
    </iact:actionData>
  </iact:action>
  <iact:action type="add" startTime="88130">
    <iact:property name="dataType"/>
    <iact:actionData xml:id="d71">
      <inkml:trace xmlns:inkml="http://www.w3.org/2003/InkML" xml:id="stk70" contextRef="#ctx0" brushRef="#br2">14975 1965 0,'17'0'45,"19"0"-38,-1 0 1,1 0 0,-1 0 0,-17 0-4,17 0 5,1-18-2,-19 18 16,-52 0 59,-1 36-69,1-36-7,-18 35-2,-18 1 3,18-19 1,18-17 0,-18 36 0,35-36-2,0 0 1,18 17 2,53-17 35,0 0-35,0-17-3,1 17 2,34-36-2,-35 36 2,-17-35 0,-1 35 2,-17-18-6,-1 18 4,-17-18 0,36 18 0,-36-17 0,0-1 15,-36 18-9,19 0-5,-1 0-2,0 0 0,1 0 0,-19 0 2,1 0-2,-1 0 0,-17 0 0,36 0 0,-19 18 3,18-18-4,1 0 1,-1 0 2,36 0 28,17-18-32,1 0 3,-1 18 0,18-35 2,-18 35-5,1-18 3,-1 18-1,1-35 1,-19 17 8,-52 18 21,0 0-23,-19 18-7,-16 0-5,34-1 6,-17 19 0,18 17-1,-1-18 1,19 18-3,17-17 5,-18-1-5,18-17 4,0 0-3,18-1 4,17-17-5,0 18 3,19-18 0,-1 0 1,17 0-4,-34 0 2,-1-35 1,-17 17 1,0 0-4,-18 0 5,17 1-2,-17-1 0,0 0-3,0-17 4,0 17-3,-17 0 4,-1 18-4,-17-35 1,-1 35 1,1 0 0,-1 18-1,1-1 0,0 1 0,17 18 3,0-1-6,0 0 5,18-17 7,0 0-11,0 0 5,18-18-4,0 35 3,17-35-3,1 0 3,-1 0-3,18 0 3,-35 0-3,0-35 1,-1 17 3,-17 0-4,18 0 1,-18 1 1,0-19 0,0 1 1,0 17-5,-18 0 13,1 18-9,-19 0-1,1 0 1,17 36 0,-17-1 0,17-17-3,18 17 4,-18-17-1,18 0-1,0 0-2,0-1 4,0 1-1,0 0 1,53 17 4,-35-35-6,35 0 1,-35 0-2,17-18 3,-17 1 0,-18-1-1,35 0-3,-35 1 3,0-1 1,0 0-3,0-17 0,0-1 4,0 19-4,-35-1 11,17 18-12,-17 0 4,17 0-1,-17 18-3,-1 17 3,19-17 2,17-1-3,-18 1 1,18 0-1,0 0 1,18-1 5,17-17 3,-17 0-9,-1 0 1,1 0 0,18 0 6,-36-35-2,0-1-1,17 36-3,-17-17-3</inkml:trace>
    </iact:actionData>
  </iact:action>
  <iact:action type="add" startTime="95703">
    <iact:property name="dataType"/>
    <iact:actionData xml:id="d72">
      <inkml:trace xmlns:inkml="http://www.w3.org/2003/InkML" xml:id="stk71" contextRef="#ctx0" brushRef="#br3">15276 1221 0,'0'-17'5,"0"34"38,0 19-41,-18-1 5,-17 36 2,-1-18-1,1 0-3,17-35 5,18 17-4,-18-17 0,18 0 11,0-36 19,36 0-27,-19-17-3,-17 0 4,18 17-6,-18-17 4,36-19 1,-36 37-2,35-1-1,-35 0 11,18 18-3,-18 18 15,0 0-20,0 17-1,0 1-1,0-19-1,0 19 2,0-19 2,0 19-2,0-19-4,0 1 4,0 18 9,-36-19-2,1-17 2,17 18-12,0-18 2,1 0 2,-19 18 5,19-18 1,17 17-8,-18-17-1,18 18 20,18-18-14,17 18-2,0-18-4,1 0 1,17 0 1,-18 0 0,1 0 1,17-36-5,-18 36 5,-17-17-1,0 17 8,-36 0 132,18-18-58,-18 18-35,18 53-50,-35 18 3</inkml:trace>
    </iact:actionData>
  </iact:action>
  <iact:action type="remove" startTime="106572">
    <iact:property name="style" value="instant"/>
    <iact:actionData xml:id="d73" ref="#d58"/>
  </iact:action>
  <iact:action type="add" startTime="106577">
    <iact:property name="dataType" value="strokeEraser"/>
    <iact:actionData xml:id="d74">
      <inkml:trace xmlns:inkml="http://www.w3.org/2003/InkML" xml:id="stk72" contextRef="#ctx0" brushRef="#br1">23435 5046 0,'-17'0'16,"17"17"-5,0 19-2,-36 17-1,36-18 0,-35 1 1,35 17-1,-36-18 0,36 1 1,0-19-1,0 1 1,18-36 23,17 1-27,-17-19 3,18-17 0,-19 18 0,-17-1-1,36-34 1,-36 34 7,0 18-7,0 54 15,-36 17-13,1 18-1,-18-18-7,17 18 7,36-36-2,-35 1 1,35-19 0,18-17 21,-18-17-22,35-19-1</inkml:trace>
    </iact:actionData>
  </iact:action>
  <iact:action type="add" startTime="107133">
    <iact:property name="dataType" value="strokeEraser"/>
    <iact:actionData xml:id="d75">
      <inkml:trace xmlns:inkml="http://www.w3.org/2003/InkML" xml:id="stk73" contextRef="#ctx0" brushRef="#br1">16815 10729 0,'0'0'2,"-265"177"3,88-35 5</inkml:trace>
    </iact:actionData>
  </iact:action>
  <iact:action type="remove" startTime="108131">
    <iact:property name="style" value="instant"/>
    <iact:actionData xml:id="d76" ref="#d59"/>
  </iact:action>
  <iact:action type="add" startTime="108135">
    <iact:property name="dataType" value="strokeEraser"/>
    <iact:actionData xml:id="d77">
      <inkml:trace xmlns:inkml="http://www.w3.org/2003/InkML" xml:id="stk74" contextRef="#ctx0" brushRef="#br1">23223 5754 0,'0'18'24,"-18"52"-22,18 19 6,-35 0 1,17-1-2,18-35 2,-18-17-1,18-1 1,0-17-3,0-1 4,18-17-2,0 0 1,17-35-1,1 0 1,17-36-1,-18 0 0,0-18-1,1 19 2,17-19-2,-53 71 2,0 36 14,-18 35-19,1-17 4,-19 17 4,18 18-7,-17-1 3,17-17 4,18-35-8,-17 0 5,17-36 32</inkml:trace>
    </iact:actionData>
  </iact:action>
  <iact:action type="add" startTime="112848">
    <iact:property name="dataType"/>
    <iact:actionData xml:id="d78">
      <inkml:trace xmlns:inkml="http://www.w3.org/2003/InkML" xml:id="stk75" contextRef="#ctx0" brushRef="#br3">19258 2160 0,'0'-18'7,"0"0"28,-17 18-10,-19 0-11,18 18-5,18 0-1,-35 17-3,35 18 4,-18 36-1,18-18-2,0-18 0,0-18 3,18 1-2,17-19 2,-17-17-3,0 18 3,17-18-1,1 0 0,-1-18-3,-17 1 3,-18-19-1,17 1 1,-17-18-1,0-18 1,0 0 1,0 18-2,0 0 0,-35 0 0,35 35 1,-18 18 0,-35 0 6,36 18-7,-1 17 1,0 1 0,18 17 0</inkml:trace>
    </iact:actionData>
  </iact:action>
  <iact:action type="add" startTime="113418">
    <iact:property name="dataType"/>
    <iact:actionData xml:id="d79">
      <inkml:trace xmlns:inkml="http://www.w3.org/2003/InkML" xml:id="stk76" contextRef="#ctx0" brushRef="#br3">19028 3045 0,'0'0'2,"18"0"52,-18 35-42,0 19-8,0 16 6,0 1-2,0 35-2,-18-17 2,18-18-1,0-18 1,0 0 0,0-35-2,0-1 1,0-34 40,0-19-40,0 19 0,0-1 10</inkml:trace>
    </iact:actionData>
  </iact:action>
  <iact:action type="add" startTime="117231">
    <iact:property name="dataType"/>
    <iact:actionData xml:id="d80">
      <inkml:trace xmlns:inkml="http://www.w3.org/2003/InkML" xml:id="stk77" contextRef="#ctx0" brushRef="#br3">15860 2691 0,'0'0'1,"0"-18"13,0 54 38,-18-1-45,0 0 2,-17 19-5,0-19 5,-1 18 0,1-17-2,17-19-2,18 1 4,-18-18-1,36-18 36,0-17-36,-1 17 1,1-17-2,18-1 0,-19 19 0,1-1 2,-18 0-1,18 0-2,-18 1 9,17 17-7,-17 17 28,0 1-26,0 18-2,0-1-1,0 18-3,0 0 6,0 0-2,0 0-1,0 1-1,0-37 3,0 1-2,0 0 1,-17 17 6,-19-35 3,19 18-11,-19-18 2,18 0-1,-17 0 1,17 0-2,1 0 3,-19 0 7,54 0 28,0 0-34,17 0-5,0 0 2,19 0-1,-1 0 2,0 0 0,0 0-2,-18 0 4,1 0-4,-19 0 2,1 0-2,0 0 20,-18-18 96</inkml:trace>
    </iact:actionData>
  </iact:action>
  <iact:action type="add" startTime="119385">
    <iact:property name="dataType"/>
    <iact:actionData xml:id="d81">
      <inkml:trace xmlns:inkml="http://www.w3.org/2003/InkML" xml:id="stk78" contextRef="#ctx0" brushRef="#br3">21418 3151 0,'17'-17'5,"1"-37"11,-18 37-8,36-1-2,-36 0 1,17 1 0,-34 52 46,-19 0-45,1 19-1,-1-19 1,1 0-1,17 1 1,18-19-1,-35 1 1,70-36 46,-17 1-50,0-1 5,-1 0 1,1 1-3,0-1-1,-1 18 2,1-35 0,0 35 13,-18 17 8,0 1-20,0 35-1,0 0-3,-18 0 5,18 0-3,-35 18 3,35-35-5,-18-1 3,18 0-2,-18-17 11,1 18-6,-19-1 4,18-35-3,1 0 9,34 0 24,19 0-36,-18 0-3,35 0 2,-18 0 0,1 0-1,-1 0 0,18 0-1,-35 0 2,17 0 1,-17 0-3,0 0 10</inkml:trace>
    </iact:actionData>
  </iact:action>
  <iact:action type="add" startTime="120487">
    <iact:property name="dataType"/>
    <iact:actionData xml:id="d82">
      <inkml:trace xmlns:inkml="http://www.w3.org/2003/InkML" xml:id="stk79" contextRef="#ctx0" brushRef="#br3">21630 2071 0,'0'0'2,"0"-17"17,-18 17 40,18 17-51,-17 36 0,17 1-3,-36-1 4,36 0-2,0-18 2,0 1-3,0-1 2,0-17 1,0-1-2,18 1 0,0-18-1,-1 35 2,1-35 1,0 0-3,0 0 2,-1 0 0,1-17 0,0-1-2,-1 0 1,1 1 2,-18-1 0,18 0-5,-18 1 6,0-37-4,0 19 3,0-18-4,0 18 3,0-1 0,0 1 2,-18 17-6,0 0 5,-17 18 0,0-35-3,17 35 0,-18 0 3,19 0 0,-1 0-3,0 0 2,1 0-2,-1 0 11,18 18-2,0 17 0,0-17 0</inkml:trace>
    </iact:actionData>
  </iact:action>
  <iact:action type="add" startTime="122384">
    <iact:property name="dataType"/>
    <iact:actionData xml:id="d83">
      <inkml:trace xmlns:inkml="http://www.w3.org/2003/InkML" xml:id="stk80" contextRef="#ctx0" brushRef="#br3">19117 3116 0,'0'0'2,"0"-18"32,-18 18 24,-17 18-40,17 0-10,0-1-3,18 19 4,-35-19-1,35 36-1,0-17-2,0-1 4,0 1-2,0 17 2,0-18-4,0 1 4,0-19-2,0 19 3,35-1-5,-17-17 4,0 0-1,-1-18 0,1 17-3,0-17 4,-1 0-1,1 0 0,0 0-4,-1 0 4,1-17 1,18-1-2,-19-18 0,1-17 3,0 18-4,-18 0 2,17-1-1,-17 1 0,0-1 1,0 1-1,0-1 0,0 1 1,0 0 0,0 17-1,-35 18-1,17-18 2,1 18 1,-19 0-2,18-17 1,-17 17-2,0 0 4,17 0-3,0 0-2,1 17 3,-1 1 0,0 17 0,18 1-2,0 17 4,0-18-2</inkml:trace>
    </iact:actionData>
  </iact:action>
  <iact:action type="add" startTime="123209">
    <iact:property name="dataType"/>
    <iact:actionData xml:id="d84">
      <inkml:trace xmlns:inkml="http://www.w3.org/2003/InkML" xml:id="stk81" contextRef="#ctx0" brushRef="#br3">19099 4036 0,'0'-17'7,"18"17"1,-18-18-3,17 18 12,-17-35-10,-17 70 46,-19 18-47,-17-17 2,0 17 0,18 0 0,17 0 0,0-18-4,18-17 5,-17-18 0,17 18-2,17-18 23,19-36-23,-1 19 1,-17-1-2,17-17 4,1 17-4,-19 0 2,1 18 0,-18-35-1,18 35-1,-18-18 2,0 53 40,0 1-43,0 17 2,-18 0 4,18-18-7,0 19 3,-18-19 0,18 0 1,0 1 0,-35-1-1,35-17 1,-18 0 1,0-18-1,1 17 6,-1-17-8,0 0 3,1 0-4,-1 0 5,0 0-4,1 0 4,-1 0 2,36 0 36,-1 0-44,36 0 6,-17 0-4,17 0 3,0-35-2,-18 35-1,18 0 3,-17-18 0,-1 18-5,1 0 4,-19-18 1,1 18-1,17 0 6,-17 0 25,-18 18 77,0 0 52</inkml:trace>
    </iact:actionData>
  </iact:action>
  <iact:action type="add" startTime="125660">
    <iact:property name="dataType"/>
    <iact:actionData xml:id="d85">
      <inkml:trace xmlns:inkml="http://www.w3.org/2003/InkML" xml:id="stk82" contextRef="#ctx0" brushRef="#br3">21435 4833 0,'18'0'51,"-18"-18"-34,18 18-10,-18-17 45,0-1-22,0 0 38,18 18 480,-18-17-525,0-1 21,0 36 45,0-1-73,-18-17-11,18 18 4,0 0 193,-18-1-193,0 19-1,-17-18 1,17 35-6,-17-18 6,-1 36 0,1-18-1,17-35-4,-17-1 5,17 1 7,36-18 26,0 0-36,17-18-1,0-17 1,-17 17 2,18 1-2,-19-19 3,19 1-2,-19 17-1,1-17 4,0 35-3,-18-18 2,18 18-5,-18 35 95,0 19-90,-18 16-1,18 19-4,-18-18 4,18 17 0,-35 1 3,35-18-6,0-18 3,-18-18-1,18 0 0,0-17 1,0 0 7,-35-18 30,17 0-31,-18 0 1,19-18 1,34 18 28,19 0-36,-18 0-1,17 0 8,0 0-10,19-35-1,-19 35 4,0 0-2,1 0 1,-19 0 2,1 0 13,-18-18-4,0 0 1</inkml:trace>
    </iact:actionData>
  </iact:action>
  <iact:action type="add" startTime="128398">
    <iact:property name="dataType"/>
    <iact:actionData xml:id="d86">
      <inkml:trace xmlns:inkml="http://www.w3.org/2003/InkML" xml:id="stk83" contextRef="#ctx0" brushRef="#br3">21648 2992 0,'-18'0'14,"-17"0"9,17 0-8,-17 0 0,35 35-10,-36-17 3,19 17 2,-1-17-4,0 35 0,-17 0 2,17 36 1,-17-18-2,35 0-1,-18-1 2,18-17 1,0 1 0,0 16-3,35-34 1,-17-1 1,0 1 1,17-19-3,1-17 2,-19 36 0,36-36 0,-35 0-4,17-18 4,1 0 0,-18 1 0,-1-19 0,19 1 0,-36 17-1,17-35 0,-17 18-1,0-1 2,0-17 0,0 0 1,0-18-4,0 18 3,0 0 2,-35 0-2,35 17-2,-35 19 1,35-1 0,-36 18 2,18 0-4,1 0 3,-1 0 0,0 0 1,1 0-2,-1 0 6,0 35-9,1-17 1,17 0 3,-18-1-1</inkml:trace>
    </iact:actionData>
  </iact:action>
  <iact:action type="add" startTime="129868">
    <iact:property name="dataType"/>
    <iact:actionData xml:id="d87">
      <inkml:trace xmlns:inkml="http://www.w3.org/2003/InkML" xml:id="stk84" contextRef="#ctx0" brushRef="#br3">17524 3665 0,'0'-18'8,"17"18"-3,-17-18 3,18 1 8,-36 34 40,-17 36-49,0-17-3,-1 17 3,18-18 2,1 18-2,-19-17-1,19-18 1,17-1 1,-18-17 1,18 18-4,0-36 42,18-17-38,-1 17-3,1-17 0,17-1 3,-17 19 0,0-1-3,0 0 0,-1 1 3,1-19 0,17 18 4,-17 18 26,-18 18-26,0 18-5,0 17-1,0 0 2,-35 18-4,35-18 4,-18-18 0,18 0-1,0 1-3,-18-1 2,18-17 2,0 0-1,-17-1-3,-1 1 17,0-18-12,18 18-3,-18-18 1,1 0 6,-1 0-8,0 0 2,-17 0-3,17 0 0,1 0 1,-1 0 2,0 0 8,36 0 37,0 0-46,17 0-1,-17 0 2,35 0 1,-18 0-3,18 0 0,0-18 4,18 18-4,-35 0 2,-1 0 0,-17 0-1,-18-18 173</inkml:trace>
    </iact:actionData>
  </iact:action>
  <iact:action type="add" startTime="134038">
    <iact:property name="dataType"/>
    <iact:actionData xml:id="d88">
      <inkml:trace xmlns:inkml="http://www.w3.org/2003/InkML" xml:id="stk85" contextRef="#ctx0" brushRef="#br3">17258 4585 0,'0'-17'25,"0"-1"-10,-18 18 56,1 0-55,-1 0-2,0 18-5,1-18-1,-19 53-3,19-36 4,-1 1-2,-18 35 2,19-35-5,-1 17 6,18-17-4,-18-18 2,18 35-2,0-52 70,0-1-67,18 0-4,-18 1 3,53-19 2,-53 19-3,18-1-2,0 0 13,-18 0-4,17 18-6,-17-17-2,36-1 15,-36 36 49,0 17-63,0 18 0,0 18 0,-18 0 2,18 17 5,-18 1-13,18-1 5,0-17 3,-35 18 0,35-36-3,0 0 0,-18-18 4,18 1-2,0-18-3,0-1 12,-18-17 32,-17 0-29,0 0-2,17-17-7,-35-19-6,35 36 3,0-35 7,1 35-8,-1 0-4,18-18 2,-18 18 7,54 0 44,-1 18-48,-17-18-3,17 0 5,18 0-3,0 0 2,1 0-4,-1 0 2,-18 0 1,0 0 2,-17 0-5,0 0 11,0-18 28,-18 0-28,17 18-2,-17-17 55</inkml:trace>
    </iact:actionData>
  </iact:action>
  <iact:action type="add" startTime="137197">
    <iact:property name="dataType"/>
    <iact:actionData xml:id="d89">
      <inkml:trace xmlns:inkml="http://www.w3.org/2003/InkML" xml:id="stk86" contextRef="#ctx0" brushRef="#br3">16143 974 0,'0'-18'13,"0"-18"3,0 19 16,-18 17-22,1 0-1,-1 0-1,-18 17-3,19 37 3,-1-37 0,18 19 0,-18 17 0,18-18-1,0 1 1,0 17 0,18-36-2,0 1 4,-1-18-4,19 18 9,-1-18-14,-17 0 5,17 0 3,-17 0-1,17 0-2,-17 0 2,0-18-2,0 18 3,-1 0-4,1-35 3,0 35 1</inkml:trace>
    </iact:actionData>
  </iact:action>
  <iact:action type="add" startTime="137578">
    <iact:property name="dataType"/>
    <iact:actionData xml:id="d90">
      <inkml:trace xmlns:inkml="http://www.w3.org/2003/InkML" xml:id="stk87" contextRef="#ctx0" brushRef="#br3">16373 920 0,'0'-17'8,"0"34"27,18 1-26,17 53-2,1-36 2,-1 19-3,0-19 2,-17-17-2,0 17 2,-18 0-2,18-17 2,-18 0 1,35 0-1,-17-1 6</inkml:trace>
    </iact:actionData>
  </iact:action>
  <iact:action type="add" startTime="137850">
    <iact:property name="dataType"/>
    <iact:actionData xml:id="d91">
      <inkml:trace xmlns:inkml="http://www.w3.org/2003/InkML" xml:id="stk88" contextRef="#ctx0" brushRef="#br3">16621 885 0,'0'0'3,"-35"18"35,-1 17-21,18 18-11,-17-17 1,0 17 2,-18 0-3,17-18 4,1 36-5,-1-35 2,19-1 3,17-17-2,-18-1-2,18 1 9,18-18 98,-1 0-106</inkml:trace>
    </iact:actionData>
  </iact:action>
  <iact:action type="add" startTime="138426">
    <iact:property name="dataType"/>
    <iact:actionData xml:id="d92">
      <inkml:trace xmlns:inkml="http://www.w3.org/2003/InkML" xml:id="stk89" contextRef="#ctx0" brushRef="#br3">17081 1098 0,'0'0'0,"0"-18"5,18-18 25,-18 19 46,0-1-62,-18 0 3,0-17 2,1 35-3,-1 0-10,0 18-2,1 17 4,-1 0-3,18 1 4,-35 35 2,35-18-3,0 0-3,0-18 0,0 1 2,0-19 0,17 1 3,1-18-4,0 18 1,17-18 1,-17 0 0,-1 0-1,1 0-1,0-18 2,-18 0 1,35 1-2,-35-1 1,0 0-1,18 1 3,-18-19 3,0 18 2,18 18 17,-1 0-21,1 0 12,0 0-9,-1 0-1,-17 36-2,18-18-3,-18-1-1,0 1 3,0 17-4,0 1 2,0-18 0,0 17-2,0-17 2,0-1 0,0 1 7</inkml:trace>
    </iact:actionData>
  </iact:action>
  <iact:action type="add" startTime="139130">
    <iact:property name="dataType"/>
    <iact:actionData xml:id="d93">
      <inkml:trace xmlns:inkml="http://www.w3.org/2003/InkML" xml:id="stk90" contextRef="#ctx0" brushRef="#br3">17471 1257 0,'0'0'2,"0"-36"11,0 19 3,0-1-2,-18 18 2,-18 0-2,19 0-8,-1 0 3,0 18-1,1 17 0,-1-17-2,18 17 2,-35 1-2,35-1 4,0-17-6,0 17 4,17-17 0,1 0 8,0-18-8,-1 0 0,1 0-2,0-18 2,-18 0-1,35-17 2,-35 17-3,0-17 2,18-18 0,-18 17-1,0 1 0,0 17 8,0 53 23,0-17-30,0 0-2,0 17 2,18-17 1,-18 17-2,17-17-2,-17 0 4,36-18 0,-1 0 9,-17 0-12,-1 0 1,1-36 0,0 19 0,-18-19-1,35 1 1,-35-18 1,36 17 6,-36 1-8,0-18-2,0 35 3,0 0 0,0-17 12,-36 88 27,36-17-40,0 17-3,0 17 7,0 1-4,0-18 2,0-17-2,0 17 4,0-35-5,0-1 4,0 1 5,0-36 18</inkml:trace>
    </iact:actionData>
  </iact:action>
  <iact:action type="add" startTime="139859">
    <iact:property name="dataType"/>
    <iact:actionData xml:id="d94">
      <inkml:trace xmlns:inkml="http://www.w3.org/2003/InkML" xml:id="stk91" contextRef="#ctx0" brushRef="#br3">17630 1292 0,'0'-17'21,"18"17"1,-1 0-15,1 0 1,0 0 0,17-18-1,-17 18 2,17 0-4,1 0 4,-19 0-4</inkml:trace>
    </iact:actionData>
  </iact:action>
  <iact:action type="add" startTime="140007">
    <iact:property name="dataType"/>
    <iact:actionData xml:id="d95">
      <inkml:trace xmlns:inkml="http://www.w3.org/2003/InkML" xml:id="stk92" contextRef="#ctx0" brushRef="#br3">17895 1257 0,'18'0'61,"0"0"-48,-18-18-5,17 18 2,-17-18-3,18 18-1,-18-17 2,18-1 6,-18-17 0,0 17 9,-18 18-1,0 0-15,1 0-5,-1 18 6,0-1-2,18 1 3,-35 17-2,35-17 1,0 35-1,0-17 2,0-19-4,0 19 2,18-18 1,-1-1 0,1-17 0,0 18 0,-1-18-2,1 0 3,18 0-2,-1-18 0,-17 1 0,-1-1 1,-17 0-1,18 0 1,-18 1 15,0 34 182</inkml:trace>
    </iact:actionData>
  </iact:action>
  <iact:action type="add" startTime="146678">
    <iact:property name="dataType"/>
    <iact:actionData xml:id="d96">
      <inkml:trace xmlns:inkml="http://www.w3.org/2003/InkML" xml:id="stk93" contextRef="#ctx0" brushRef="#br3">956 478 0,'-18'0'8,"1"0"13,34 0 66,19 0-80,-1 0-2,1 0 3,-1 0-2,18 0 2,0 0 5,-17 0-9,17 0-1,-36 0 8,1 0-5,18 0 8,-19 0 60,-34 0 31,17-36-94,-18 19-5,18-1-3,-18 18 3,18-18 0,0 36 67,0 17-63,18-35-3,0 18 1,17 18 7,-17-19-1,-18 1 9,0 17 2,-18-17-12,-17 0 2,17-18-10,0 35 5,0-35-3,1 18 2,-19 0 5</inkml:trace>
    </iact:actionData>
  </iact:action>
  <iact:action type="add" startTime="152079">
    <iact:property name="dataType"/>
    <iact:actionData xml:id="d97">
      <inkml:trace xmlns:inkml="http://www.w3.org/2003/InkML" xml:id="stk94" contextRef="#ctx0" brushRef="#br3">5222 531 0,'-18'0'97,"-17"0"-89,-1 0-3,-17 0 4,18 0-2,-1 0 2,1 0-5,0 0 6,-1 0-4,19 0 4,-1 0-5,0 0 2,0 0 10</inkml:trace>
    </iact:actionData>
  </iact:action>
  <iact:action type="add" startTime="152448">
    <iact:property name="dataType"/>
    <iact:actionData xml:id="d98">
      <inkml:trace xmlns:inkml="http://www.w3.org/2003/InkML" xml:id="stk95" contextRef="#ctx0" brushRef="#br3">4815 442 0,'0'0'2,"0"-35"1,17 35 35,-17 35-3,-17 1-25,-1-18-2,-17-1-4,-1 1 6,19 0-2,-19-1 0,36 19 4,0-18 5,18-1 6,0-17-15,17 18-2,-17-18 2,-1 35 0,19-35-2,-1 18 1,-17-18 2,0 35-2,-1-17 7,1-18 2,0 0 24</inkml:trace>
    </iact:actionData>
  </iact:action>
  <iact:action type="add" startTime="154119">
    <iact:property name="dataType"/>
    <iact:actionData xml:id="d99">
      <inkml:trace xmlns:inkml="http://www.w3.org/2003/InkML" xml:id="stk96" contextRef="#ctx0" brushRef="#br3">2425 372 0,'0'-18'13,"0"0"12,0 1-13,-35-1 4,17 0-2,-17-17 2,17 35-2,0-18-7,1 18-4,-1-18 4,0 18 1,1 0-3,-1 0 2,0 0 1,0 0 1,1 0-2,-1 0 0,0 0 0,-17 0 2,0 18-4,17-18 4,-18 35-2,19-35 2,-1 18-3,0 0 2,1 0-1,-1-1 2,18 1-3,-35-18 3,35 53-2,-36-35 1,36-1-1,-18 1-1,18 18 2,-17-1 0,17 0 0,0 1 4,0-1-1,0-17-6,0 17-3,0 1 6,0-19 0,0 19 0,0-18-3,0 17 4,35 0 7,-17-17-11,0-18 4,-1 18-2,19-18 2,-1 35-3,0-35 2,19 0-2,-1 0 3,0 0-4,18 0 5,-1 0-2,-17-18 0,1 18-2,-1-35 1,-18 35 1,0-35 1,-17 17-3,18 0 2,-19 1-2,-17-1 4,18-18-4,-18 1 2,0-18 0,0 0-1,0 0 0,0 0-1,-18 17 4,1 1-3,-1 17 0,0 18 1,0-35-2,-17 35 4,17 0-5,-17 0 4,17 0-1,18 17 0,0 1-2,0 0 2</inkml:trace>
    </iact:actionData>
  </iact:action>
  <iact:action type="add" startTime="155131">
    <iact:property name="dataType"/>
    <iact:actionData xml:id="d100">
      <inkml:trace xmlns:inkml="http://www.w3.org/2003/InkML" xml:id="stk97" contextRef="#ctx0" brushRef="#br3">4018 389 0,'0'0'1,"0"-17"5,0-1 2,0 0-1,0 1 6,-17-19 3,-37 36 0,37 0-9,-19 0 2,19 0-5,-19 0 6,1 18-3,17 0 2,-17-1-3,-1 19 2,19-1 0,-1 0-2,0 19 0,18-19 4,-35 0-3,35 19 2,0-19-5,0 0 4,18 1 2,-18 17-4,35-18 0,-17 18 4,17-35-2,18 17-2,-17 1 0,17-18 10,0-18-8,18 0-6,-1 0 3,-17 0 3,1 0-1,16-36 3,-17 18-5,1-17 2,-19 0 1,0-1 2,1 1 0,-1-1-6,-17 1 2,-18 0 3,18-18-2,-18-1 0,0 19 0,0 0 1,0-19-2,-54 19 2,37-18 0,-19 35 1,19-17 2,-19 35-9,1-18 7,-18 18-2,17 0-1,1 0 4,0 0-2,17 0-1,0 0-1,0 0 11,18 18-5,0 0 6,0 17-4</inkml:trace>
    </iact:actionData>
  </iact:action>
  <iact:action type="add" startTime="158277">
    <iact:property name="dataType"/>
    <iact:actionData xml:id="d101">
      <inkml:trace xmlns:inkml="http://www.w3.org/2003/InkML" xml:id="stk98" contextRef="#ctx0" brushRef="#br3">2248 1133 0,'0'-18'17,"0"1"5,0-1-7,-17-18-1,17 19-7,-18-19 2,18 19-2,-36-19 0,19 1 0,-1 17 3,0 0-4,1 18 1,-1-17 0,-17 17 2,-1 0-2,18 0 1,-17-18-2,0 18 3,17 0-2,-17 0 2,-1 0-3,1 0 2,17 0-3,-17 0 6,-1 35-6,19-17 4,-19 0-4,18-1 3,1 1 2,-1 18-4,0-1 2,-17 0 0,17 1-2,18 17 4,-35 18-4,35-18 0,0-18 3,-18 18 0,18-17-4,0-1 4,0 1-1,0-1 0,18 0-3,0-17 2,-1 0 1,19 0 0,-1-1-2,-17 1 2,35-18 0,-18 35 1,18-35-2,0 0 1,18 0-2,0 0 3,18 0-2,-19 0 0,-17 0 0,-17-17 2,17 17-2,-35-18 1,17-17 0,-17 17 0,-1 0-4,-17 0 5,0 1-2,18-19 2,-18 1-4,0-18 4,0 0-2,0-36 3,-35 18-4,35 1 2,-18 34 0,18 18-2,-35-17 2,-1 17 9,19 18 1,-1 0-13,0-17 0,0 17 3,1 0-1,-1 0-1,0 0 12,18 17-13</inkml:trace>
    </iact:actionData>
  </iact:action>
  <iact:action type="add" startTime="159516">
    <iact:property name="dataType"/>
    <iact:actionData xml:id="d102">
      <inkml:trace xmlns:inkml="http://www.w3.org/2003/InkML" xml:id="stk99" contextRef="#ctx0" brushRef="#br3">4478 1239 0,'0'0'1,"-17"-18"6,-1 1 1,0 17-2,1-36 0,-1 36 4,0-17-2,1 17-4,-19 0 4,18-18 0,-17 18 1,17 0-3,-17 0 3,0 0-2,17 0 2,-18 0-5,-17 0 4,18 0 2,0 35-2,-1 1-2,18-1 2,-17-17 1,17 35-2,1-18-2,-1 19 3,18-19 1,0 0-2,-18 18-1,18-17 2,0-1 0,0 1-1,0-1 1,0 0 0,18-17 0,17 18-2,1-19 0,-1 19 3,18-19-2,-17-17 3,17 0-6,0 0 6,18 0-2,-1 0 0,1-17-3,-18-19 4,0 19-3,-17-1 3,-1-18-3,-17 1 2,-18 17-1,18-17 2,-18 0-2,0-19 1,0-16-2,0-1 3,-53 18-2,17-18 0,18 53 2,1 0-1,-1 18-2,0-35 1,1 35 2,-1 0-3,0 0 2,1 0 0,-1 0 0,-18 0-1</inkml:trace>
    </iact:actionData>
  </iact:action>
  <iact:action type="add" startTime="161359">
    <iact:property name="dataType"/>
    <iact:actionData xml:id="d103">
      <inkml:trace xmlns:inkml="http://www.w3.org/2003/InkML" xml:id="stk100" contextRef="#ctx0" brushRef="#br3">15382 2532 0,'0'0'1,"18"0"4,-18-18 1,0 0 19,17 18 5,1 0-3</inkml:trace>
    </iact:actionData>
  </iact:action>
  <iact:action type="add" startTime="161532">
    <iact:property name="dataType"/>
    <iact:actionData xml:id="d104">
      <inkml:trace xmlns:inkml="http://www.w3.org/2003/InkML" xml:id="stk101" contextRef="#ctx0" brushRef="#br3">15453 2496 0,'0'36'50,"0"-1"-38,0 36-7,0 35 1,0 0-1,0 1 3,0 16 2,0 1-2,0 0-3,-36-35 2,36-18 1,0-18 0,0-18-2,0 1 2,0-1 2,0-17-3,0-1 6,18-17-3,17 0 2,-17 0-5,35 0-5,0 0 6,18 0 0,18 0-2,-19 0 2,37 0 1,-19 0-2,1 0-1,-19 0 2,-17 0 0,-17 0 0,-1 0-2,-17 0 3,-18-17 37,0-1-42,0 0 6,0-17-2,0-1-1,0 1-1,0-36 2,-35-35 0,35-36 0,0-17-1,0 0 1,-18 35-2,18 18 2,0 52-2,0 19 3,0 17 0,0 1-3,0-1 15,-18 18 55,-17 0-59,17 0-10,-17 0 0,-1 0 0,-35 35 2,1-35-1,-19 18-2,18-18 0,1 0 3,-19 0-1,36 0-3,18 0 4,-19 0 4,37 0-3,-1 0-4,0 0 2,1 0 123</inkml:trace>
    </iact:actionData>
  </iact:action>
</iact:action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3" name="Google Shape;3833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4" name="Google Shape;3834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7" name="Google Shape;3887;g10af98a6ea5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8" name="Google Shape;3888;g10af98a6ea5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5" name="Google Shape;3905;g10af98a6ea5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6" name="Google Shape;3906;g10af98a6ea5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1" name="Google Shape;3921;g10af98a6ea5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2" name="Google Shape;3922;g10af98a6ea5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7" name="Google Shape;3937;g10af98a6ea5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8" name="Google Shape;3938;g10af98a6ea5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3" name="Google Shape;3953;g10af98a6ea5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4" name="Google Shape;3954;g10af98a6ea5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6" name="Google Shape;3966;g10af98a6ea5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7" name="Google Shape;3967;g10af98a6ea5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9" name="Google Shape;3979;g10af98a6ea5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0" name="Google Shape;3980;g10af98a6ea5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2" name="Google Shape;3992;g10af98a6ea5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3" name="Google Shape;3993;g10af98a6ea5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5" name="Google Shape;4005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6" name="Google Shape;4006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5" name="Google Shape;4025;g10d7dbc9d0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6" name="Google Shape;4026;g10d7dbc9d0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8" name="Google Shape;3838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9" name="Google Shape;3839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2" name="Google Shape;4042;g10d7dbc9d09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3" name="Google Shape;4043;g10d7dbc9d09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9" name="Google Shape;4059;g10d7dbc9d09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0" name="Google Shape;4060;g10d7dbc9d09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6" name="Google Shape;4076;g10d7dbc9d09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7" name="Google Shape;4077;g10d7dbc9d09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3" name="Google Shape;4093;g10d7dbc9d09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4" name="Google Shape;4094;g10d7dbc9d09_0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3" name="Google Shape;4113;g10d7dbc9d09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4" name="Google Shape;4114;g10d7dbc9d09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8" name="Google Shape;4128;g10d7dbc9d09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9" name="Google Shape;4129;g10d7dbc9d09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3" name="Google Shape;4143;g10d7dbc9d09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4" name="Google Shape;4144;g10d7dbc9d09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3" name="Google Shape;4163;g10d7dbc9d09_0_1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4" name="Google Shape;4164;g10d7dbc9d09_0_1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8" name="Google Shape;4178;g10d7dbc9d09_0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9" name="Google Shape;4179;g10d7dbc9d09_0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" name="Google Shape;4198;g10d7dbc9d09_0_2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9" name="Google Shape;4199;g10d7dbc9d09_0_2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6" name="Google Shape;384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7" name="Google Shape;384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5" name="Google Shape;4205;g10d7dbc9d09_0_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6" name="Google Shape;4206;g10d7dbc9d09_0_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2" name="Google Shape;4212;g10d7dbc9d09_0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3" name="Google Shape;4213;g10d7dbc9d09_0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9" name="Google Shape;4219;g10d7dbc9d09_0_2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0" name="Google Shape;4220;g10d7dbc9d09_0_2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6" name="Google Shape;4226;g10d7dbc9d09_0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7" name="Google Shape;4227;g10d7dbc9d09_0_1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2" name="Google Shape;4232;g10d7dbc9d09_0_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3" name="Google Shape;4233;g10d7dbc9d09_0_1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8" name="Google Shape;4238;gd29438504e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9" name="Google Shape;4239;gd29438504e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0" name="Google Shape;4270;g10d7dbc9d09_0_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1" name="Google Shape;4271;g10d7dbc9d09_0_1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6" name="Google Shape;4276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7" name="Google Shape;4277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3" name="Google Shape;3853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4" name="Google Shape;3854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8" name="Google Shape;3858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9" name="Google Shape;3859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solidFill>
                  <a:schemeClr val="dk1"/>
                </a:solidFill>
              </a:rPr>
              <a:t>We pick an idealised model describing a system of interest, and then simulate that model, taking the output to describe not only the model but the system of interest.</a:t>
            </a:r>
            <a:endParaRPr sz="1800" i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solidFill>
                  <a:schemeClr val="dk1"/>
                </a:solidFill>
              </a:rPr>
              <a:t>For eg a computer is nothing but an accurate simulator</a:t>
            </a:r>
            <a:endParaRPr sz="1800" i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800" i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i="1">
                <a:solidFill>
                  <a:schemeClr val="dk1"/>
                </a:solidFill>
              </a:rPr>
              <a:t>Quantum simulators permit the study of quantum system</a:t>
            </a:r>
            <a:r>
              <a:rPr lang="en" sz="1800" i="1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 </a:t>
            </a:r>
            <a:r>
              <a:rPr lang="en" sz="1800" i="1">
                <a:solidFill>
                  <a:schemeClr val="dk1"/>
                </a:solidFill>
              </a:rPr>
              <a:t>in a programmable fashion. </a:t>
            </a:r>
            <a:endParaRPr sz="1800" i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i="1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4" name="Google Shape;3864;gd29438504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5" name="Google Shape;3865;gd29438504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9" name="Google Shape;3869;g10af98a6ea5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0" name="Google Shape;3870;g10af98a6ea5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Calculating properties of an arbitrary quantum model on a classical device is a seemingly very inefficient thing to do (taking a time that scales exponentially with the number of particles in the model being simulated), but a quantum device might be able to do this efficiently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</a:rPr>
              <a:t>the size of problems that can be tackled in a reasonable time grows significantly more quickly with the size of the simulating device than it does for a classical device, thus it is envisaged that quantum devices will one day be able to solve larger problems than their classical counterparts.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5" name="Google Shape;3875;g10af98a6ea5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6" name="Google Shape;3876;g10af98a6ea5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0" name="Google Shape;388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1" name="Google Shape;388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chemeClr val="accent5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62000" y="696425"/>
            <a:ext cx="53967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 rot="10800000">
            <a:off x="8705367" y="28698"/>
            <a:ext cx="410132" cy="5086302"/>
            <a:chOff x="836200" y="238125"/>
            <a:chExt cx="422425" cy="5238750"/>
          </a:xfrm>
        </p:grpSpPr>
        <p:sp>
          <p:nvSpPr>
            <p:cNvPr id="12" name="Google Shape;12;p2"/>
            <p:cNvSpPr/>
            <p:nvPr/>
          </p:nvSpPr>
          <p:spPr>
            <a:xfrm>
              <a:off x="83620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8362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83620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8362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83620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8362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3620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8362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83620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8362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83620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83620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8362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83620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83620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83620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8362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8362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83620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83620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83620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83620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83620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8362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83620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83620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83620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83620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8362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8362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83620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8362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83620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8362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83620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9867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98670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98670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98670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9867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98670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98670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98670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98670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98670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9867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98670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98670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98670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9867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98670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98670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98670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9867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9867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9867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98670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98670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1137200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1137200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113720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1137200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1137200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1137200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1137200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1137200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1137200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1137200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1137200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1137200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1137200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113720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1137200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1137200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1137200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113720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1137200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1137200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113720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1137200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" name="Google Shape;92;p2"/>
          <p:cNvGrpSpPr/>
          <p:nvPr/>
        </p:nvGrpSpPr>
        <p:grpSpPr>
          <a:xfrm rot="10800000">
            <a:off x="6659535" y="28698"/>
            <a:ext cx="2309844" cy="5086302"/>
            <a:chOff x="986700" y="238125"/>
            <a:chExt cx="2379075" cy="5238750"/>
          </a:xfrm>
        </p:grpSpPr>
        <p:sp>
          <p:nvSpPr>
            <p:cNvPr id="93" name="Google Shape;93;p2"/>
            <p:cNvSpPr/>
            <p:nvPr/>
          </p:nvSpPr>
          <p:spPr>
            <a:xfrm>
              <a:off x="98670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9867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9867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98670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9867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9867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9867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98670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98670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98670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98670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9867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113720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1137200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1137200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113720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1137200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1137200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113720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113720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1137200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1137200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1137200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113720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1137200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12877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12877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12877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12877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12877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12877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12877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12877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12877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12877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12877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12877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2"/>
            <p:cNvSpPr/>
            <p:nvPr/>
          </p:nvSpPr>
          <p:spPr>
            <a:xfrm>
              <a:off x="12877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12877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12877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12877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2"/>
            <p:cNvSpPr/>
            <p:nvPr/>
          </p:nvSpPr>
          <p:spPr>
            <a:xfrm>
              <a:off x="12877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2"/>
            <p:cNvSpPr/>
            <p:nvPr/>
          </p:nvSpPr>
          <p:spPr>
            <a:xfrm>
              <a:off x="12877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2"/>
            <p:cNvSpPr/>
            <p:nvPr/>
          </p:nvSpPr>
          <p:spPr>
            <a:xfrm>
              <a:off x="12877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12877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2"/>
            <p:cNvSpPr/>
            <p:nvPr/>
          </p:nvSpPr>
          <p:spPr>
            <a:xfrm>
              <a:off x="14382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2"/>
            <p:cNvSpPr/>
            <p:nvPr/>
          </p:nvSpPr>
          <p:spPr>
            <a:xfrm>
              <a:off x="14382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2"/>
            <p:cNvSpPr/>
            <p:nvPr/>
          </p:nvSpPr>
          <p:spPr>
            <a:xfrm>
              <a:off x="14382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2"/>
            <p:cNvSpPr/>
            <p:nvPr/>
          </p:nvSpPr>
          <p:spPr>
            <a:xfrm>
              <a:off x="14382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2"/>
            <p:cNvSpPr/>
            <p:nvPr/>
          </p:nvSpPr>
          <p:spPr>
            <a:xfrm>
              <a:off x="14382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"/>
            <p:cNvSpPr/>
            <p:nvPr/>
          </p:nvSpPr>
          <p:spPr>
            <a:xfrm>
              <a:off x="14382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2"/>
            <p:cNvSpPr/>
            <p:nvPr/>
          </p:nvSpPr>
          <p:spPr>
            <a:xfrm>
              <a:off x="14382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2"/>
            <p:cNvSpPr/>
            <p:nvPr/>
          </p:nvSpPr>
          <p:spPr>
            <a:xfrm>
              <a:off x="14382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2"/>
            <p:cNvSpPr/>
            <p:nvPr/>
          </p:nvSpPr>
          <p:spPr>
            <a:xfrm>
              <a:off x="14382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2"/>
            <p:cNvSpPr/>
            <p:nvPr/>
          </p:nvSpPr>
          <p:spPr>
            <a:xfrm>
              <a:off x="14382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2"/>
            <p:cNvSpPr/>
            <p:nvPr/>
          </p:nvSpPr>
          <p:spPr>
            <a:xfrm>
              <a:off x="14382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2"/>
            <p:cNvSpPr/>
            <p:nvPr/>
          </p:nvSpPr>
          <p:spPr>
            <a:xfrm>
              <a:off x="14382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2"/>
            <p:cNvSpPr/>
            <p:nvPr/>
          </p:nvSpPr>
          <p:spPr>
            <a:xfrm>
              <a:off x="14382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2"/>
            <p:cNvSpPr/>
            <p:nvPr/>
          </p:nvSpPr>
          <p:spPr>
            <a:xfrm>
              <a:off x="14382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2"/>
            <p:cNvSpPr/>
            <p:nvPr/>
          </p:nvSpPr>
          <p:spPr>
            <a:xfrm>
              <a:off x="14382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2"/>
            <p:cNvSpPr/>
            <p:nvPr/>
          </p:nvSpPr>
          <p:spPr>
            <a:xfrm>
              <a:off x="14382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2"/>
            <p:cNvSpPr/>
            <p:nvPr/>
          </p:nvSpPr>
          <p:spPr>
            <a:xfrm>
              <a:off x="14382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2"/>
            <p:cNvSpPr/>
            <p:nvPr/>
          </p:nvSpPr>
          <p:spPr>
            <a:xfrm>
              <a:off x="14382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2"/>
            <p:cNvSpPr/>
            <p:nvPr/>
          </p:nvSpPr>
          <p:spPr>
            <a:xfrm>
              <a:off x="14382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2"/>
            <p:cNvSpPr/>
            <p:nvPr/>
          </p:nvSpPr>
          <p:spPr>
            <a:xfrm>
              <a:off x="14382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2"/>
            <p:cNvSpPr/>
            <p:nvPr/>
          </p:nvSpPr>
          <p:spPr>
            <a:xfrm>
              <a:off x="14382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2"/>
            <p:cNvSpPr/>
            <p:nvPr/>
          </p:nvSpPr>
          <p:spPr>
            <a:xfrm>
              <a:off x="14382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2"/>
            <p:cNvSpPr/>
            <p:nvPr/>
          </p:nvSpPr>
          <p:spPr>
            <a:xfrm>
              <a:off x="14382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2"/>
            <p:cNvSpPr/>
            <p:nvPr/>
          </p:nvSpPr>
          <p:spPr>
            <a:xfrm>
              <a:off x="14382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2"/>
            <p:cNvSpPr/>
            <p:nvPr/>
          </p:nvSpPr>
          <p:spPr>
            <a:xfrm>
              <a:off x="14382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2"/>
            <p:cNvSpPr/>
            <p:nvPr/>
          </p:nvSpPr>
          <p:spPr>
            <a:xfrm>
              <a:off x="14382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2"/>
            <p:cNvSpPr/>
            <p:nvPr/>
          </p:nvSpPr>
          <p:spPr>
            <a:xfrm>
              <a:off x="14382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2"/>
            <p:cNvSpPr/>
            <p:nvPr/>
          </p:nvSpPr>
          <p:spPr>
            <a:xfrm>
              <a:off x="14382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2"/>
            <p:cNvSpPr/>
            <p:nvPr/>
          </p:nvSpPr>
          <p:spPr>
            <a:xfrm>
              <a:off x="14382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2"/>
            <p:cNvSpPr/>
            <p:nvPr/>
          </p:nvSpPr>
          <p:spPr>
            <a:xfrm>
              <a:off x="14382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2"/>
            <p:cNvSpPr/>
            <p:nvPr/>
          </p:nvSpPr>
          <p:spPr>
            <a:xfrm>
              <a:off x="14382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2"/>
            <p:cNvSpPr/>
            <p:nvPr/>
          </p:nvSpPr>
          <p:spPr>
            <a:xfrm>
              <a:off x="15887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2"/>
            <p:cNvSpPr/>
            <p:nvPr/>
          </p:nvSpPr>
          <p:spPr>
            <a:xfrm>
              <a:off x="15887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2"/>
            <p:cNvSpPr/>
            <p:nvPr/>
          </p:nvSpPr>
          <p:spPr>
            <a:xfrm>
              <a:off x="15887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2"/>
            <p:cNvSpPr/>
            <p:nvPr/>
          </p:nvSpPr>
          <p:spPr>
            <a:xfrm>
              <a:off x="15887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2"/>
            <p:cNvSpPr/>
            <p:nvPr/>
          </p:nvSpPr>
          <p:spPr>
            <a:xfrm>
              <a:off x="15887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2"/>
            <p:cNvSpPr/>
            <p:nvPr/>
          </p:nvSpPr>
          <p:spPr>
            <a:xfrm>
              <a:off x="15887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2"/>
            <p:cNvSpPr/>
            <p:nvPr/>
          </p:nvSpPr>
          <p:spPr>
            <a:xfrm>
              <a:off x="15887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"/>
            <p:cNvSpPr/>
            <p:nvPr/>
          </p:nvSpPr>
          <p:spPr>
            <a:xfrm>
              <a:off x="15887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"/>
            <p:cNvSpPr/>
            <p:nvPr/>
          </p:nvSpPr>
          <p:spPr>
            <a:xfrm>
              <a:off x="15887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"/>
            <p:cNvSpPr/>
            <p:nvPr/>
          </p:nvSpPr>
          <p:spPr>
            <a:xfrm>
              <a:off x="15887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2"/>
            <p:cNvSpPr/>
            <p:nvPr/>
          </p:nvSpPr>
          <p:spPr>
            <a:xfrm>
              <a:off x="15887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2"/>
            <p:cNvSpPr/>
            <p:nvPr/>
          </p:nvSpPr>
          <p:spPr>
            <a:xfrm>
              <a:off x="15887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2"/>
            <p:cNvSpPr/>
            <p:nvPr/>
          </p:nvSpPr>
          <p:spPr>
            <a:xfrm>
              <a:off x="15887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2"/>
            <p:cNvSpPr/>
            <p:nvPr/>
          </p:nvSpPr>
          <p:spPr>
            <a:xfrm>
              <a:off x="15887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2"/>
            <p:cNvSpPr/>
            <p:nvPr/>
          </p:nvSpPr>
          <p:spPr>
            <a:xfrm>
              <a:off x="15887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2"/>
            <p:cNvSpPr/>
            <p:nvPr/>
          </p:nvSpPr>
          <p:spPr>
            <a:xfrm>
              <a:off x="15887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2"/>
            <p:cNvSpPr/>
            <p:nvPr/>
          </p:nvSpPr>
          <p:spPr>
            <a:xfrm>
              <a:off x="15887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2"/>
            <p:cNvSpPr/>
            <p:nvPr/>
          </p:nvSpPr>
          <p:spPr>
            <a:xfrm>
              <a:off x="15887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2"/>
            <p:cNvSpPr/>
            <p:nvPr/>
          </p:nvSpPr>
          <p:spPr>
            <a:xfrm>
              <a:off x="15887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2"/>
            <p:cNvSpPr/>
            <p:nvPr/>
          </p:nvSpPr>
          <p:spPr>
            <a:xfrm>
              <a:off x="17392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2"/>
            <p:cNvSpPr/>
            <p:nvPr/>
          </p:nvSpPr>
          <p:spPr>
            <a:xfrm>
              <a:off x="17392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2"/>
            <p:cNvSpPr/>
            <p:nvPr/>
          </p:nvSpPr>
          <p:spPr>
            <a:xfrm>
              <a:off x="17392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2"/>
            <p:cNvSpPr/>
            <p:nvPr/>
          </p:nvSpPr>
          <p:spPr>
            <a:xfrm>
              <a:off x="17392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2"/>
            <p:cNvSpPr/>
            <p:nvPr/>
          </p:nvSpPr>
          <p:spPr>
            <a:xfrm>
              <a:off x="17392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2"/>
            <p:cNvSpPr/>
            <p:nvPr/>
          </p:nvSpPr>
          <p:spPr>
            <a:xfrm>
              <a:off x="17392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2"/>
            <p:cNvSpPr/>
            <p:nvPr/>
          </p:nvSpPr>
          <p:spPr>
            <a:xfrm>
              <a:off x="17392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2"/>
            <p:cNvSpPr/>
            <p:nvPr/>
          </p:nvSpPr>
          <p:spPr>
            <a:xfrm>
              <a:off x="17392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2"/>
            <p:cNvSpPr/>
            <p:nvPr/>
          </p:nvSpPr>
          <p:spPr>
            <a:xfrm>
              <a:off x="17392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2"/>
            <p:cNvSpPr/>
            <p:nvPr/>
          </p:nvSpPr>
          <p:spPr>
            <a:xfrm>
              <a:off x="17392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2"/>
            <p:cNvSpPr/>
            <p:nvPr/>
          </p:nvSpPr>
          <p:spPr>
            <a:xfrm>
              <a:off x="17392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2"/>
            <p:cNvSpPr/>
            <p:nvPr/>
          </p:nvSpPr>
          <p:spPr>
            <a:xfrm>
              <a:off x="188975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2"/>
            <p:cNvSpPr/>
            <p:nvPr/>
          </p:nvSpPr>
          <p:spPr>
            <a:xfrm>
              <a:off x="1889750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2"/>
            <p:cNvSpPr/>
            <p:nvPr/>
          </p:nvSpPr>
          <p:spPr>
            <a:xfrm>
              <a:off x="1889750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2"/>
            <p:cNvSpPr/>
            <p:nvPr/>
          </p:nvSpPr>
          <p:spPr>
            <a:xfrm>
              <a:off x="188975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2"/>
            <p:cNvSpPr/>
            <p:nvPr/>
          </p:nvSpPr>
          <p:spPr>
            <a:xfrm>
              <a:off x="188975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2"/>
            <p:cNvSpPr/>
            <p:nvPr/>
          </p:nvSpPr>
          <p:spPr>
            <a:xfrm>
              <a:off x="20402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2"/>
            <p:cNvSpPr/>
            <p:nvPr/>
          </p:nvSpPr>
          <p:spPr>
            <a:xfrm>
              <a:off x="20402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2"/>
            <p:cNvSpPr/>
            <p:nvPr/>
          </p:nvSpPr>
          <p:spPr>
            <a:xfrm>
              <a:off x="20402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2"/>
            <p:cNvSpPr/>
            <p:nvPr/>
          </p:nvSpPr>
          <p:spPr>
            <a:xfrm>
              <a:off x="2190775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2"/>
            <p:cNvSpPr/>
            <p:nvPr/>
          </p:nvSpPr>
          <p:spPr>
            <a:xfrm>
              <a:off x="234130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2"/>
            <p:cNvSpPr/>
            <p:nvPr/>
          </p:nvSpPr>
          <p:spPr>
            <a:xfrm>
              <a:off x="26423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2"/>
            <p:cNvSpPr/>
            <p:nvPr/>
          </p:nvSpPr>
          <p:spPr>
            <a:xfrm>
              <a:off x="26423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2"/>
            <p:cNvSpPr/>
            <p:nvPr/>
          </p:nvSpPr>
          <p:spPr>
            <a:xfrm>
              <a:off x="324435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2" name="Google Shape;212;p2"/>
          <p:cNvGrpSpPr/>
          <p:nvPr/>
        </p:nvGrpSpPr>
        <p:grpSpPr>
          <a:xfrm rot="10800000">
            <a:off x="6367294" y="28698"/>
            <a:ext cx="2017554" cy="5086302"/>
            <a:chOff x="1588750" y="238125"/>
            <a:chExt cx="2078025" cy="5238750"/>
          </a:xfrm>
        </p:grpSpPr>
        <p:sp>
          <p:nvSpPr>
            <p:cNvPr id="213" name="Google Shape;213;p2"/>
            <p:cNvSpPr/>
            <p:nvPr/>
          </p:nvSpPr>
          <p:spPr>
            <a:xfrm>
              <a:off x="15887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2"/>
            <p:cNvSpPr/>
            <p:nvPr/>
          </p:nvSpPr>
          <p:spPr>
            <a:xfrm>
              <a:off x="15887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2"/>
            <p:cNvSpPr/>
            <p:nvPr/>
          </p:nvSpPr>
          <p:spPr>
            <a:xfrm>
              <a:off x="15887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2"/>
            <p:cNvSpPr/>
            <p:nvPr/>
          </p:nvSpPr>
          <p:spPr>
            <a:xfrm>
              <a:off x="15887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2"/>
            <p:cNvSpPr/>
            <p:nvPr/>
          </p:nvSpPr>
          <p:spPr>
            <a:xfrm>
              <a:off x="15887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2"/>
            <p:cNvSpPr/>
            <p:nvPr/>
          </p:nvSpPr>
          <p:spPr>
            <a:xfrm>
              <a:off x="15887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2"/>
            <p:cNvSpPr/>
            <p:nvPr/>
          </p:nvSpPr>
          <p:spPr>
            <a:xfrm>
              <a:off x="17392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2"/>
            <p:cNvSpPr/>
            <p:nvPr/>
          </p:nvSpPr>
          <p:spPr>
            <a:xfrm>
              <a:off x="17392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2"/>
            <p:cNvSpPr/>
            <p:nvPr/>
          </p:nvSpPr>
          <p:spPr>
            <a:xfrm>
              <a:off x="17392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2"/>
            <p:cNvSpPr/>
            <p:nvPr/>
          </p:nvSpPr>
          <p:spPr>
            <a:xfrm>
              <a:off x="17392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2"/>
            <p:cNvSpPr/>
            <p:nvPr/>
          </p:nvSpPr>
          <p:spPr>
            <a:xfrm>
              <a:off x="17392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2"/>
            <p:cNvSpPr/>
            <p:nvPr/>
          </p:nvSpPr>
          <p:spPr>
            <a:xfrm>
              <a:off x="17392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2"/>
            <p:cNvSpPr/>
            <p:nvPr/>
          </p:nvSpPr>
          <p:spPr>
            <a:xfrm>
              <a:off x="17392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2"/>
            <p:cNvSpPr/>
            <p:nvPr/>
          </p:nvSpPr>
          <p:spPr>
            <a:xfrm>
              <a:off x="1889750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2"/>
            <p:cNvSpPr/>
            <p:nvPr/>
          </p:nvSpPr>
          <p:spPr>
            <a:xfrm>
              <a:off x="1889750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2"/>
            <p:cNvSpPr/>
            <p:nvPr/>
          </p:nvSpPr>
          <p:spPr>
            <a:xfrm>
              <a:off x="1889750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2"/>
            <p:cNvSpPr/>
            <p:nvPr/>
          </p:nvSpPr>
          <p:spPr>
            <a:xfrm>
              <a:off x="1889750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2"/>
            <p:cNvSpPr/>
            <p:nvPr/>
          </p:nvSpPr>
          <p:spPr>
            <a:xfrm>
              <a:off x="188975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2"/>
            <p:cNvSpPr/>
            <p:nvPr/>
          </p:nvSpPr>
          <p:spPr>
            <a:xfrm>
              <a:off x="1889750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2"/>
            <p:cNvSpPr/>
            <p:nvPr/>
          </p:nvSpPr>
          <p:spPr>
            <a:xfrm>
              <a:off x="1889750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2"/>
            <p:cNvSpPr/>
            <p:nvPr/>
          </p:nvSpPr>
          <p:spPr>
            <a:xfrm>
              <a:off x="1889750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2"/>
            <p:cNvSpPr/>
            <p:nvPr/>
          </p:nvSpPr>
          <p:spPr>
            <a:xfrm>
              <a:off x="1889750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2"/>
            <p:cNvSpPr/>
            <p:nvPr/>
          </p:nvSpPr>
          <p:spPr>
            <a:xfrm>
              <a:off x="188975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2"/>
            <p:cNvSpPr/>
            <p:nvPr/>
          </p:nvSpPr>
          <p:spPr>
            <a:xfrm>
              <a:off x="1889750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2"/>
            <p:cNvSpPr/>
            <p:nvPr/>
          </p:nvSpPr>
          <p:spPr>
            <a:xfrm>
              <a:off x="1889750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2"/>
            <p:cNvSpPr/>
            <p:nvPr/>
          </p:nvSpPr>
          <p:spPr>
            <a:xfrm>
              <a:off x="1889750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2"/>
            <p:cNvSpPr/>
            <p:nvPr/>
          </p:nvSpPr>
          <p:spPr>
            <a:xfrm>
              <a:off x="1889750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2"/>
            <p:cNvSpPr/>
            <p:nvPr/>
          </p:nvSpPr>
          <p:spPr>
            <a:xfrm>
              <a:off x="1889750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2"/>
            <p:cNvSpPr/>
            <p:nvPr/>
          </p:nvSpPr>
          <p:spPr>
            <a:xfrm>
              <a:off x="1889750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2"/>
            <p:cNvSpPr/>
            <p:nvPr/>
          </p:nvSpPr>
          <p:spPr>
            <a:xfrm>
              <a:off x="188975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2"/>
            <p:cNvSpPr/>
            <p:nvPr/>
          </p:nvSpPr>
          <p:spPr>
            <a:xfrm>
              <a:off x="1889750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2"/>
            <p:cNvSpPr/>
            <p:nvPr/>
          </p:nvSpPr>
          <p:spPr>
            <a:xfrm>
              <a:off x="1889750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2"/>
            <p:cNvSpPr/>
            <p:nvPr/>
          </p:nvSpPr>
          <p:spPr>
            <a:xfrm>
              <a:off x="204027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2"/>
            <p:cNvSpPr/>
            <p:nvPr/>
          </p:nvSpPr>
          <p:spPr>
            <a:xfrm>
              <a:off x="20402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2"/>
            <p:cNvSpPr/>
            <p:nvPr/>
          </p:nvSpPr>
          <p:spPr>
            <a:xfrm>
              <a:off x="20402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2"/>
            <p:cNvSpPr/>
            <p:nvPr/>
          </p:nvSpPr>
          <p:spPr>
            <a:xfrm>
              <a:off x="204027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2"/>
            <p:cNvSpPr/>
            <p:nvPr/>
          </p:nvSpPr>
          <p:spPr>
            <a:xfrm>
              <a:off x="204027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2"/>
            <p:cNvSpPr/>
            <p:nvPr/>
          </p:nvSpPr>
          <p:spPr>
            <a:xfrm>
              <a:off x="20402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2"/>
            <p:cNvSpPr/>
            <p:nvPr/>
          </p:nvSpPr>
          <p:spPr>
            <a:xfrm>
              <a:off x="20402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2"/>
            <p:cNvSpPr/>
            <p:nvPr/>
          </p:nvSpPr>
          <p:spPr>
            <a:xfrm>
              <a:off x="204027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2"/>
            <p:cNvSpPr/>
            <p:nvPr/>
          </p:nvSpPr>
          <p:spPr>
            <a:xfrm>
              <a:off x="20402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2"/>
            <p:cNvSpPr/>
            <p:nvPr/>
          </p:nvSpPr>
          <p:spPr>
            <a:xfrm>
              <a:off x="20402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2"/>
            <p:cNvSpPr/>
            <p:nvPr/>
          </p:nvSpPr>
          <p:spPr>
            <a:xfrm>
              <a:off x="20402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2"/>
            <p:cNvSpPr/>
            <p:nvPr/>
          </p:nvSpPr>
          <p:spPr>
            <a:xfrm>
              <a:off x="20402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2"/>
            <p:cNvSpPr/>
            <p:nvPr/>
          </p:nvSpPr>
          <p:spPr>
            <a:xfrm>
              <a:off x="204027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2"/>
            <p:cNvSpPr/>
            <p:nvPr/>
          </p:nvSpPr>
          <p:spPr>
            <a:xfrm>
              <a:off x="20402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2"/>
            <p:cNvSpPr/>
            <p:nvPr/>
          </p:nvSpPr>
          <p:spPr>
            <a:xfrm>
              <a:off x="20402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2"/>
            <p:cNvSpPr/>
            <p:nvPr/>
          </p:nvSpPr>
          <p:spPr>
            <a:xfrm>
              <a:off x="20402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2"/>
            <p:cNvSpPr/>
            <p:nvPr/>
          </p:nvSpPr>
          <p:spPr>
            <a:xfrm>
              <a:off x="20402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2"/>
            <p:cNvSpPr/>
            <p:nvPr/>
          </p:nvSpPr>
          <p:spPr>
            <a:xfrm>
              <a:off x="20402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2"/>
            <p:cNvSpPr/>
            <p:nvPr/>
          </p:nvSpPr>
          <p:spPr>
            <a:xfrm>
              <a:off x="20402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2"/>
            <p:cNvSpPr/>
            <p:nvPr/>
          </p:nvSpPr>
          <p:spPr>
            <a:xfrm>
              <a:off x="2190775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2"/>
            <p:cNvSpPr/>
            <p:nvPr/>
          </p:nvSpPr>
          <p:spPr>
            <a:xfrm>
              <a:off x="2190775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2"/>
            <p:cNvSpPr/>
            <p:nvPr/>
          </p:nvSpPr>
          <p:spPr>
            <a:xfrm>
              <a:off x="2190775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2"/>
            <p:cNvSpPr/>
            <p:nvPr/>
          </p:nvSpPr>
          <p:spPr>
            <a:xfrm>
              <a:off x="2190775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2"/>
            <p:cNvSpPr/>
            <p:nvPr/>
          </p:nvSpPr>
          <p:spPr>
            <a:xfrm>
              <a:off x="2190775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2"/>
            <p:cNvSpPr/>
            <p:nvPr/>
          </p:nvSpPr>
          <p:spPr>
            <a:xfrm>
              <a:off x="2190775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2"/>
            <p:cNvSpPr/>
            <p:nvPr/>
          </p:nvSpPr>
          <p:spPr>
            <a:xfrm>
              <a:off x="2190775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2"/>
            <p:cNvSpPr/>
            <p:nvPr/>
          </p:nvSpPr>
          <p:spPr>
            <a:xfrm>
              <a:off x="2190775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2"/>
            <p:cNvSpPr/>
            <p:nvPr/>
          </p:nvSpPr>
          <p:spPr>
            <a:xfrm>
              <a:off x="2190775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2"/>
            <p:cNvSpPr/>
            <p:nvPr/>
          </p:nvSpPr>
          <p:spPr>
            <a:xfrm>
              <a:off x="2190775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2"/>
            <p:cNvSpPr/>
            <p:nvPr/>
          </p:nvSpPr>
          <p:spPr>
            <a:xfrm>
              <a:off x="2190775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2"/>
            <p:cNvSpPr/>
            <p:nvPr/>
          </p:nvSpPr>
          <p:spPr>
            <a:xfrm>
              <a:off x="2190775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2"/>
            <p:cNvSpPr/>
            <p:nvPr/>
          </p:nvSpPr>
          <p:spPr>
            <a:xfrm>
              <a:off x="2190775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2"/>
            <p:cNvSpPr/>
            <p:nvPr/>
          </p:nvSpPr>
          <p:spPr>
            <a:xfrm>
              <a:off x="2190775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2"/>
            <p:cNvSpPr/>
            <p:nvPr/>
          </p:nvSpPr>
          <p:spPr>
            <a:xfrm>
              <a:off x="2190775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2"/>
            <p:cNvSpPr/>
            <p:nvPr/>
          </p:nvSpPr>
          <p:spPr>
            <a:xfrm>
              <a:off x="2190775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2"/>
            <p:cNvSpPr/>
            <p:nvPr/>
          </p:nvSpPr>
          <p:spPr>
            <a:xfrm>
              <a:off x="2190775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2"/>
            <p:cNvSpPr/>
            <p:nvPr/>
          </p:nvSpPr>
          <p:spPr>
            <a:xfrm>
              <a:off x="2190775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2"/>
            <p:cNvSpPr/>
            <p:nvPr/>
          </p:nvSpPr>
          <p:spPr>
            <a:xfrm>
              <a:off x="2190775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2"/>
            <p:cNvSpPr/>
            <p:nvPr/>
          </p:nvSpPr>
          <p:spPr>
            <a:xfrm>
              <a:off x="2190775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2"/>
            <p:cNvSpPr/>
            <p:nvPr/>
          </p:nvSpPr>
          <p:spPr>
            <a:xfrm>
              <a:off x="2190775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2"/>
            <p:cNvSpPr/>
            <p:nvPr/>
          </p:nvSpPr>
          <p:spPr>
            <a:xfrm>
              <a:off x="2190775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2"/>
            <p:cNvSpPr/>
            <p:nvPr/>
          </p:nvSpPr>
          <p:spPr>
            <a:xfrm>
              <a:off x="2190775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2"/>
            <p:cNvSpPr/>
            <p:nvPr/>
          </p:nvSpPr>
          <p:spPr>
            <a:xfrm>
              <a:off x="2190775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2"/>
            <p:cNvSpPr/>
            <p:nvPr/>
          </p:nvSpPr>
          <p:spPr>
            <a:xfrm>
              <a:off x="2190775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2"/>
            <p:cNvSpPr/>
            <p:nvPr/>
          </p:nvSpPr>
          <p:spPr>
            <a:xfrm>
              <a:off x="234130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2"/>
            <p:cNvSpPr/>
            <p:nvPr/>
          </p:nvSpPr>
          <p:spPr>
            <a:xfrm>
              <a:off x="23413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2"/>
            <p:cNvSpPr/>
            <p:nvPr/>
          </p:nvSpPr>
          <p:spPr>
            <a:xfrm>
              <a:off x="23413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2"/>
            <p:cNvSpPr/>
            <p:nvPr/>
          </p:nvSpPr>
          <p:spPr>
            <a:xfrm>
              <a:off x="23413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2"/>
            <p:cNvSpPr/>
            <p:nvPr/>
          </p:nvSpPr>
          <p:spPr>
            <a:xfrm>
              <a:off x="234130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2"/>
            <p:cNvSpPr/>
            <p:nvPr/>
          </p:nvSpPr>
          <p:spPr>
            <a:xfrm>
              <a:off x="23413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2"/>
            <p:cNvSpPr/>
            <p:nvPr/>
          </p:nvSpPr>
          <p:spPr>
            <a:xfrm>
              <a:off x="234130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2"/>
            <p:cNvSpPr/>
            <p:nvPr/>
          </p:nvSpPr>
          <p:spPr>
            <a:xfrm>
              <a:off x="234130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2"/>
            <p:cNvSpPr/>
            <p:nvPr/>
          </p:nvSpPr>
          <p:spPr>
            <a:xfrm>
              <a:off x="234130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2"/>
            <p:cNvSpPr/>
            <p:nvPr/>
          </p:nvSpPr>
          <p:spPr>
            <a:xfrm>
              <a:off x="234130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2"/>
            <p:cNvSpPr/>
            <p:nvPr/>
          </p:nvSpPr>
          <p:spPr>
            <a:xfrm>
              <a:off x="23413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2"/>
            <p:cNvSpPr/>
            <p:nvPr/>
          </p:nvSpPr>
          <p:spPr>
            <a:xfrm>
              <a:off x="23413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2"/>
            <p:cNvSpPr/>
            <p:nvPr/>
          </p:nvSpPr>
          <p:spPr>
            <a:xfrm>
              <a:off x="234130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2"/>
            <p:cNvSpPr/>
            <p:nvPr/>
          </p:nvSpPr>
          <p:spPr>
            <a:xfrm>
              <a:off x="234130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2"/>
            <p:cNvSpPr/>
            <p:nvPr/>
          </p:nvSpPr>
          <p:spPr>
            <a:xfrm>
              <a:off x="234130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2"/>
            <p:cNvSpPr/>
            <p:nvPr/>
          </p:nvSpPr>
          <p:spPr>
            <a:xfrm>
              <a:off x="234130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2"/>
            <p:cNvSpPr/>
            <p:nvPr/>
          </p:nvSpPr>
          <p:spPr>
            <a:xfrm>
              <a:off x="234130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2"/>
            <p:cNvSpPr/>
            <p:nvPr/>
          </p:nvSpPr>
          <p:spPr>
            <a:xfrm>
              <a:off x="234130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2"/>
            <p:cNvSpPr/>
            <p:nvPr/>
          </p:nvSpPr>
          <p:spPr>
            <a:xfrm>
              <a:off x="234130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2"/>
            <p:cNvSpPr/>
            <p:nvPr/>
          </p:nvSpPr>
          <p:spPr>
            <a:xfrm>
              <a:off x="234130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2"/>
            <p:cNvSpPr/>
            <p:nvPr/>
          </p:nvSpPr>
          <p:spPr>
            <a:xfrm>
              <a:off x="23413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2"/>
            <p:cNvSpPr/>
            <p:nvPr/>
          </p:nvSpPr>
          <p:spPr>
            <a:xfrm>
              <a:off x="23413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2"/>
            <p:cNvSpPr/>
            <p:nvPr/>
          </p:nvSpPr>
          <p:spPr>
            <a:xfrm>
              <a:off x="23413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2"/>
            <p:cNvSpPr/>
            <p:nvPr/>
          </p:nvSpPr>
          <p:spPr>
            <a:xfrm>
              <a:off x="234130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2"/>
            <p:cNvSpPr/>
            <p:nvPr/>
          </p:nvSpPr>
          <p:spPr>
            <a:xfrm>
              <a:off x="23413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2"/>
            <p:cNvSpPr/>
            <p:nvPr/>
          </p:nvSpPr>
          <p:spPr>
            <a:xfrm>
              <a:off x="234130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2"/>
            <p:cNvSpPr/>
            <p:nvPr/>
          </p:nvSpPr>
          <p:spPr>
            <a:xfrm>
              <a:off x="24918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2"/>
            <p:cNvSpPr/>
            <p:nvPr/>
          </p:nvSpPr>
          <p:spPr>
            <a:xfrm>
              <a:off x="24918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2"/>
            <p:cNvSpPr/>
            <p:nvPr/>
          </p:nvSpPr>
          <p:spPr>
            <a:xfrm>
              <a:off x="249180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2"/>
            <p:cNvSpPr/>
            <p:nvPr/>
          </p:nvSpPr>
          <p:spPr>
            <a:xfrm>
              <a:off x="24918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2"/>
            <p:cNvSpPr/>
            <p:nvPr/>
          </p:nvSpPr>
          <p:spPr>
            <a:xfrm>
              <a:off x="249180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2"/>
            <p:cNvSpPr/>
            <p:nvPr/>
          </p:nvSpPr>
          <p:spPr>
            <a:xfrm>
              <a:off x="249180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2"/>
            <p:cNvSpPr/>
            <p:nvPr/>
          </p:nvSpPr>
          <p:spPr>
            <a:xfrm>
              <a:off x="249180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2"/>
            <p:cNvSpPr/>
            <p:nvPr/>
          </p:nvSpPr>
          <p:spPr>
            <a:xfrm>
              <a:off x="249180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2"/>
            <p:cNvSpPr/>
            <p:nvPr/>
          </p:nvSpPr>
          <p:spPr>
            <a:xfrm>
              <a:off x="24918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2"/>
            <p:cNvSpPr/>
            <p:nvPr/>
          </p:nvSpPr>
          <p:spPr>
            <a:xfrm>
              <a:off x="249180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2"/>
            <p:cNvSpPr/>
            <p:nvPr/>
          </p:nvSpPr>
          <p:spPr>
            <a:xfrm>
              <a:off x="249180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2"/>
            <p:cNvSpPr/>
            <p:nvPr/>
          </p:nvSpPr>
          <p:spPr>
            <a:xfrm>
              <a:off x="24918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2"/>
            <p:cNvSpPr/>
            <p:nvPr/>
          </p:nvSpPr>
          <p:spPr>
            <a:xfrm>
              <a:off x="24918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2"/>
            <p:cNvSpPr/>
            <p:nvPr/>
          </p:nvSpPr>
          <p:spPr>
            <a:xfrm>
              <a:off x="249180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2"/>
            <p:cNvSpPr/>
            <p:nvPr/>
          </p:nvSpPr>
          <p:spPr>
            <a:xfrm>
              <a:off x="249180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2"/>
            <p:cNvSpPr/>
            <p:nvPr/>
          </p:nvSpPr>
          <p:spPr>
            <a:xfrm>
              <a:off x="249180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2"/>
            <p:cNvSpPr/>
            <p:nvPr/>
          </p:nvSpPr>
          <p:spPr>
            <a:xfrm>
              <a:off x="249180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2"/>
            <p:cNvSpPr/>
            <p:nvPr/>
          </p:nvSpPr>
          <p:spPr>
            <a:xfrm>
              <a:off x="249180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2"/>
            <p:cNvSpPr/>
            <p:nvPr/>
          </p:nvSpPr>
          <p:spPr>
            <a:xfrm>
              <a:off x="249180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2"/>
            <p:cNvSpPr/>
            <p:nvPr/>
          </p:nvSpPr>
          <p:spPr>
            <a:xfrm>
              <a:off x="249180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2"/>
            <p:cNvSpPr/>
            <p:nvPr/>
          </p:nvSpPr>
          <p:spPr>
            <a:xfrm>
              <a:off x="249180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2"/>
            <p:cNvSpPr/>
            <p:nvPr/>
          </p:nvSpPr>
          <p:spPr>
            <a:xfrm>
              <a:off x="24918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2"/>
            <p:cNvSpPr/>
            <p:nvPr/>
          </p:nvSpPr>
          <p:spPr>
            <a:xfrm>
              <a:off x="249180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2"/>
            <p:cNvSpPr/>
            <p:nvPr/>
          </p:nvSpPr>
          <p:spPr>
            <a:xfrm>
              <a:off x="249180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2"/>
            <p:cNvSpPr/>
            <p:nvPr/>
          </p:nvSpPr>
          <p:spPr>
            <a:xfrm>
              <a:off x="249180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2"/>
            <p:cNvSpPr/>
            <p:nvPr/>
          </p:nvSpPr>
          <p:spPr>
            <a:xfrm>
              <a:off x="26423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2"/>
            <p:cNvSpPr/>
            <p:nvPr/>
          </p:nvSpPr>
          <p:spPr>
            <a:xfrm>
              <a:off x="26423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2"/>
            <p:cNvSpPr/>
            <p:nvPr/>
          </p:nvSpPr>
          <p:spPr>
            <a:xfrm>
              <a:off x="26423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2"/>
            <p:cNvSpPr/>
            <p:nvPr/>
          </p:nvSpPr>
          <p:spPr>
            <a:xfrm>
              <a:off x="26423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2"/>
            <p:cNvSpPr/>
            <p:nvPr/>
          </p:nvSpPr>
          <p:spPr>
            <a:xfrm>
              <a:off x="26423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2"/>
            <p:cNvSpPr/>
            <p:nvPr/>
          </p:nvSpPr>
          <p:spPr>
            <a:xfrm>
              <a:off x="26423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2"/>
            <p:cNvSpPr/>
            <p:nvPr/>
          </p:nvSpPr>
          <p:spPr>
            <a:xfrm>
              <a:off x="26423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2"/>
            <p:cNvSpPr/>
            <p:nvPr/>
          </p:nvSpPr>
          <p:spPr>
            <a:xfrm>
              <a:off x="26423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2"/>
            <p:cNvSpPr/>
            <p:nvPr/>
          </p:nvSpPr>
          <p:spPr>
            <a:xfrm>
              <a:off x="26423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2"/>
            <p:cNvSpPr/>
            <p:nvPr/>
          </p:nvSpPr>
          <p:spPr>
            <a:xfrm>
              <a:off x="26423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2"/>
            <p:cNvSpPr/>
            <p:nvPr/>
          </p:nvSpPr>
          <p:spPr>
            <a:xfrm>
              <a:off x="26423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2"/>
            <p:cNvSpPr/>
            <p:nvPr/>
          </p:nvSpPr>
          <p:spPr>
            <a:xfrm>
              <a:off x="26423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2"/>
            <p:cNvSpPr/>
            <p:nvPr/>
          </p:nvSpPr>
          <p:spPr>
            <a:xfrm>
              <a:off x="26423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2"/>
            <p:cNvSpPr/>
            <p:nvPr/>
          </p:nvSpPr>
          <p:spPr>
            <a:xfrm>
              <a:off x="26423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2"/>
            <p:cNvSpPr/>
            <p:nvPr/>
          </p:nvSpPr>
          <p:spPr>
            <a:xfrm>
              <a:off x="26423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2"/>
            <p:cNvSpPr/>
            <p:nvPr/>
          </p:nvSpPr>
          <p:spPr>
            <a:xfrm>
              <a:off x="26423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2"/>
            <p:cNvSpPr/>
            <p:nvPr/>
          </p:nvSpPr>
          <p:spPr>
            <a:xfrm>
              <a:off x="26423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2"/>
            <p:cNvSpPr/>
            <p:nvPr/>
          </p:nvSpPr>
          <p:spPr>
            <a:xfrm>
              <a:off x="26423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2"/>
            <p:cNvSpPr/>
            <p:nvPr/>
          </p:nvSpPr>
          <p:spPr>
            <a:xfrm>
              <a:off x="26423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2"/>
            <p:cNvSpPr/>
            <p:nvPr/>
          </p:nvSpPr>
          <p:spPr>
            <a:xfrm>
              <a:off x="26423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2"/>
            <p:cNvSpPr/>
            <p:nvPr/>
          </p:nvSpPr>
          <p:spPr>
            <a:xfrm>
              <a:off x="27928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2"/>
            <p:cNvSpPr/>
            <p:nvPr/>
          </p:nvSpPr>
          <p:spPr>
            <a:xfrm>
              <a:off x="27928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2"/>
            <p:cNvSpPr/>
            <p:nvPr/>
          </p:nvSpPr>
          <p:spPr>
            <a:xfrm>
              <a:off x="27928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2"/>
            <p:cNvSpPr/>
            <p:nvPr/>
          </p:nvSpPr>
          <p:spPr>
            <a:xfrm>
              <a:off x="27928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2"/>
            <p:cNvSpPr/>
            <p:nvPr/>
          </p:nvSpPr>
          <p:spPr>
            <a:xfrm>
              <a:off x="27928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2"/>
            <p:cNvSpPr/>
            <p:nvPr/>
          </p:nvSpPr>
          <p:spPr>
            <a:xfrm>
              <a:off x="27928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2"/>
            <p:cNvSpPr/>
            <p:nvPr/>
          </p:nvSpPr>
          <p:spPr>
            <a:xfrm>
              <a:off x="27928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2"/>
            <p:cNvSpPr/>
            <p:nvPr/>
          </p:nvSpPr>
          <p:spPr>
            <a:xfrm>
              <a:off x="27928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2"/>
            <p:cNvSpPr/>
            <p:nvPr/>
          </p:nvSpPr>
          <p:spPr>
            <a:xfrm>
              <a:off x="27928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2"/>
            <p:cNvSpPr/>
            <p:nvPr/>
          </p:nvSpPr>
          <p:spPr>
            <a:xfrm>
              <a:off x="27928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2"/>
            <p:cNvSpPr/>
            <p:nvPr/>
          </p:nvSpPr>
          <p:spPr>
            <a:xfrm>
              <a:off x="27928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2"/>
            <p:cNvSpPr/>
            <p:nvPr/>
          </p:nvSpPr>
          <p:spPr>
            <a:xfrm>
              <a:off x="27928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2"/>
            <p:cNvSpPr/>
            <p:nvPr/>
          </p:nvSpPr>
          <p:spPr>
            <a:xfrm>
              <a:off x="27928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2"/>
            <p:cNvSpPr/>
            <p:nvPr/>
          </p:nvSpPr>
          <p:spPr>
            <a:xfrm>
              <a:off x="27928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2"/>
            <p:cNvSpPr/>
            <p:nvPr/>
          </p:nvSpPr>
          <p:spPr>
            <a:xfrm>
              <a:off x="27928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2"/>
            <p:cNvSpPr/>
            <p:nvPr/>
          </p:nvSpPr>
          <p:spPr>
            <a:xfrm>
              <a:off x="27928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2"/>
            <p:cNvSpPr/>
            <p:nvPr/>
          </p:nvSpPr>
          <p:spPr>
            <a:xfrm>
              <a:off x="27928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2"/>
            <p:cNvSpPr/>
            <p:nvPr/>
          </p:nvSpPr>
          <p:spPr>
            <a:xfrm>
              <a:off x="27928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2"/>
            <p:cNvSpPr/>
            <p:nvPr/>
          </p:nvSpPr>
          <p:spPr>
            <a:xfrm>
              <a:off x="2943325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2"/>
            <p:cNvSpPr/>
            <p:nvPr/>
          </p:nvSpPr>
          <p:spPr>
            <a:xfrm>
              <a:off x="2943325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2"/>
            <p:cNvSpPr/>
            <p:nvPr/>
          </p:nvSpPr>
          <p:spPr>
            <a:xfrm>
              <a:off x="2943325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2"/>
            <p:cNvSpPr/>
            <p:nvPr/>
          </p:nvSpPr>
          <p:spPr>
            <a:xfrm>
              <a:off x="2943325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2"/>
            <p:cNvSpPr/>
            <p:nvPr/>
          </p:nvSpPr>
          <p:spPr>
            <a:xfrm>
              <a:off x="2943325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2"/>
            <p:cNvSpPr/>
            <p:nvPr/>
          </p:nvSpPr>
          <p:spPr>
            <a:xfrm>
              <a:off x="2943325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2"/>
            <p:cNvSpPr/>
            <p:nvPr/>
          </p:nvSpPr>
          <p:spPr>
            <a:xfrm>
              <a:off x="2943325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2"/>
            <p:cNvSpPr/>
            <p:nvPr/>
          </p:nvSpPr>
          <p:spPr>
            <a:xfrm>
              <a:off x="2943325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2"/>
            <p:cNvSpPr/>
            <p:nvPr/>
          </p:nvSpPr>
          <p:spPr>
            <a:xfrm>
              <a:off x="2943325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2"/>
            <p:cNvSpPr/>
            <p:nvPr/>
          </p:nvSpPr>
          <p:spPr>
            <a:xfrm>
              <a:off x="2943325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2"/>
            <p:cNvSpPr/>
            <p:nvPr/>
          </p:nvSpPr>
          <p:spPr>
            <a:xfrm>
              <a:off x="2943325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2"/>
            <p:cNvSpPr/>
            <p:nvPr/>
          </p:nvSpPr>
          <p:spPr>
            <a:xfrm>
              <a:off x="2943325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2"/>
            <p:cNvSpPr/>
            <p:nvPr/>
          </p:nvSpPr>
          <p:spPr>
            <a:xfrm>
              <a:off x="2943325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2"/>
            <p:cNvSpPr/>
            <p:nvPr/>
          </p:nvSpPr>
          <p:spPr>
            <a:xfrm>
              <a:off x="2943325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2"/>
            <p:cNvSpPr/>
            <p:nvPr/>
          </p:nvSpPr>
          <p:spPr>
            <a:xfrm>
              <a:off x="2943325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2"/>
            <p:cNvSpPr/>
            <p:nvPr/>
          </p:nvSpPr>
          <p:spPr>
            <a:xfrm>
              <a:off x="2943325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2"/>
            <p:cNvSpPr/>
            <p:nvPr/>
          </p:nvSpPr>
          <p:spPr>
            <a:xfrm>
              <a:off x="2943325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2"/>
            <p:cNvSpPr/>
            <p:nvPr/>
          </p:nvSpPr>
          <p:spPr>
            <a:xfrm>
              <a:off x="2943325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2"/>
            <p:cNvSpPr/>
            <p:nvPr/>
          </p:nvSpPr>
          <p:spPr>
            <a:xfrm>
              <a:off x="30938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2"/>
            <p:cNvSpPr/>
            <p:nvPr/>
          </p:nvSpPr>
          <p:spPr>
            <a:xfrm>
              <a:off x="30938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2"/>
            <p:cNvSpPr/>
            <p:nvPr/>
          </p:nvSpPr>
          <p:spPr>
            <a:xfrm>
              <a:off x="30938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2"/>
            <p:cNvSpPr/>
            <p:nvPr/>
          </p:nvSpPr>
          <p:spPr>
            <a:xfrm>
              <a:off x="30938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2"/>
            <p:cNvSpPr/>
            <p:nvPr/>
          </p:nvSpPr>
          <p:spPr>
            <a:xfrm>
              <a:off x="30938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2"/>
            <p:cNvSpPr/>
            <p:nvPr/>
          </p:nvSpPr>
          <p:spPr>
            <a:xfrm>
              <a:off x="30938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2"/>
            <p:cNvSpPr/>
            <p:nvPr/>
          </p:nvSpPr>
          <p:spPr>
            <a:xfrm>
              <a:off x="30938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2"/>
            <p:cNvSpPr/>
            <p:nvPr/>
          </p:nvSpPr>
          <p:spPr>
            <a:xfrm>
              <a:off x="30938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2"/>
            <p:cNvSpPr/>
            <p:nvPr/>
          </p:nvSpPr>
          <p:spPr>
            <a:xfrm>
              <a:off x="30938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2"/>
            <p:cNvSpPr/>
            <p:nvPr/>
          </p:nvSpPr>
          <p:spPr>
            <a:xfrm>
              <a:off x="324435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2"/>
            <p:cNvSpPr/>
            <p:nvPr/>
          </p:nvSpPr>
          <p:spPr>
            <a:xfrm>
              <a:off x="324435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2"/>
            <p:cNvSpPr/>
            <p:nvPr/>
          </p:nvSpPr>
          <p:spPr>
            <a:xfrm>
              <a:off x="324435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2"/>
            <p:cNvSpPr/>
            <p:nvPr/>
          </p:nvSpPr>
          <p:spPr>
            <a:xfrm>
              <a:off x="324435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2"/>
            <p:cNvSpPr/>
            <p:nvPr/>
          </p:nvSpPr>
          <p:spPr>
            <a:xfrm>
              <a:off x="324435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2"/>
            <p:cNvSpPr/>
            <p:nvPr/>
          </p:nvSpPr>
          <p:spPr>
            <a:xfrm>
              <a:off x="324435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2"/>
            <p:cNvSpPr/>
            <p:nvPr/>
          </p:nvSpPr>
          <p:spPr>
            <a:xfrm>
              <a:off x="324435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2"/>
            <p:cNvSpPr/>
            <p:nvPr/>
          </p:nvSpPr>
          <p:spPr>
            <a:xfrm>
              <a:off x="324435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2"/>
            <p:cNvSpPr/>
            <p:nvPr/>
          </p:nvSpPr>
          <p:spPr>
            <a:xfrm>
              <a:off x="33948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2"/>
            <p:cNvSpPr/>
            <p:nvPr/>
          </p:nvSpPr>
          <p:spPr>
            <a:xfrm>
              <a:off x="33948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2"/>
            <p:cNvSpPr/>
            <p:nvPr/>
          </p:nvSpPr>
          <p:spPr>
            <a:xfrm>
              <a:off x="33948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2"/>
            <p:cNvSpPr/>
            <p:nvPr/>
          </p:nvSpPr>
          <p:spPr>
            <a:xfrm>
              <a:off x="339487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2"/>
            <p:cNvSpPr/>
            <p:nvPr/>
          </p:nvSpPr>
          <p:spPr>
            <a:xfrm>
              <a:off x="33948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2"/>
            <p:cNvSpPr/>
            <p:nvPr/>
          </p:nvSpPr>
          <p:spPr>
            <a:xfrm>
              <a:off x="33948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2"/>
            <p:cNvSpPr/>
            <p:nvPr/>
          </p:nvSpPr>
          <p:spPr>
            <a:xfrm>
              <a:off x="35453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2"/>
            <p:cNvSpPr/>
            <p:nvPr/>
          </p:nvSpPr>
          <p:spPr>
            <a:xfrm>
              <a:off x="35453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2"/>
            <p:cNvSpPr/>
            <p:nvPr/>
          </p:nvSpPr>
          <p:spPr>
            <a:xfrm>
              <a:off x="35453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2" name="Google Shape;422;p2"/>
          <p:cNvGrpSpPr/>
          <p:nvPr/>
        </p:nvGrpSpPr>
        <p:grpSpPr>
          <a:xfrm rot="10800000">
            <a:off x="6367294" y="28698"/>
            <a:ext cx="2309820" cy="5086302"/>
            <a:chOff x="1287725" y="238125"/>
            <a:chExt cx="2379050" cy="5238750"/>
          </a:xfrm>
        </p:grpSpPr>
        <p:sp>
          <p:nvSpPr>
            <p:cNvPr id="423" name="Google Shape;423;p2"/>
            <p:cNvSpPr/>
            <p:nvPr/>
          </p:nvSpPr>
          <p:spPr>
            <a:xfrm>
              <a:off x="12877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2"/>
            <p:cNvSpPr/>
            <p:nvPr/>
          </p:nvSpPr>
          <p:spPr>
            <a:xfrm>
              <a:off x="12877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2"/>
            <p:cNvSpPr/>
            <p:nvPr/>
          </p:nvSpPr>
          <p:spPr>
            <a:xfrm>
              <a:off x="12877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2"/>
            <p:cNvSpPr/>
            <p:nvPr/>
          </p:nvSpPr>
          <p:spPr>
            <a:xfrm>
              <a:off x="12877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2"/>
            <p:cNvSpPr/>
            <p:nvPr/>
          </p:nvSpPr>
          <p:spPr>
            <a:xfrm>
              <a:off x="12877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2"/>
            <p:cNvSpPr/>
            <p:nvPr/>
          </p:nvSpPr>
          <p:spPr>
            <a:xfrm>
              <a:off x="12877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2"/>
            <p:cNvSpPr/>
            <p:nvPr/>
          </p:nvSpPr>
          <p:spPr>
            <a:xfrm>
              <a:off x="12877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2"/>
            <p:cNvSpPr/>
            <p:nvPr/>
          </p:nvSpPr>
          <p:spPr>
            <a:xfrm>
              <a:off x="12877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2"/>
            <p:cNvSpPr/>
            <p:nvPr/>
          </p:nvSpPr>
          <p:spPr>
            <a:xfrm>
              <a:off x="12877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2"/>
            <p:cNvSpPr/>
            <p:nvPr/>
          </p:nvSpPr>
          <p:spPr>
            <a:xfrm>
              <a:off x="12877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2"/>
            <p:cNvSpPr/>
            <p:nvPr/>
          </p:nvSpPr>
          <p:spPr>
            <a:xfrm>
              <a:off x="12877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2"/>
            <p:cNvSpPr/>
            <p:nvPr/>
          </p:nvSpPr>
          <p:spPr>
            <a:xfrm>
              <a:off x="12877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2"/>
            <p:cNvSpPr/>
            <p:nvPr/>
          </p:nvSpPr>
          <p:spPr>
            <a:xfrm>
              <a:off x="12877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2"/>
            <p:cNvSpPr/>
            <p:nvPr/>
          </p:nvSpPr>
          <p:spPr>
            <a:xfrm>
              <a:off x="12877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2"/>
            <p:cNvSpPr/>
            <p:nvPr/>
          </p:nvSpPr>
          <p:spPr>
            <a:xfrm>
              <a:off x="12877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2"/>
            <p:cNvSpPr/>
            <p:nvPr/>
          </p:nvSpPr>
          <p:spPr>
            <a:xfrm>
              <a:off x="14382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2"/>
            <p:cNvSpPr/>
            <p:nvPr/>
          </p:nvSpPr>
          <p:spPr>
            <a:xfrm>
              <a:off x="14382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2"/>
            <p:cNvSpPr/>
            <p:nvPr/>
          </p:nvSpPr>
          <p:spPr>
            <a:xfrm>
              <a:off x="14382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2"/>
            <p:cNvSpPr/>
            <p:nvPr/>
          </p:nvSpPr>
          <p:spPr>
            <a:xfrm>
              <a:off x="14382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2"/>
            <p:cNvSpPr/>
            <p:nvPr/>
          </p:nvSpPr>
          <p:spPr>
            <a:xfrm>
              <a:off x="15887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2"/>
            <p:cNvSpPr/>
            <p:nvPr/>
          </p:nvSpPr>
          <p:spPr>
            <a:xfrm>
              <a:off x="15887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2"/>
            <p:cNvSpPr/>
            <p:nvPr/>
          </p:nvSpPr>
          <p:spPr>
            <a:xfrm>
              <a:off x="15887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2"/>
            <p:cNvSpPr/>
            <p:nvPr/>
          </p:nvSpPr>
          <p:spPr>
            <a:xfrm>
              <a:off x="15887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2"/>
            <p:cNvSpPr/>
            <p:nvPr/>
          </p:nvSpPr>
          <p:spPr>
            <a:xfrm>
              <a:off x="15887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2"/>
            <p:cNvSpPr/>
            <p:nvPr/>
          </p:nvSpPr>
          <p:spPr>
            <a:xfrm>
              <a:off x="15887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2"/>
            <p:cNvSpPr/>
            <p:nvPr/>
          </p:nvSpPr>
          <p:spPr>
            <a:xfrm>
              <a:off x="15887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2"/>
            <p:cNvSpPr/>
            <p:nvPr/>
          </p:nvSpPr>
          <p:spPr>
            <a:xfrm>
              <a:off x="15887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2"/>
            <p:cNvSpPr/>
            <p:nvPr/>
          </p:nvSpPr>
          <p:spPr>
            <a:xfrm>
              <a:off x="15887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2"/>
            <p:cNvSpPr/>
            <p:nvPr/>
          </p:nvSpPr>
          <p:spPr>
            <a:xfrm>
              <a:off x="15887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2"/>
            <p:cNvSpPr/>
            <p:nvPr/>
          </p:nvSpPr>
          <p:spPr>
            <a:xfrm>
              <a:off x="17392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2"/>
            <p:cNvSpPr/>
            <p:nvPr/>
          </p:nvSpPr>
          <p:spPr>
            <a:xfrm>
              <a:off x="17392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2"/>
            <p:cNvSpPr/>
            <p:nvPr/>
          </p:nvSpPr>
          <p:spPr>
            <a:xfrm>
              <a:off x="17392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2"/>
            <p:cNvSpPr/>
            <p:nvPr/>
          </p:nvSpPr>
          <p:spPr>
            <a:xfrm>
              <a:off x="17392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2"/>
            <p:cNvSpPr/>
            <p:nvPr/>
          </p:nvSpPr>
          <p:spPr>
            <a:xfrm>
              <a:off x="17392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2"/>
            <p:cNvSpPr/>
            <p:nvPr/>
          </p:nvSpPr>
          <p:spPr>
            <a:xfrm>
              <a:off x="17392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2"/>
            <p:cNvSpPr/>
            <p:nvPr/>
          </p:nvSpPr>
          <p:spPr>
            <a:xfrm>
              <a:off x="17392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2"/>
            <p:cNvSpPr/>
            <p:nvPr/>
          </p:nvSpPr>
          <p:spPr>
            <a:xfrm>
              <a:off x="17392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2"/>
            <p:cNvSpPr/>
            <p:nvPr/>
          </p:nvSpPr>
          <p:spPr>
            <a:xfrm>
              <a:off x="17392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2"/>
            <p:cNvSpPr/>
            <p:nvPr/>
          </p:nvSpPr>
          <p:spPr>
            <a:xfrm>
              <a:off x="17392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2"/>
            <p:cNvSpPr/>
            <p:nvPr/>
          </p:nvSpPr>
          <p:spPr>
            <a:xfrm>
              <a:off x="17392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2"/>
            <p:cNvSpPr/>
            <p:nvPr/>
          </p:nvSpPr>
          <p:spPr>
            <a:xfrm>
              <a:off x="17392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2"/>
            <p:cNvSpPr/>
            <p:nvPr/>
          </p:nvSpPr>
          <p:spPr>
            <a:xfrm>
              <a:off x="17392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2"/>
            <p:cNvSpPr/>
            <p:nvPr/>
          </p:nvSpPr>
          <p:spPr>
            <a:xfrm>
              <a:off x="17392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2"/>
            <p:cNvSpPr/>
            <p:nvPr/>
          </p:nvSpPr>
          <p:spPr>
            <a:xfrm>
              <a:off x="17392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2"/>
            <p:cNvSpPr/>
            <p:nvPr/>
          </p:nvSpPr>
          <p:spPr>
            <a:xfrm>
              <a:off x="17392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2"/>
            <p:cNvSpPr/>
            <p:nvPr/>
          </p:nvSpPr>
          <p:spPr>
            <a:xfrm>
              <a:off x="17392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2"/>
            <p:cNvSpPr/>
            <p:nvPr/>
          </p:nvSpPr>
          <p:spPr>
            <a:xfrm>
              <a:off x="1889750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2"/>
            <p:cNvSpPr/>
            <p:nvPr/>
          </p:nvSpPr>
          <p:spPr>
            <a:xfrm>
              <a:off x="1889750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2"/>
            <p:cNvSpPr/>
            <p:nvPr/>
          </p:nvSpPr>
          <p:spPr>
            <a:xfrm>
              <a:off x="188975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2"/>
            <p:cNvSpPr/>
            <p:nvPr/>
          </p:nvSpPr>
          <p:spPr>
            <a:xfrm>
              <a:off x="1889750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2"/>
            <p:cNvSpPr/>
            <p:nvPr/>
          </p:nvSpPr>
          <p:spPr>
            <a:xfrm>
              <a:off x="188975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2"/>
            <p:cNvSpPr/>
            <p:nvPr/>
          </p:nvSpPr>
          <p:spPr>
            <a:xfrm>
              <a:off x="1889750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2"/>
            <p:cNvSpPr/>
            <p:nvPr/>
          </p:nvSpPr>
          <p:spPr>
            <a:xfrm>
              <a:off x="1889750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2"/>
            <p:cNvSpPr/>
            <p:nvPr/>
          </p:nvSpPr>
          <p:spPr>
            <a:xfrm>
              <a:off x="1889750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2"/>
            <p:cNvSpPr/>
            <p:nvPr/>
          </p:nvSpPr>
          <p:spPr>
            <a:xfrm>
              <a:off x="188975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2"/>
            <p:cNvSpPr/>
            <p:nvPr/>
          </p:nvSpPr>
          <p:spPr>
            <a:xfrm>
              <a:off x="1889750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2"/>
            <p:cNvSpPr/>
            <p:nvPr/>
          </p:nvSpPr>
          <p:spPr>
            <a:xfrm>
              <a:off x="1889750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2"/>
            <p:cNvSpPr/>
            <p:nvPr/>
          </p:nvSpPr>
          <p:spPr>
            <a:xfrm>
              <a:off x="20402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2"/>
            <p:cNvSpPr/>
            <p:nvPr/>
          </p:nvSpPr>
          <p:spPr>
            <a:xfrm>
              <a:off x="20402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2"/>
            <p:cNvSpPr/>
            <p:nvPr/>
          </p:nvSpPr>
          <p:spPr>
            <a:xfrm>
              <a:off x="204027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2"/>
            <p:cNvSpPr/>
            <p:nvPr/>
          </p:nvSpPr>
          <p:spPr>
            <a:xfrm>
              <a:off x="20402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2"/>
            <p:cNvSpPr/>
            <p:nvPr/>
          </p:nvSpPr>
          <p:spPr>
            <a:xfrm>
              <a:off x="20402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2"/>
            <p:cNvSpPr/>
            <p:nvPr/>
          </p:nvSpPr>
          <p:spPr>
            <a:xfrm>
              <a:off x="20402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2"/>
            <p:cNvSpPr/>
            <p:nvPr/>
          </p:nvSpPr>
          <p:spPr>
            <a:xfrm>
              <a:off x="20402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2"/>
            <p:cNvSpPr/>
            <p:nvPr/>
          </p:nvSpPr>
          <p:spPr>
            <a:xfrm>
              <a:off x="20402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2"/>
            <p:cNvSpPr/>
            <p:nvPr/>
          </p:nvSpPr>
          <p:spPr>
            <a:xfrm>
              <a:off x="20402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2"/>
            <p:cNvSpPr/>
            <p:nvPr/>
          </p:nvSpPr>
          <p:spPr>
            <a:xfrm>
              <a:off x="20402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2"/>
            <p:cNvSpPr/>
            <p:nvPr/>
          </p:nvSpPr>
          <p:spPr>
            <a:xfrm>
              <a:off x="20402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2"/>
            <p:cNvSpPr/>
            <p:nvPr/>
          </p:nvSpPr>
          <p:spPr>
            <a:xfrm>
              <a:off x="204027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2"/>
            <p:cNvSpPr/>
            <p:nvPr/>
          </p:nvSpPr>
          <p:spPr>
            <a:xfrm>
              <a:off x="204027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2"/>
            <p:cNvSpPr/>
            <p:nvPr/>
          </p:nvSpPr>
          <p:spPr>
            <a:xfrm>
              <a:off x="2190775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2"/>
            <p:cNvSpPr/>
            <p:nvPr/>
          </p:nvSpPr>
          <p:spPr>
            <a:xfrm>
              <a:off x="2190775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2"/>
            <p:cNvSpPr/>
            <p:nvPr/>
          </p:nvSpPr>
          <p:spPr>
            <a:xfrm>
              <a:off x="2190775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2"/>
            <p:cNvSpPr/>
            <p:nvPr/>
          </p:nvSpPr>
          <p:spPr>
            <a:xfrm>
              <a:off x="2190775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2"/>
            <p:cNvSpPr/>
            <p:nvPr/>
          </p:nvSpPr>
          <p:spPr>
            <a:xfrm>
              <a:off x="2190775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2"/>
            <p:cNvSpPr/>
            <p:nvPr/>
          </p:nvSpPr>
          <p:spPr>
            <a:xfrm>
              <a:off x="2190775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2"/>
            <p:cNvSpPr/>
            <p:nvPr/>
          </p:nvSpPr>
          <p:spPr>
            <a:xfrm>
              <a:off x="2190775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2"/>
            <p:cNvSpPr/>
            <p:nvPr/>
          </p:nvSpPr>
          <p:spPr>
            <a:xfrm>
              <a:off x="2190775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2"/>
            <p:cNvSpPr/>
            <p:nvPr/>
          </p:nvSpPr>
          <p:spPr>
            <a:xfrm>
              <a:off x="2190775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2"/>
            <p:cNvSpPr/>
            <p:nvPr/>
          </p:nvSpPr>
          <p:spPr>
            <a:xfrm>
              <a:off x="234130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2"/>
            <p:cNvSpPr/>
            <p:nvPr/>
          </p:nvSpPr>
          <p:spPr>
            <a:xfrm>
              <a:off x="23413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2"/>
            <p:cNvSpPr/>
            <p:nvPr/>
          </p:nvSpPr>
          <p:spPr>
            <a:xfrm>
              <a:off x="234130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2"/>
            <p:cNvSpPr/>
            <p:nvPr/>
          </p:nvSpPr>
          <p:spPr>
            <a:xfrm>
              <a:off x="234130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2"/>
            <p:cNvSpPr/>
            <p:nvPr/>
          </p:nvSpPr>
          <p:spPr>
            <a:xfrm>
              <a:off x="234130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2"/>
            <p:cNvSpPr/>
            <p:nvPr/>
          </p:nvSpPr>
          <p:spPr>
            <a:xfrm>
              <a:off x="23413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2"/>
            <p:cNvSpPr/>
            <p:nvPr/>
          </p:nvSpPr>
          <p:spPr>
            <a:xfrm>
              <a:off x="23413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2"/>
            <p:cNvSpPr/>
            <p:nvPr/>
          </p:nvSpPr>
          <p:spPr>
            <a:xfrm>
              <a:off x="234130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2"/>
            <p:cNvSpPr/>
            <p:nvPr/>
          </p:nvSpPr>
          <p:spPr>
            <a:xfrm>
              <a:off x="249180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2"/>
            <p:cNvSpPr/>
            <p:nvPr/>
          </p:nvSpPr>
          <p:spPr>
            <a:xfrm>
              <a:off x="24918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2"/>
            <p:cNvSpPr/>
            <p:nvPr/>
          </p:nvSpPr>
          <p:spPr>
            <a:xfrm>
              <a:off x="249180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2"/>
            <p:cNvSpPr/>
            <p:nvPr/>
          </p:nvSpPr>
          <p:spPr>
            <a:xfrm>
              <a:off x="24918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2"/>
            <p:cNvSpPr/>
            <p:nvPr/>
          </p:nvSpPr>
          <p:spPr>
            <a:xfrm>
              <a:off x="24918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2"/>
            <p:cNvSpPr/>
            <p:nvPr/>
          </p:nvSpPr>
          <p:spPr>
            <a:xfrm>
              <a:off x="26423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2"/>
            <p:cNvSpPr/>
            <p:nvPr/>
          </p:nvSpPr>
          <p:spPr>
            <a:xfrm>
              <a:off x="26423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2"/>
            <p:cNvSpPr/>
            <p:nvPr/>
          </p:nvSpPr>
          <p:spPr>
            <a:xfrm>
              <a:off x="26423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2"/>
            <p:cNvSpPr/>
            <p:nvPr/>
          </p:nvSpPr>
          <p:spPr>
            <a:xfrm>
              <a:off x="26423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2"/>
            <p:cNvSpPr/>
            <p:nvPr/>
          </p:nvSpPr>
          <p:spPr>
            <a:xfrm>
              <a:off x="26423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2"/>
            <p:cNvSpPr/>
            <p:nvPr/>
          </p:nvSpPr>
          <p:spPr>
            <a:xfrm>
              <a:off x="27928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2"/>
            <p:cNvSpPr/>
            <p:nvPr/>
          </p:nvSpPr>
          <p:spPr>
            <a:xfrm>
              <a:off x="2943325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2"/>
            <p:cNvSpPr/>
            <p:nvPr/>
          </p:nvSpPr>
          <p:spPr>
            <a:xfrm>
              <a:off x="2943325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2"/>
            <p:cNvSpPr/>
            <p:nvPr/>
          </p:nvSpPr>
          <p:spPr>
            <a:xfrm>
              <a:off x="30938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2"/>
            <p:cNvSpPr/>
            <p:nvPr/>
          </p:nvSpPr>
          <p:spPr>
            <a:xfrm>
              <a:off x="33948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2"/>
            <p:cNvSpPr/>
            <p:nvPr/>
          </p:nvSpPr>
          <p:spPr>
            <a:xfrm>
              <a:off x="35453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dark">
  <p:cSld name="BLANK_1">
    <p:bg>
      <p:bgPr>
        <a:solidFill>
          <a:schemeClr val="accent5"/>
        </a:solidFill>
        <a:effectLst/>
      </p:bgPr>
    </p:bg>
    <p:spTree>
      <p:nvGrpSpPr>
        <p:cNvPr id="1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31" name="Google Shape;3231;p11"/>
          <p:cNvGrpSpPr/>
          <p:nvPr/>
        </p:nvGrpSpPr>
        <p:grpSpPr>
          <a:xfrm rot="10800000">
            <a:off x="8851487" y="28707"/>
            <a:ext cx="264012" cy="5086302"/>
            <a:chOff x="5307800" y="238125"/>
            <a:chExt cx="271925" cy="5238750"/>
          </a:xfrm>
        </p:grpSpPr>
        <p:sp>
          <p:nvSpPr>
            <p:cNvPr id="3232" name="Google Shape;3232;p11"/>
            <p:cNvSpPr/>
            <p:nvPr/>
          </p:nvSpPr>
          <p:spPr>
            <a:xfrm>
              <a:off x="5307800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3" name="Google Shape;3233;p11"/>
            <p:cNvSpPr/>
            <p:nvPr/>
          </p:nvSpPr>
          <p:spPr>
            <a:xfrm>
              <a:off x="530780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4" name="Google Shape;3234;p11"/>
            <p:cNvSpPr/>
            <p:nvPr/>
          </p:nvSpPr>
          <p:spPr>
            <a:xfrm>
              <a:off x="5307800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5" name="Google Shape;3235;p11"/>
            <p:cNvSpPr/>
            <p:nvPr/>
          </p:nvSpPr>
          <p:spPr>
            <a:xfrm>
              <a:off x="5307800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6" name="Google Shape;3236;p11"/>
            <p:cNvSpPr/>
            <p:nvPr/>
          </p:nvSpPr>
          <p:spPr>
            <a:xfrm>
              <a:off x="5307800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7" name="Google Shape;3237;p11"/>
            <p:cNvSpPr/>
            <p:nvPr/>
          </p:nvSpPr>
          <p:spPr>
            <a:xfrm>
              <a:off x="530780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8" name="Google Shape;3238;p11"/>
            <p:cNvSpPr/>
            <p:nvPr/>
          </p:nvSpPr>
          <p:spPr>
            <a:xfrm>
              <a:off x="5307800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9" name="Google Shape;3239;p11"/>
            <p:cNvSpPr/>
            <p:nvPr/>
          </p:nvSpPr>
          <p:spPr>
            <a:xfrm>
              <a:off x="530780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0" name="Google Shape;3240;p11"/>
            <p:cNvSpPr/>
            <p:nvPr/>
          </p:nvSpPr>
          <p:spPr>
            <a:xfrm>
              <a:off x="5307800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1" name="Google Shape;3241;p11"/>
            <p:cNvSpPr/>
            <p:nvPr/>
          </p:nvSpPr>
          <p:spPr>
            <a:xfrm>
              <a:off x="5307800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2" name="Google Shape;3242;p11"/>
            <p:cNvSpPr/>
            <p:nvPr/>
          </p:nvSpPr>
          <p:spPr>
            <a:xfrm>
              <a:off x="5307800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3" name="Google Shape;3243;p11"/>
            <p:cNvSpPr/>
            <p:nvPr/>
          </p:nvSpPr>
          <p:spPr>
            <a:xfrm>
              <a:off x="5307800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4" name="Google Shape;3244;p11"/>
            <p:cNvSpPr/>
            <p:nvPr/>
          </p:nvSpPr>
          <p:spPr>
            <a:xfrm>
              <a:off x="530780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5" name="Google Shape;3245;p11"/>
            <p:cNvSpPr/>
            <p:nvPr/>
          </p:nvSpPr>
          <p:spPr>
            <a:xfrm>
              <a:off x="5307800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6" name="Google Shape;3246;p11"/>
            <p:cNvSpPr/>
            <p:nvPr/>
          </p:nvSpPr>
          <p:spPr>
            <a:xfrm>
              <a:off x="5307800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7" name="Google Shape;3247;p11"/>
            <p:cNvSpPr/>
            <p:nvPr/>
          </p:nvSpPr>
          <p:spPr>
            <a:xfrm>
              <a:off x="5307800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8" name="Google Shape;3248;p11"/>
            <p:cNvSpPr/>
            <p:nvPr/>
          </p:nvSpPr>
          <p:spPr>
            <a:xfrm>
              <a:off x="5307800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9" name="Google Shape;3249;p11"/>
            <p:cNvSpPr/>
            <p:nvPr/>
          </p:nvSpPr>
          <p:spPr>
            <a:xfrm>
              <a:off x="530780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0" name="Google Shape;3250;p11"/>
            <p:cNvSpPr/>
            <p:nvPr/>
          </p:nvSpPr>
          <p:spPr>
            <a:xfrm>
              <a:off x="5307800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1" name="Google Shape;3251;p11"/>
            <p:cNvSpPr/>
            <p:nvPr/>
          </p:nvSpPr>
          <p:spPr>
            <a:xfrm>
              <a:off x="5307800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2" name="Google Shape;3252;p11"/>
            <p:cNvSpPr/>
            <p:nvPr/>
          </p:nvSpPr>
          <p:spPr>
            <a:xfrm>
              <a:off x="5307800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3" name="Google Shape;3253;p11"/>
            <p:cNvSpPr/>
            <p:nvPr/>
          </p:nvSpPr>
          <p:spPr>
            <a:xfrm>
              <a:off x="5307800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4" name="Google Shape;3254;p11"/>
            <p:cNvSpPr/>
            <p:nvPr/>
          </p:nvSpPr>
          <p:spPr>
            <a:xfrm>
              <a:off x="5307800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5" name="Google Shape;3255;p11"/>
            <p:cNvSpPr/>
            <p:nvPr/>
          </p:nvSpPr>
          <p:spPr>
            <a:xfrm>
              <a:off x="530780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6" name="Google Shape;3256;p11"/>
            <p:cNvSpPr/>
            <p:nvPr/>
          </p:nvSpPr>
          <p:spPr>
            <a:xfrm>
              <a:off x="5307800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7" name="Google Shape;3257;p11"/>
            <p:cNvSpPr/>
            <p:nvPr/>
          </p:nvSpPr>
          <p:spPr>
            <a:xfrm>
              <a:off x="5307800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8" name="Google Shape;3258;p11"/>
            <p:cNvSpPr/>
            <p:nvPr/>
          </p:nvSpPr>
          <p:spPr>
            <a:xfrm>
              <a:off x="5307800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9" name="Google Shape;3259;p11"/>
            <p:cNvSpPr/>
            <p:nvPr/>
          </p:nvSpPr>
          <p:spPr>
            <a:xfrm>
              <a:off x="5307800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0" name="Google Shape;3260;p11"/>
            <p:cNvSpPr/>
            <p:nvPr/>
          </p:nvSpPr>
          <p:spPr>
            <a:xfrm>
              <a:off x="530780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1" name="Google Shape;3261;p11"/>
            <p:cNvSpPr/>
            <p:nvPr/>
          </p:nvSpPr>
          <p:spPr>
            <a:xfrm>
              <a:off x="530780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2" name="Google Shape;3262;p11"/>
            <p:cNvSpPr/>
            <p:nvPr/>
          </p:nvSpPr>
          <p:spPr>
            <a:xfrm>
              <a:off x="5307800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3" name="Google Shape;3263;p11"/>
            <p:cNvSpPr/>
            <p:nvPr/>
          </p:nvSpPr>
          <p:spPr>
            <a:xfrm>
              <a:off x="5307800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4" name="Google Shape;3264;p11"/>
            <p:cNvSpPr/>
            <p:nvPr/>
          </p:nvSpPr>
          <p:spPr>
            <a:xfrm>
              <a:off x="5307800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5" name="Google Shape;3265;p11"/>
            <p:cNvSpPr/>
            <p:nvPr/>
          </p:nvSpPr>
          <p:spPr>
            <a:xfrm>
              <a:off x="530780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6" name="Google Shape;3266;p11"/>
            <p:cNvSpPr/>
            <p:nvPr/>
          </p:nvSpPr>
          <p:spPr>
            <a:xfrm>
              <a:off x="5307800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7" name="Google Shape;3267;p11"/>
            <p:cNvSpPr/>
            <p:nvPr/>
          </p:nvSpPr>
          <p:spPr>
            <a:xfrm>
              <a:off x="54583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8" name="Google Shape;3268;p11"/>
            <p:cNvSpPr/>
            <p:nvPr/>
          </p:nvSpPr>
          <p:spPr>
            <a:xfrm>
              <a:off x="54583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9" name="Google Shape;3269;p11"/>
            <p:cNvSpPr/>
            <p:nvPr/>
          </p:nvSpPr>
          <p:spPr>
            <a:xfrm>
              <a:off x="54583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0" name="Google Shape;3270;p11"/>
            <p:cNvSpPr/>
            <p:nvPr/>
          </p:nvSpPr>
          <p:spPr>
            <a:xfrm>
              <a:off x="54583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1" name="Google Shape;3271;p11"/>
            <p:cNvSpPr/>
            <p:nvPr/>
          </p:nvSpPr>
          <p:spPr>
            <a:xfrm>
              <a:off x="54583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2" name="Google Shape;3272;p11"/>
            <p:cNvSpPr/>
            <p:nvPr/>
          </p:nvSpPr>
          <p:spPr>
            <a:xfrm>
              <a:off x="54583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3" name="Google Shape;3273;p11"/>
            <p:cNvSpPr/>
            <p:nvPr/>
          </p:nvSpPr>
          <p:spPr>
            <a:xfrm>
              <a:off x="54583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4" name="Google Shape;3274;p11"/>
            <p:cNvSpPr/>
            <p:nvPr/>
          </p:nvSpPr>
          <p:spPr>
            <a:xfrm>
              <a:off x="54583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5" name="Google Shape;3275;p11"/>
            <p:cNvSpPr/>
            <p:nvPr/>
          </p:nvSpPr>
          <p:spPr>
            <a:xfrm>
              <a:off x="54583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6" name="Google Shape;3276;p11"/>
            <p:cNvSpPr/>
            <p:nvPr/>
          </p:nvSpPr>
          <p:spPr>
            <a:xfrm>
              <a:off x="54583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7" name="Google Shape;3277;p11"/>
            <p:cNvSpPr/>
            <p:nvPr/>
          </p:nvSpPr>
          <p:spPr>
            <a:xfrm>
              <a:off x="54583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8" name="Google Shape;3278;p11"/>
            <p:cNvSpPr/>
            <p:nvPr/>
          </p:nvSpPr>
          <p:spPr>
            <a:xfrm>
              <a:off x="54583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9" name="Google Shape;3279;p11"/>
            <p:cNvSpPr/>
            <p:nvPr/>
          </p:nvSpPr>
          <p:spPr>
            <a:xfrm>
              <a:off x="54583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0" name="Google Shape;3280;p11"/>
            <p:cNvSpPr/>
            <p:nvPr/>
          </p:nvSpPr>
          <p:spPr>
            <a:xfrm>
              <a:off x="54583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1" name="Google Shape;3281;p11"/>
            <p:cNvSpPr/>
            <p:nvPr/>
          </p:nvSpPr>
          <p:spPr>
            <a:xfrm>
              <a:off x="54583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2" name="Google Shape;3282;p11"/>
            <p:cNvSpPr/>
            <p:nvPr/>
          </p:nvSpPr>
          <p:spPr>
            <a:xfrm>
              <a:off x="54583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3" name="Google Shape;3283;p11"/>
            <p:cNvSpPr/>
            <p:nvPr/>
          </p:nvSpPr>
          <p:spPr>
            <a:xfrm>
              <a:off x="54583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4" name="Google Shape;3284;p11"/>
            <p:cNvSpPr/>
            <p:nvPr/>
          </p:nvSpPr>
          <p:spPr>
            <a:xfrm>
              <a:off x="54583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5" name="Google Shape;3285;p11"/>
            <p:cNvSpPr/>
            <p:nvPr/>
          </p:nvSpPr>
          <p:spPr>
            <a:xfrm>
              <a:off x="54583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6" name="Google Shape;3286;p11"/>
            <p:cNvSpPr/>
            <p:nvPr/>
          </p:nvSpPr>
          <p:spPr>
            <a:xfrm>
              <a:off x="54583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7" name="Google Shape;3287;p11"/>
            <p:cNvSpPr/>
            <p:nvPr/>
          </p:nvSpPr>
          <p:spPr>
            <a:xfrm>
              <a:off x="54583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8" name="Google Shape;3288;p11"/>
            <p:cNvSpPr/>
            <p:nvPr/>
          </p:nvSpPr>
          <p:spPr>
            <a:xfrm>
              <a:off x="54583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89" name="Google Shape;3289;p11"/>
          <p:cNvGrpSpPr/>
          <p:nvPr/>
        </p:nvGrpSpPr>
        <p:grpSpPr>
          <a:xfrm rot="10800000">
            <a:off x="7828571" y="28707"/>
            <a:ext cx="1140783" cy="5086302"/>
            <a:chOff x="5458325" y="238125"/>
            <a:chExt cx="1174975" cy="5238750"/>
          </a:xfrm>
        </p:grpSpPr>
        <p:sp>
          <p:nvSpPr>
            <p:cNvPr id="3290" name="Google Shape;3290;p11"/>
            <p:cNvSpPr/>
            <p:nvPr/>
          </p:nvSpPr>
          <p:spPr>
            <a:xfrm>
              <a:off x="54583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1" name="Google Shape;3291;p11"/>
            <p:cNvSpPr/>
            <p:nvPr/>
          </p:nvSpPr>
          <p:spPr>
            <a:xfrm>
              <a:off x="54583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2" name="Google Shape;3292;p11"/>
            <p:cNvSpPr/>
            <p:nvPr/>
          </p:nvSpPr>
          <p:spPr>
            <a:xfrm>
              <a:off x="54583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3" name="Google Shape;3293;p11"/>
            <p:cNvSpPr/>
            <p:nvPr/>
          </p:nvSpPr>
          <p:spPr>
            <a:xfrm>
              <a:off x="54583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4" name="Google Shape;3294;p11"/>
            <p:cNvSpPr/>
            <p:nvPr/>
          </p:nvSpPr>
          <p:spPr>
            <a:xfrm>
              <a:off x="54583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5" name="Google Shape;3295;p11"/>
            <p:cNvSpPr/>
            <p:nvPr/>
          </p:nvSpPr>
          <p:spPr>
            <a:xfrm>
              <a:off x="54583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6" name="Google Shape;3296;p11"/>
            <p:cNvSpPr/>
            <p:nvPr/>
          </p:nvSpPr>
          <p:spPr>
            <a:xfrm>
              <a:off x="54583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7" name="Google Shape;3297;p11"/>
            <p:cNvSpPr/>
            <p:nvPr/>
          </p:nvSpPr>
          <p:spPr>
            <a:xfrm>
              <a:off x="54583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8" name="Google Shape;3298;p11"/>
            <p:cNvSpPr/>
            <p:nvPr/>
          </p:nvSpPr>
          <p:spPr>
            <a:xfrm>
              <a:off x="54583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9" name="Google Shape;3299;p11"/>
            <p:cNvSpPr/>
            <p:nvPr/>
          </p:nvSpPr>
          <p:spPr>
            <a:xfrm>
              <a:off x="54583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0" name="Google Shape;3300;p11"/>
            <p:cNvSpPr/>
            <p:nvPr/>
          </p:nvSpPr>
          <p:spPr>
            <a:xfrm>
              <a:off x="54583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1" name="Google Shape;3301;p11"/>
            <p:cNvSpPr/>
            <p:nvPr/>
          </p:nvSpPr>
          <p:spPr>
            <a:xfrm>
              <a:off x="54583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2" name="Google Shape;3302;p11"/>
            <p:cNvSpPr/>
            <p:nvPr/>
          </p:nvSpPr>
          <p:spPr>
            <a:xfrm>
              <a:off x="54583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3" name="Google Shape;3303;p11"/>
            <p:cNvSpPr/>
            <p:nvPr/>
          </p:nvSpPr>
          <p:spPr>
            <a:xfrm>
              <a:off x="56088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4" name="Google Shape;3304;p11"/>
            <p:cNvSpPr/>
            <p:nvPr/>
          </p:nvSpPr>
          <p:spPr>
            <a:xfrm>
              <a:off x="56088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5" name="Google Shape;3305;p11"/>
            <p:cNvSpPr/>
            <p:nvPr/>
          </p:nvSpPr>
          <p:spPr>
            <a:xfrm>
              <a:off x="56088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6" name="Google Shape;3306;p11"/>
            <p:cNvSpPr/>
            <p:nvPr/>
          </p:nvSpPr>
          <p:spPr>
            <a:xfrm>
              <a:off x="56088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7" name="Google Shape;3307;p11"/>
            <p:cNvSpPr/>
            <p:nvPr/>
          </p:nvSpPr>
          <p:spPr>
            <a:xfrm>
              <a:off x="56088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8" name="Google Shape;3308;p11"/>
            <p:cNvSpPr/>
            <p:nvPr/>
          </p:nvSpPr>
          <p:spPr>
            <a:xfrm>
              <a:off x="56088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9" name="Google Shape;3309;p11"/>
            <p:cNvSpPr/>
            <p:nvPr/>
          </p:nvSpPr>
          <p:spPr>
            <a:xfrm>
              <a:off x="56088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0" name="Google Shape;3310;p11"/>
            <p:cNvSpPr/>
            <p:nvPr/>
          </p:nvSpPr>
          <p:spPr>
            <a:xfrm>
              <a:off x="56088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1" name="Google Shape;3311;p11"/>
            <p:cNvSpPr/>
            <p:nvPr/>
          </p:nvSpPr>
          <p:spPr>
            <a:xfrm>
              <a:off x="56088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2" name="Google Shape;3312;p11"/>
            <p:cNvSpPr/>
            <p:nvPr/>
          </p:nvSpPr>
          <p:spPr>
            <a:xfrm>
              <a:off x="56088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3" name="Google Shape;3313;p11"/>
            <p:cNvSpPr/>
            <p:nvPr/>
          </p:nvSpPr>
          <p:spPr>
            <a:xfrm>
              <a:off x="56088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4" name="Google Shape;3314;p11"/>
            <p:cNvSpPr/>
            <p:nvPr/>
          </p:nvSpPr>
          <p:spPr>
            <a:xfrm>
              <a:off x="56088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5" name="Google Shape;3315;p11"/>
            <p:cNvSpPr/>
            <p:nvPr/>
          </p:nvSpPr>
          <p:spPr>
            <a:xfrm>
              <a:off x="56088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6" name="Google Shape;3316;p11"/>
            <p:cNvSpPr/>
            <p:nvPr/>
          </p:nvSpPr>
          <p:spPr>
            <a:xfrm>
              <a:off x="56088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7" name="Google Shape;3317;p11"/>
            <p:cNvSpPr/>
            <p:nvPr/>
          </p:nvSpPr>
          <p:spPr>
            <a:xfrm>
              <a:off x="56088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8" name="Google Shape;3318;p11"/>
            <p:cNvSpPr/>
            <p:nvPr/>
          </p:nvSpPr>
          <p:spPr>
            <a:xfrm>
              <a:off x="56088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9" name="Google Shape;3319;p11"/>
            <p:cNvSpPr/>
            <p:nvPr/>
          </p:nvSpPr>
          <p:spPr>
            <a:xfrm>
              <a:off x="56088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0" name="Google Shape;3320;p11"/>
            <p:cNvSpPr/>
            <p:nvPr/>
          </p:nvSpPr>
          <p:spPr>
            <a:xfrm>
              <a:off x="56088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1" name="Google Shape;3321;p11"/>
            <p:cNvSpPr/>
            <p:nvPr/>
          </p:nvSpPr>
          <p:spPr>
            <a:xfrm>
              <a:off x="56088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2" name="Google Shape;3322;p11"/>
            <p:cNvSpPr/>
            <p:nvPr/>
          </p:nvSpPr>
          <p:spPr>
            <a:xfrm>
              <a:off x="56088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3" name="Google Shape;3323;p11"/>
            <p:cNvSpPr/>
            <p:nvPr/>
          </p:nvSpPr>
          <p:spPr>
            <a:xfrm>
              <a:off x="56088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4" name="Google Shape;3324;p11"/>
            <p:cNvSpPr/>
            <p:nvPr/>
          </p:nvSpPr>
          <p:spPr>
            <a:xfrm>
              <a:off x="56088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5" name="Google Shape;3325;p11"/>
            <p:cNvSpPr/>
            <p:nvPr/>
          </p:nvSpPr>
          <p:spPr>
            <a:xfrm>
              <a:off x="56088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6" name="Google Shape;3326;p11"/>
            <p:cNvSpPr/>
            <p:nvPr/>
          </p:nvSpPr>
          <p:spPr>
            <a:xfrm>
              <a:off x="56088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7" name="Google Shape;3327;p11"/>
            <p:cNvSpPr/>
            <p:nvPr/>
          </p:nvSpPr>
          <p:spPr>
            <a:xfrm>
              <a:off x="56088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8" name="Google Shape;3328;p11"/>
            <p:cNvSpPr/>
            <p:nvPr/>
          </p:nvSpPr>
          <p:spPr>
            <a:xfrm>
              <a:off x="56088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9" name="Google Shape;3329;p11"/>
            <p:cNvSpPr/>
            <p:nvPr/>
          </p:nvSpPr>
          <p:spPr>
            <a:xfrm>
              <a:off x="56088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0" name="Google Shape;3330;p11"/>
            <p:cNvSpPr/>
            <p:nvPr/>
          </p:nvSpPr>
          <p:spPr>
            <a:xfrm>
              <a:off x="56088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1" name="Google Shape;3331;p11"/>
            <p:cNvSpPr/>
            <p:nvPr/>
          </p:nvSpPr>
          <p:spPr>
            <a:xfrm>
              <a:off x="56088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2" name="Google Shape;3332;p11"/>
            <p:cNvSpPr/>
            <p:nvPr/>
          </p:nvSpPr>
          <p:spPr>
            <a:xfrm>
              <a:off x="56088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3" name="Google Shape;3333;p11"/>
            <p:cNvSpPr/>
            <p:nvPr/>
          </p:nvSpPr>
          <p:spPr>
            <a:xfrm>
              <a:off x="56088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4" name="Google Shape;3334;p11"/>
            <p:cNvSpPr/>
            <p:nvPr/>
          </p:nvSpPr>
          <p:spPr>
            <a:xfrm>
              <a:off x="57593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5" name="Google Shape;3335;p11"/>
            <p:cNvSpPr/>
            <p:nvPr/>
          </p:nvSpPr>
          <p:spPr>
            <a:xfrm>
              <a:off x="57593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6" name="Google Shape;3336;p11"/>
            <p:cNvSpPr/>
            <p:nvPr/>
          </p:nvSpPr>
          <p:spPr>
            <a:xfrm>
              <a:off x="57593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7" name="Google Shape;3337;p11"/>
            <p:cNvSpPr/>
            <p:nvPr/>
          </p:nvSpPr>
          <p:spPr>
            <a:xfrm>
              <a:off x="57593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8" name="Google Shape;3338;p11"/>
            <p:cNvSpPr/>
            <p:nvPr/>
          </p:nvSpPr>
          <p:spPr>
            <a:xfrm>
              <a:off x="57593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9" name="Google Shape;3339;p11"/>
            <p:cNvSpPr/>
            <p:nvPr/>
          </p:nvSpPr>
          <p:spPr>
            <a:xfrm>
              <a:off x="57593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0" name="Google Shape;3340;p11"/>
            <p:cNvSpPr/>
            <p:nvPr/>
          </p:nvSpPr>
          <p:spPr>
            <a:xfrm>
              <a:off x="57593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1" name="Google Shape;3341;p11"/>
            <p:cNvSpPr/>
            <p:nvPr/>
          </p:nvSpPr>
          <p:spPr>
            <a:xfrm>
              <a:off x="57593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2" name="Google Shape;3342;p11"/>
            <p:cNvSpPr/>
            <p:nvPr/>
          </p:nvSpPr>
          <p:spPr>
            <a:xfrm>
              <a:off x="57593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3" name="Google Shape;3343;p11"/>
            <p:cNvSpPr/>
            <p:nvPr/>
          </p:nvSpPr>
          <p:spPr>
            <a:xfrm>
              <a:off x="57593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4" name="Google Shape;3344;p11"/>
            <p:cNvSpPr/>
            <p:nvPr/>
          </p:nvSpPr>
          <p:spPr>
            <a:xfrm>
              <a:off x="57593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5" name="Google Shape;3345;p11"/>
            <p:cNvSpPr/>
            <p:nvPr/>
          </p:nvSpPr>
          <p:spPr>
            <a:xfrm>
              <a:off x="59098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6" name="Google Shape;3346;p11"/>
            <p:cNvSpPr/>
            <p:nvPr/>
          </p:nvSpPr>
          <p:spPr>
            <a:xfrm>
              <a:off x="59098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7" name="Google Shape;3347;p11"/>
            <p:cNvSpPr/>
            <p:nvPr/>
          </p:nvSpPr>
          <p:spPr>
            <a:xfrm>
              <a:off x="59098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8" name="Google Shape;3348;p11"/>
            <p:cNvSpPr/>
            <p:nvPr/>
          </p:nvSpPr>
          <p:spPr>
            <a:xfrm>
              <a:off x="606037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9" name="Google Shape;3349;p11"/>
            <p:cNvSpPr/>
            <p:nvPr/>
          </p:nvSpPr>
          <p:spPr>
            <a:xfrm>
              <a:off x="62108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0" name="Google Shape;3350;p11"/>
            <p:cNvSpPr/>
            <p:nvPr/>
          </p:nvSpPr>
          <p:spPr>
            <a:xfrm>
              <a:off x="62108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1" name="Google Shape;3351;p11"/>
            <p:cNvSpPr/>
            <p:nvPr/>
          </p:nvSpPr>
          <p:spPr>
            <a:xfrm>
              <a:off x="65119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52" name="Google Shape;3352;p11"/>
          <p:cNvGrpSpPr/>
          <p:nvPr/>
        </p:nvGrpSpPr>
        <p:grpSpPr>
          <a:xfrm rot="10800000">
            <a:off x="7682451" y="28707"/>
            <a:ext cx="994639" cy="4940182"/>
            <a:chOff x="5759350" y="388625"/>
            <a:chExt cx="1024450" cy="5088250"/>
          </a:xfrm>
        </p:grpSpPr>
        <p:sp>
          <p:nvSpPr>
            <p:cNvPr id="3353" name="Google Shape;3353;p11"/>
            <p:cNvSpPr/>
            <p:nvPr/>
          </p:nvSpPr>
          <p:spPr>
            <a:xfrm>
              <a:off x="57593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4" name="Google Shape;3354;p11"/>
            <p:cNvSpPr/>
            <p:nvPr/>
          </p:nvSpPr>
          <p:spPr>
            <a:xfrm>
              <a:off x="57593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5" name="Google Shape;3355;p11"/>
            <p:cNvSpPr/>
            <p:nvPr/>
          </p:nvSpPr>
          <p:spPr>
            <a:xfrm>
              <a:off x="57593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6" name="Google Shape;3356;p11"/>
            <p:cNvSpPr/>
            <p:nvPr/>
          </p:nvSpPr>
          <p:spPr>
            <a:xfrm>
              <a:off x="57593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7" name="Google Shape;3357;p11"/>
            <p:cNvSpPr/>
            <p:nvPr/>
          </p:nvSpPr>
          <p:spPr>
            <a:xfrm>
              <a:off x="57593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8" name="Google Shape;3358;p11"/>
            <p:cNvSpPr/>
            <p:nvPr/>
          </p:nvSpPr>
          <p:spPr>
            <a:xfrm>
              <a:off x="57593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9" name="Google Shape;3359;p11"/>
            <p:cNvSpPr/>
            <p:nvPr/>
          </p:nvSpPr>
          <p:spPr>
            <a:xfrm>
              <a:off x="57593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0" name="Google Shape;3360;p11"/>
            <p:cNvSpPr/>
            <p:nvPr/>
          </p:nvSpPr>
          <p:spPr>
            <a:xfrm>
              <a:off x="59098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1" name="Google Shape;3361;p11"/>
            <p:cNvSpPr/>
            <p:nvPr/>
          </p:nvSpPr>
          <p:spPr>
            <a:xfrm>
              <a:off x="59098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2" name="Google Shape;3362;p11"/>
            <p:cNvSpPr/>
            <p:nvPr/>
          </p:nvSpPr>
          <p:spPr>
            <a:xfrm>
              <a:off x="59098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3" name="Google Shape;3363;p11"/>
            <p:cNvSpPr/>
            <p:nvPr/>
          </p:nvSpPr>
          <p:spPr>
            <a:xfrm>
              <a:off x="59098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4" name="Google Shape;3364;p11"/>
            <p:cNvSpPr/>
            <p:nvPr/>
          </p:nvSpPr>
          <p:spPr>
            <a:xfrm>
              <a:off x="59098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5" name="Google Shape;3365;p11"/>
            <p:cNvSpPr/>
            <p:nvPr/>
          </p:nvSpPr>
          <p:spPr>
            <a:xfrm>
              <a:off x="59098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6" name="Google Shape;3366;p11"/>
            <p:cNvSpPr/>
            <p:nvPr/>
          </p:nvSpPr>
          <p:spPr>
            <a:xfrm>
              <a:off x="59098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7" name="Google Shape;3367;p11"/>
            <p:cNvSpPr/>
            <p:nvPr/>
          </p:nvSpPr>
          <p:spPr>
            <a:xfrm>
              <a:off x="59098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8" name="Google Shape;3368;p11"/>
            <p:cNvSpPr/>
            <p:nvPr/>
          </p:nvSpPr>
          <p:spPr>
            <a:xfrm>
              <a:off x="59098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9" name="Google Shape;3369;p11"/>
            <p:cNvSpPr/>
            <p:nvPr/>
          </p:nvSpPr>
          <p:spPr>
            <a:xfrm>
              <a:off x="59098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0" name="Google Shape;3370;p11"/>
            <p:cNvSpPr/>
            <p:nvPr/>
          </p:nvSpPr>
          <p:spPr>
            <a:xfrm>
              <a:off x="59098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1" name="Google Shape;3371;p11"/>
            <p:cNvSpPr/>
            <p:nvPr/>
          </p:nvSpPr>
          <p:spPr>
            <a:xfrm>
              <a:off x="59098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2" name="Google Shape;3372;p11"/>
            <p:cNvSpPr/>
            <p:nvPr/>
          </p:nvSpPr>
          <p:spPr>
            <a:xfrm>
              <a:off x="59098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3" name="Google Shape;3373;p11"/>
            <p:cNvSpPr/>
            <p:nvPr/>
          </p:nvSpPr>
          <p:spPr>
            <a:xfrm>
              <a:off x="59098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4" name="Google Shape;3374;p11"/>
            <p:cNvSpPr/>
            <p:nvPr/>
          </p:nvSpPr>
          <p:spPr>
            <a:xfrm>
              <a:off x="59098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5" name="Google Shape;3375;p11"/>
            <p:cNvSpPr/>
            <p:nvPr/>
          </p:nvSpPr>
          <p:spPr>
            <a:xfrm>
              <a:off x="59098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6" name="Google Shape;3376;p11"/>
            <p:cNvSpPr/>
            <p:nvPr/>
          </p:nvSpPr>
          <p:spPr>
            <a:xfrm>
              <a:off x="59098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7" name="Google Shape;3377;p11"/>
            <p:cNvSpPr/>
            <p:nvPr/>
          </p:nvSpPr>
          <p:spPr>
            <a:xfrm>
              <a:off x="59098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8" name="Google Shape;3378;p11"/>
            <p:cNvSpPr/>
            <p:nvPr/>
          </p:nvSpPr>
          <p:spPr>
            <a:xfrm>
              <a:off x="59098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9" name="Google Shape;3379;p11"/>
            <p:cNvSpPr/>
            <p:nvPr/>
          </p:nvSpPr>
          <p:spPr>
            <a:xfrm>
              <a:off x="60603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0" name="Google Shape;3380;p11"/>
            <p:cNvSpPr/>
            <p:nvPr/>
          </p:nvSpPr>
          <p:spPr>
            <a:xfrm>
              <a:off x="60603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1" name="Google Shape;3381;p11"/>
            <p:cNvSpPr/>
            <p:nvPr/>
          </p:nvSpPr>
          <p:spPr>
            <a:xfrm>
              <a:off x="60603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2" name="Google Shape;3382;p11"/>
            <p:cNvSpPr/>
            <p:nvPr/>
          </p:nvSpPr>
          <p:spPr>
            <a:xfrm>
              <a:off x="60603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3" name="Google Shape;3383;p11"/>
            <p:cNvSpPr/>
            <p:nvPr/>
          </p:nvSpPr>
          <p:spPr>
            <a:xfrm>
              <a:off x="606037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4" name="Google Shape;3384;p11"/>
            <p:cNvSpPr/>
            <p:nvPr/>
          </p:nvSpPr>
          <p:spPr>
            <a:xfrm>
              <a:off x="60603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5" name="Google Shape;3385;p11"/>
            <p:cNvSpPr/>
            <p:nvPr/>
          </p:nvSpPr>
          <p:spPr>
            <a:xfrm>
              <a:off x="606037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6" name="Google Shape;3386;p11"/>
            <p:cNvSpPr/>
            <p:nvPr/>
          </p:nvSpPr>
          <p:spPr>
            <a:xfrm>
              <a:off x="60603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7" name="Google Shape;3387;p11"/>
            <p:cNvSpPr/>
            <p:nvPr/>
          </p:nvSpPr>
          <p:spPr>
            <a:xfrm>
              <a:off x="60603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8" name="Google Shape;3388;p11"/>
            <p:cNvSpPr/>
            <p:nvPr/>
          </p:nvSpPr>
          <p:spPr>
            <a:xfrm>
              <a:off x="60603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9" name="Google Shape;3389;p11"/>
            <p:cNvSpPr/>
            <p:nvPr/>
          </p:nvSpPr>
          <p:spPr>
            <a:xfrm>
              <a:off x="60603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0" name="Google Shape;3390;p11"/>
            <p:cNvSpPr/>
            <p:nvPr/>
          </p:nvSpPr>
          <p:spPr>
            <a:xfrm>
              <a:off x="60603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1" name="Google Shape;3391;p11"/>
            <p:cNvSpPr/>
            <p:nvPr/>
          </p:nvSpPr>
          <p:spPr>
            <a:xfrm>
              <a:off x="606037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2" name="Google Shape;3392;p11"/>
            <p:cNvSpPr/>
            <p:nvPr/>
          </p:nvSpPr>
          <p:spPr>
            <a:xfrm>
              <a:off x="60603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3" name="Google Shape;3393;p11"/>
            <p:cNvSpPr/>
            <p:nvPr/>
          </p:nvSpPr>
          <p:spPr>
            <a:xfrm>
              <a:off x="60603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4" name="Google Shape;3394;p11"/>
            <p:cNvSpPr/>
            <p:nvPr/>
          </p:nvSpPr>
          <p:spPr>
            <a:xfrm>
              <a:off x="60603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5" name="Google Shape;3395;p11"/>
            <p:cNvSpPr/>
            <p:nvPr/>
          </p:nvSpPr>
          <p:spPr>
            <a:xfrm>
              <a:off x="60603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6" name="Google Shape;3396;p11"/>
            <p:cNvSpPr/>
            <p:nvPr/>
          </p:nvSpPr>
          <p:spPr>
            <a:xfrm>
              <a:off x="606037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7" name="Google Shape;3397;p11"/>
            <p:cNvSpPr/>
            <p:nvPr/>
          </p:nvSpPr>
          <p:spPr>
            <a:xfrm>
              <a:off x="60603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8" name="Google Shape;3398;p11"/>
            <p:cNvSpPr/>
            <p:nvPr/>
          </p:nvSpPr>
          <p:spPr>
            <a:xfrm>
              <a:off x="60603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9" name="Google Shape;3399;p11"/>
            <p:cNvSpPr/>
            <p:nvPr/>
          </p:nvSpPr>
          <p:spPr>
            <a:xfrm>
              <a:off x="60603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0" name="Google Shape;3400;p11"/>
            <p:cNvSpPr/>
            <p:nvPr/>
          </p:nvSpPr>
          <p:spPr>
            <a:xfrm>
              <a:off x="60603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1" name="Google Shape;3401;p11"/>
            <p:cNvSpPr/>
            <p:nvPr/>
          </p:nvSpPr>
          <p:spPr>
            <a:xfrm>
              <a:off x="60603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2" name="Google Shape;3402;p11"/>
            <p:cNvSpPr/>
            <p:nvPr/>
          </p:nvSpPr>
          <p:spPr>
            <a:xfrm>
              <a:off x="60603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3" name="Google Shape;3403;p11"/>
            <p:cNvSpPr/>
            <p:nvPr/>
          </p:nvSpPr>
          <p:spPr>
            <a:xfrm>
              <a:off x="60603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4" name="Google Shape;3404;p11"/>
            <p:cNvSpPr/>
            <p:nvPr/>
          </p:nvSpPr>
          <p:spPr>
            <a:xfrm>
              <a:off x="606037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5" name="Google Shape;3405;p11"/>
            <p:cNvSpPr/>
            <p:nvPr/>
          </p:nvSpPr>
          <p:spPr>
            <a:xfrm>
              <a:off x="62108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6" name="Google Shape;3406;p11"/>
            <p:cNvSpPr/>
            <p:nvPr/>
          </p:nvSpPr>
          <p:spPr>
            <a:xfrm>
              <a:off x="62108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7" name="Google Shape;3407;p11"/>
            <p:cNvSpPr/>
            <p:nvPr/>
          </p:nvSpPr>
          <p:spPr>
            <a:xfrm>
              <a:off x="62108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8" name="Google Shape;3408;p11"/>
            <p:cNvSpPr/>
            <p:nvPr/>
          </p:nvSpPr>
          <p:spPr>
            <a:xfrm>
              <a:off x="62108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9" name="Google Shape;3409;p11"/>
            <p:cNvSpPr/>
            <p:nvPr/>
          </p:nvSpPr>
          <p:spPr>
            <a:xfrm>
              <a:off x="62108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0" name="Google Shape;3410;p11"/>
            <p:cNvSpPr/>
            <p:nvPr/>
          </p:nvSpPr>
          <p:spPr>
            <a:xfrm>
              <a:off x="62108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1" name="Google Shape;3411;p11"/>
            <p:cNvSpPr/>
            <p:nvPr/>
          </p:nvSpPr>
          <p:spPr>
            <a:xfrm>
              <a:off x="62108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2" name="Google Shape;3412;p11"/>
            <p:cNvSpPr/>
            <p:nvPr/>
          </p:nvSpPr>
          <p:spPr>
            <a:xfrm>
              <a:off x="62108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3" name="Google Shape;3413;p11"/>
            <p:cNvSpPr/>
            <p:nvPr/>
          </p:nvSpPr>
          <p:spPr>
            <a:xfrm>
              <a:off x="62108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4" name="Google Shape;3414;p11"/>
            <p:cNvSpPr/>
            <p:nvPr/>
          </p:nvSpPr>
          <p:spPr>
            <a:xfrm>
              <a:off x="62108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5" name="Google Shape;3415;p11"/>
            <p:cNvSpPr/>
            <p:nvPr/>
          </p:nvSpPr>
          <p:spPr>
            <a:xfrm>
              <a:off x="62108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6" name="Google Shape;3416;p11"/>
            <p:cNvSpPr/>
            <p:nvPr/>
          </p:nvSpPr>
          <p:spPr>
            <a:xfrm>
              <a:off x="62108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7" name="Google Shape;3417;p11"/>
            <p:cNvSpPr/>
            <p:nvPr/>
          </p:nvSpPr>
          <p:spPr>
            <a:xfrm>
              <a:off x="62108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8" name="Google Shape;3418;p11"/>
            <p:cNvSpPr/>
            <p:nvPr/>
          </p:nvSpPr>
          <p:spPr>
            <a:xfrm>
              <a:off x="62108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9" name="Google Shape;3419;p11"/>
            <p:cNvSpPr/>
            <p:nvPr/>
          </p:nvSpPr>
          <p:spPr>
            <a:xfrm>
              <a:off x="62108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0" name="Google Shape;3420;p11"/>
            <p:cNvSpPr/>
            <p:nvPr/>
          </p:nvSpPr>
          <p:spPr>
            <a:xfrm>
              <a:off x="62108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1" name="Google Shape;3421;p11"/>
            <p:cNvSpPr/>
            <p:nvPr/>
          </p:nvSpPr>
          <p:spPr>
            <a:xfrm>
              <a:off x="62108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2" name="Google Shape;3422;p11"/>
            <p:cNvSpPr/>
            <p:nvPr/>
          </p:nvSpPr>
          <p:spPr>
            <a:xfrm>
              <a:off x="62108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3" name="Google Shape;3423;p11"/>
            <p:cNvSpPr/>
            <p:nvPr/>
          </p:nvSpPr>
          <p:spPr>
            <a:xfrm>
              <a:off x="62108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4" name="Google Shape;3424;p11"/>
            <p:cNvSpPr/>
            <p:nvPr/>
          </p:nvSpPr>
          <p:spPr>
            <a:xfrm>
              <a:off x="62108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5" name="Google Shape;3425;p11"/>
            <p:cNvSpPr/>
            <p:nvPr/>
          </p:nvSpPr>
          <p:spPr>
            <a:xfrm>
              <a:off x="6361375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6" name="Google Shape;3426;p11"/>
            <p:cNvSpPr/>
            <p:nvPr/>
          </p:nvSpPr>
          <p:spPr>
            <a:xfrm>
              <a:off x="6361375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7" name="Google Shape;3427;p11"/>
            <p:cNvSpPr/>
            <p:nvPr/>
          </p:nvSpPr>
          <p:spPr>
            <a:xfrm>
              <a:off x="6361375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8" name="Google Shape;3428;p11"/>
            <p:cNvSpPr/>
            <p:nvPr/>
          </p:nvSpPr>
          <p:spPr>
            <a:xfrm>
              <a:off x="6361375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9" name="Google Shape;3429;p11"/>
            <p:cNvSpPr/>
            <p:nvPr/>
          </p:nvSpPr>
          <p:spPr>
            <a:xfrm>
              <a:off x="6361375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0" name="Google Shape;3430;p11"/>
            <p:cNvSpPr/>
            <p:nvPr/>
          </p:nvSpPr>
          <p:spPr>
            <a:xfrm>
              <a:off x="6361375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1" name="Google Shape;3431;p11"/>
            <p:cNvSpPr/>
            <p:nvPr/>
          </p:nvSpPr>
          <p:spPr>
            <a:xfrm>
              <a:off x="6361375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2" name="Google Shape;3432;p11"/>
            <p:cNvSpPr/>
            <p:nvPr/>
          </p:nvSpPr>
          <p:spPr>
            <a:xfrm>
              <a:off x="6361375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3" name="Google Shape;3433;p11"/>
            <p:cNvSpPr/>
            <p:nvPr/>
          </p:nvSpPr>
          <p:spPr>
            <a:xfrm>
              <a:off x="6361375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4" name="Google Shape;3434;p11"/>
            <p:cNvSpPr/>
            <p:nvPr/>
          </p:nvSpPr>
          <p:spPr>
            <a:xfrm>
              <a:off x="6361375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5" name="Google Shape;3435;p11"/>
            <p:cNvSpPr/>
            <p:nvPr/>
          </p:nvSpPr>
          <p:spPr>
            <a:xfrm>
              <a:off x="6361375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6" name="Google Shape;3436;p11"/>
            <p:cNvSpPr/>
            <p:nvPr/>
          </p:nvSpPr>
          <p:spPr>
            <a:xfrm>
              <a:off x="6361375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7" name="Google Shape;3437;p11"/>
            <p:cNvSpPr/>
            <p:nvPr/>
          </p:nvSpPr>
          <p:spPr>
            <a:xfrm>
              <a:off x="6361375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8" name="Google Shape;3438;p11"/>
            <p:cNvSpPr/>
            <p:nvPr/>
          </p:nvSpPr>
          <p:spPr>
            <a:xfrm>
              <a:off x="6361375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9" name="Google Shape;3439;p11"/>
            <p:cNvSpPr/>
            <p:nvPr/>
          </p:nvSpPr>
          <p:spPr>
            <a:xfrm>
              <a:off x="6361375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0" name="Google Shape;3440;p11"/>
            <p:cNvSpPr/>
            <p:nvPr/>
          </p:nvSpPr>
          <p:spPr>
            <a:xfrm>
              <a:off x="6361375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1" name="Google Shape;3441;p11"/>
            <p:cNvSpPr/>
            <p:nvPr/>
          </p:nvSpPr>
          <p:spPr>
            <a:xfrm>
              <a:off x="6361375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2" name="Google Shape;3442;p11"/>
            <p:cNvSpPr/>
            <p:nvPr/>
          </p:nvSpPr>
          <p:spPr>
            <a:xfrm>
              <a:off x="6361375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3" name="Google Shape;3443;p11"/>
            <p:cNvSpPr/>
            <p:nvPr/>
          </p:nvSpPr>
          <p:spPr>
            <a:xfrm>
              <a:off x="65119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4" name="Google Shape;3444;p11"/>
            <p:cNvSpPr/>
            <p:nvPr/>
          </p:nvSpPr>
          <p:spPr>
            <a:xfrm>
              <a:off x="65119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5" name="Google Shape;3445;p11"/>
            <p:cNvSpPr/>
            <p:nvPr/>
          </p:nvSpPr>
          <p:spPr>
            <a:xfrm>
              <a:off x="65119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6" name="Google Shape;3446;p11"/>
            <p:cNvSpPr/>
            <p:nvPr/>
          </p:nvSpPr>
          <p:spPr>
            <a:xfrm>
              <a:off x="65119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7" name="Google Shape;3447;p11"/>
            <p:cNvSpPr/>
            <p:nvPr/>
          </p:nvSpPr>
          <p:spPr>
            <a:xfrm>
              <a:off x="65119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8" name="Google Shape;3448;p11"/>
            <p:cNvSpPr/>
            <p:nvPr/>
          </p:nvSpPr>
          <p:spPr>
            <a:xfrm>
              <a:off x="65119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9" name="Google Shape;3449;p11"/>
            <p:cNvSpPr/>
            <p:nvPr/>
          </p:nvSpPr>
          <p:spPr>
            <a:xfrm>
              <a:off x="65119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0" name="Google Shape;3450;p11"/>
            <p:cNvSpPr/>
            <p:nvPr/>
          </p:nvSpPr>
          <p:spPr>
            <a:xfrm>
              <a:off x="65119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1" name="Google Shape;3451;p11"/>
            <p:cNvSpPr/>
            <p:nvPr/>
          </p:nvSpPr>
          <p:spPr>
            <a:xfrm>
              <a:off x="66624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2" name="Google Shape;3452;p11"/>
            <p:cNvSpPr/>
            <p:nvPr/>
          </p:nvSpPr>
          <p:spPr>
            <a:xfrm>
              <a:off x="66624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3" name="Google Shape;3453;p11"/>
            <p:cNvSpPr/>
            <p:nvPr/>
          </p:nvSpPr>
          <p:spPr>
            <a:xfrm>
              <a:off x="66624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54" name="Google Shape;3454;p11"/>
          <p:cNvGrpSpPr/>
          <p:nvPr/>
        </p:nvGrpSpPr>
        <p:grpSpPr>
          <a:xfrm rot="10800000">
            <a:off x="7682451" y="28707"/>
            <a:ext cx="1140783" cy="5086302"/>
            <a:chOff x="5608825" y="238125"/>
            <a:chExt cx="1174975" cy="5238750"/>
          </a:xfrm>
        </p:grpSpPr>
        <p:sp>
          <p:nvSpPr>
            <p:cNvPr id="3455" name="Google Shape;3455;p11"/>
            <p:cNvSpPr/>
            <p:nvPr/>
          </p:nvSpPr>
          <p:spPr>
            <a:xfrm>
              <a:off x="56088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6" name="Google Shape;3456;p11"/>
            <p:cNvSpPr/>
            <p:nvPr/>
          </p:nvSpPr>
          <p:spPr>
            <a:xfrm>
              <a:off x="56088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7" name="Google Shape;3457;p11"/>
            <p:cNvSpPr/>
            <p:nvPr/>
          </p:nvSpPr>
          <p:spPr>
            <a:xfrm>
              <a:off x="56088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8" name="Google Shape;3458;p11"/>
            <p:cNvSpPr/>
            <p:nvPr/>
          </p:nvSpPr>
          <p:spPr>
            <a:xfrm>
              <a:off x="56088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9" name="Google Shape;3459;p11"/>
            <p:cNvSpPr/>
            <p:nvPr/>
          </p:nvSpPr>
          <p:spPr>
            <a:xfrm>
              <a:off x="57593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0" name="Google Shape;3460;p11"/>
            <p:cNvSpPr/>
            <p:nvPr/>
          </p:nvSpPr>
          <p:spPr>
            <a:xfrm>
              <a:off x="57593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1" name="Google Shape;3461;p11"/>
            <p:cNvSpPr/>
            <p:nvPr/>
          </p:nvSpPr>
          <p:spPr>
            <a:xfrm>
              <a:off x="57593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2" name="Google Shape;3462;p11"/>
            <p:cNvSpPr/>
            <p:nvPr/>
          </p:nvSpPr>
          <p:spPr>
            <a:xfrm>
              <a:off x="57593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3" name="Google Shape;3463;p11"/>
            <p:cNvSpPr/>
            <p:nvPr/>
          </p:nvSpPr>
          <p:spPr>
            <a:xfrm>
              <a:off x="57593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4" name="Google Shape;3464;p11"/>
            <p:cNvSpPr/>
            <p:nvPr/>
          </p:nvSpPr>
          <p:spPr>
            <a:xfrm>
              <a:off x="57593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5" name="Google Shape;3465;p11"/>
            <p:cNvSpPr/>
            <p:nvPr/>
          </p:nvSpPr>
          <p:spPr>
            <a:xfrm>
              <a:off x="57593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6" name="Google Shape;3466;p11"/>
            <p:cNvSpPr/>
            <p:nvPr/>
          </p:nvSpPr>
          <p:spPr>
            <a:xfrm>
              <a:off x="57593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7" name="Google Shape;3467;p11"/>
            <p:cNvSpPr/>
            <p:nvPr/>
          </p:nvSpPr>
          <p:spPr>
            <a:xfrm>
              <a:off x="57593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8" name="Google Shape;3468;p11"/>
            <p:cNvSpPr/>
            <p:nvPr/>
          </p:nvSpPr>
          <p:spPr>
            <a:xfrm>
              <a:off x="57593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9" name="Google Shape;3469;p11"/>
            <p:cNvSpPr/>
            <p:nvPr/>
          </p:nvSpPr>
          <p:spPr>
            <a:xfrm>
              <a:off x="57593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0" name="Google Shape;3470;p11"/>
            <p:cNvSpPr/>
            <p:nvPr/>
          </p:nvSpPr>
          <p:spPr>
            <a:xfrm>
              <a:off x="57593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1" name="Google Shape;3471;p11"/>
            <p:cNvSpPr/>
            <p:nvPr/>
          </p:nvSpPr>
          <p:spPr>
            <a:xfrm>
              <a:off x="57593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2" name="Google Shape;3472;p11"/>
            <p:cNvSpPr/>
            <p:nvPr/>
          </p:nvSpPr>
          <p:spPr>
            <a:xfrm>
              <a:off x="57593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3" name="Google Shape;3473;p11"/>
            <p:cNvSpPr/>
            <p:nvPr/>
          </p:nvSpPr>
          <p:spPr>
            <a:xfrm>
              <a:off x="57593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4" name="Google Shape;3474;p11"/>
            <p:cNvSpPr/>
            <p:nvPr/>
          </p:nvSpPr>
          <p:spPr>
            <a:xfrm>
              <a:off x="57593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5" name="Google Shape;3475;p11"/>
            <p:cNvSpPr/>
            <p:nvPr/>
          </p:nvSpPr>
          <p:spPr>
            <a:xfrm>
              <a:off x="57593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6" name="Google Shape;3476;p11"/>
            <p:cNvSpPr/>
            <p:nvPr/>
          </p:nvSpPr>
          <p:spPr>
            <a:xfrm>
              <a:off x="59098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7" name="Google Shape;3477;p11"/>
            <p:cNvSpPr/>
            <p:nvPr/>
          </p:nvSpPr>
          <p:spPr>
            <a:xfrm>
              <a:off x="59098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8" name="Google Shape;3478;p11"/>
            <p:cNvSpPr/>
            <p:nvPr/>
          </p:nvSpPr>
          <p:spPr>
            <a:xfrm>
              <a:off x="59098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9" name="Google Shape;3479;p11"/>
            <p:cNvSpPr/>
            <p:nvPr/>
          </p:nvSpPr>
          <p:spPr>
            <a:xfrm>
              <a:off x="59098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0" name="Google Shape;3480;p11"/>
            <p:cNvSpPr/>
            <p:nvPr/>
          </p:nvSpPr>
          <p:spPr>
            <a:xfrm>
              <a:off x="59098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1" name="Google Shape;3481;p11"/>
            <p:cNvSpPr/>
            <p:nvPr/>
          </p:nvSpPr>
          <p:spPr>
            <a:xfrm>
              <a:off x="59098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2" name="Google Shape;3482;p11"/>
            <p:cNvSpPr/>
            <p:nvPr/>
          </p:nvSpPr>
          <p:spPr>
            <a:xfrm>
              <a:off x="59098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3" name="Google Shape;3483;p11"/>
            <p:cNvSpPr/>
            <p:nvPr/>
          </p:nvSpPr>
          <p:spPr>
            <a:xfrm>
              <a:off x="59098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4" name="Google Shape;3484;p11"/>
            <p:cNvSpPr/>
            <p:nvPr/>
          </p:nvSpPr>
          <p:spPr>
            <a:xfrm>
              <a:off x="59098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5" name="Google Shape;3485;p11"/>
            <p:cNvSpPr/>
            <p:nvPr/>
          </p:nvSpPr>
          <p:spPr>
            <a:xfrm>
              <a:off x="59098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6" name="Google Shape;3486;p11"/>
            <p:cNvSpPr/>
            <p:nvPr/>
          </p:nvSpPr>
          <p:spPr>
            <a:xfrm>
              <a:off x="59098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7" name="Google Shape;3487;p11"/>
            <p:cNvSpPr/>
            <p:nvPr/>
          </p:nvSpPr>
          <p:spPr>
            <a:xfrm>
              <a:off x="59098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8" name="Google Shape;3488;p11"/>
            <p:cNvSpPr/>
            <p:nvPr/>
          </p:nvSpPr>
          <p:spPr>
            <a:xfrm>
              <a:off x="59098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9" name="Google Shape;3489;p11"/>
            <p:cNvSpPr/>
            <p:nvPr/>
          </p:nvSpPr>
          <p:spPr>
            <a:xfrm>
              <a:off x="60603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0" name="Google Shape;3490;p11"/>
            <p:cNvSpPr/>
            <p:nvPr/>
          </p:nvSpPr>
          <p:spPr>
            <a:xfrm>
              <a:off x="606037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1" name="Google Shape;3491;p11"/>
            <p:cNvSpPr/>
            <p:nvPr/>
          </p:nvSpPr>
          <p:spPr>
            <a:xfrm>
              <a:off x="606037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2" name="Google Shape;3492;p11"/>
            <p:cNvSpPr/>
            <p:nvPr/>
          </p:nvSpPr>
          <p:spPr>
            <a:xfrm>
              <a:off x="60603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3" name="Google Shape;3493;p11"/>
            <p:cNvSpPr/>
            <p:nvPr/>
          </p:nvSpPr>
          <p:spPr>
            <a:xfrm>
              <a:off x="60603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4" name="Google Shape;3494;p11"/>
            <p:cNvSpPr/>
            <p:nvPr/>
          </p:nvSpPr>
          <p:spPr>
            <a:xfrm>
              <a:off x="60603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5" name="Google Shape;3495;p11"/>
            <p:cNvSpPr/>
            <p:nvPr/>
          </p:nvSpPr>
          <p:spPr>
            <a:xfrm>
              <a:off x="60603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6" name="Google Shape;3496;p11"/>
            <p:cNvSpPr/>
            <p:nvPr/>
          </p:nvSpPr>
          <p:spPr>
            <a:xfrm>
              <a:off x="60603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7" name="Google Shape;3497;p11"/>
            <p:cNvSpPr/>
            <p:nvPr/>
          </p:nvSpPr>
          <p:spPr>
            <a:xfrm>
              <a:off x="62108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8" name="Google Shape;3498;p11"/>
            <p:cNvSpPr/>
            <p:nvPr/>
          </p:nvSpPr>
          <p:spPr>
            <a:xfrm>
              <a:off x="62108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9" name="Google Shape;3499;p11"/>
            <p:cNvSpPr/>
            <p:nvPr/>
          </p:nvSpPr>
          <p:spPr>
            <a:xfrm>
              <a:off x="62108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0" name="Google Shape;3500;p11"/>
            <p:cNvSpPr/>
            <p:nvPr/>
          </p:nvSpPr>
          <p:spPr>
            <a:xfrm>
              <a:off x="62108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1" name="Google Shape;3501;p11"/>
            <p:cNvSpPr/>
            <p:nvPr/>
          </p:nvSpPr>
          <p:spPr>
            <a:xfrm>
              <a:off x="62108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2" name="Google Shape;3502;p11"/>
            <p:cNvSpPr/>
            <p:nvPr/>
          </p:nvSpPr>
          <p:spPr>
            <a:xfrm>
              <a:off x="6361375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3" name="Google Shape;3503;p11"/>
            <p:cNvSpPr/>
            <p:nvPr/>
          </p:nvSpPr>
          <p:spPr>
            <a:xfrm>
              <a:off x="6361375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4" name="Google Shape;3504;p11"/>
            <p:cNvSpPr/>
            <p:nvPr/>
          </p:nvSpPr>
          <p:spPr>
            <a:xfrm>
              <a:off x="66624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05" name="Google Shape;3505;p11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accent2"/>
                </a:solidFill>
              </a:defRPr>
            </a:lvl1pPr>
            <a:lvl2pPr lvl="1">
              <a:buNone/>
              <a:defRPr>
                <a:solidFill>
                  <a:schemeClr val="accent2"/>
                </a:solidFill>
              </a:defRPr>
            </a:lvl2pPr>
            <a:lvl3pPr lvl="2">
              <a:buNone/>
              <a:defRPr>
                <a:solidFill>
                  <a:schemeClr val="accent2"/>
                </a:solidFill>
              </a:defRPr>
            </a:lvl3pPr>
            <a:lvl4pPr lvl="3">
              <a:buNone/>
              <a:defRPr>
                <a:solidFill>
                  <a:schemeClr val="accent2"/>
                </a:solidFill>
              </a:defRPr>
            </a:lvl4pPr>
            <a:lvl5pPr lvl="4">
              <a:buNone/>
              <a:defRPr>
                <a:solidFill>
                  <a:schemeClr val="accent2"/>
                </a:solidFill>
              </a:defRPr>
            </a:lvl5pPr>
            <a:lvl6pPr lvl="5">
              <a:buNone/>
              <a:defRPr>
                <a:solidFill>
                  <a:schemeClr val="accent2"/>
                </a:solidFill>
              </a:defRPr>
            </a:lvl6pPr>
            <a:lvl7pPr lvl="6">
              <a:buNone/>
              <a:defRPr>
                <a:solidFill>
                  <a:schemeClr val="accent2"/>
                </a:solidFill>
              </a:defRPr>
            </a:lvl7pPr>
            <a:lvl8pPr lvl="7">
              <a:buNone/>
              <a:defRPr>
                <a:solidFill>
                  <a:schemeClr val="accent2"/>
                </a:solidFill>
              </a:defRPr>
            </a:lvl8pPr>
            <a:lvl9pPr lvl="8">
              <a:buNone/>
              <a:defRPr>
                <a:solidFill>
                  <a:schemeClr val="accent2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background">
  <p:cSld name="BLANK_1_1">
    <p:bg>
      <p:bgPr>
        <a:solidFill>
          <a:schemeClr val="accent6"/>
        </a:solidFill>
        <a:effectLst/>
      </p:bgPr>
    </p:bg>
    <p:spTree>
      <p:nvGrpSpPr>
        <p:cNvPr id="1" name="Shape 3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07" name="Google Shape;3507;p12"/>
          <p:cNvGrpSpPr/>
          <p:nvPr/>
        </p:nvGrpSpPr>
        <p:grpSpPr>
          <a:xfrm>
            <a:off x="7828607" y="28698"/>
            <a:ext cx="1286904" cy="5086302"/>
            <a:chOff x="6367294" y="28698"/>
            <a:chExt cx="1286904" cy="5086302"/>
          </a:xfrm>
        </p:grpSpPr>
        <p:sp>
          <p:nvSpPr>
            <p:cNvPr id="3508" name="Google Shape;3508;p12"/>
            <p:cNvSpPr/>
            <p:nvPr/>
          </p:nvSpPr>
          <p:spPr>
            <a:xfrm rot="10800000">
              <a:off x="7536331" y="613204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9" name="Google Shape;3509;p12"/>
            <p:cNvSpPr/>
            <p:nvPr/>
          </p:nvSpPr>
          <p:spPr>
            <a:xfrm rot="10800000">
              <a:off x="7244066" y="2659036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0" name="Google Shape;3510;p12"/>
            <p:cNvSpPr/>
            <p:nvPr/>
          </p:nvSpPr>
          <p:spPr>
            <a:xfrm rot="10800000">
              <a:off x="7244066" y="174818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1" name="Google Shape;3511;p12"/>
            <p:cNvSpPr/>
            <p:nvPr/>
          </p:nvSpPr>
          <p:spPr>
            <a:xfrm rot="10800000">
              <a:off x="6659535" y="4266482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2" name="Google Shape;3512;p12"/>
            <p:cNvSpPr/>
            <p:nvPr/>
          </p:nvSpPr>
          <p:spPr>
            <a:xfrm rot="10800000">
              <a:off x="7536331" y="4704867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3" name="Google Shape;3513;p12"/>
            <p:cNvSpPr/>
            <p:nvPr/>
          </p:nvSpPr>
          <p:spPr>
            <a:xfrm rot="10800000">
              <a:off x="7536331" y="4558747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4" name="Google Shape;3514;p12"/>
            <p:cNvSpPr/>
            <p:nvPr/>
          </p:nvSpPr>
          <p:spPr>
            <a:xfrm rot="10800000">
              <a:off x="7536331" y="4266482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5" name="Google Shape;3515;p12"/>
            <p:cNvSpPr/>
            <p:nvPr/>
          </p:nvSpPr>
          <p:spPr>
            <a:xfrm rot="10800000">
              <a:off x="7536331" y="3974217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6" name="Google Shape;3516;p12"/>
            <p:cNvSpPr/>
            <p:nvPr/>
          </p:nvSpPr>
          <p:spPr>
            <a:xfrm rot="10800000">
              <a:off x="7536331" y="3828096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7" name="Google Shape;3517;p12"/>
            <p:cNvSpPr/>
            <p:nvPr/>
          </p:nvSpPr>
          <p:spPr>
            <a:xfrm rot="10800000">
              <a:off x="7536331" y="3681951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8" name="Google Shape;3518;p12"/>
            <p:cNvSpPr/>
            <p:nvPr/>
          </p:nvSpPr>
          <p:spPr>
            <a:xfrm rot="10800000">
              <a:off x="7536331" y="353583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9" name="Google Shape;3519;p12"/>
            <p:cNvSpPr/>
            <p:nvPr/>
          </p:nvSpPr>
          <p:spPr>
            <a:xfrm rot="10800000">
              <a:off x="7536331" y="3097445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0" name="Google Shape;3520;p12"/>
            <p:cNvSpPr/>
            <p:nvPr/>
          </p:nvSpPr>
          <p:spPr>
            <a:xfrm rot="10800000">
              <a:off x="7536331" y="295130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1" name="Google Shape;3521;p12"/>
            <p:cNvSpPr/>
            <p:nvPr/>
          </p:nvSpPr>
          <p:spPr>
            <a:xfrm rot="10800000">
              <a:off x="7536331" y="280518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2" name="Google Shape;3522;p12"/>
            <p:cNvSpPr/>
            <p:nvPr/>
          </p:nvSpPr>
          <p:spPr>
            <a:xfrm rot="10800000">
              <a:off x="7536331" y="2659036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3" name="Google Shape;3523;p12"/>
            <p:cNvSpPr/>
            <p:nvPr/>
          </p:nvSpPr>
          <p:spPr>
            <a:xfrm rot="10800000">
              <a:off x="7536331" y="2512915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4" name="Google Shape;3524;p12"/>
            <p:cNvSpPr/>
            <p:nvPr/>
          </p:nvSpPr>
          <p:spPr>
            <a:xfrm rot="10800000">
              <a:off x="7536331" y="2366770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5" name="Google Shape;3525;p12"/>
            <p:cNvSpPr/>
            <p:nvPr/>
          </p:nvSpPr>
          <p:spPr>
            <a:xfrm rot="10800000">
              <a:off x="7536331" y="222065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6" name="Google Shape;3526;p12"/>
            <p:cNvSpPr/>
            <p:nvPr/>
          </p:nvSpPr>
          <p:spPr>
            <a:xfrm rot="10800000">
              <a:off x="7536331" y="2074529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7" name="Google Shape;3527;p12"/>
            <p:cNvSpPr/>
            <p:nvPr/>
          </p:nvSpPr>
          <p:spPr>
            <a:xfrm rot="10800000">
              <a:off x="7536331" y="1928385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8" name="Google Shape;3528;p12"/>
            <p:cNvSpPr/>
            <p:nvPr/>
          </p:nvSpPr>
          <p:spPr>
            <a:xfrm rot="10800000">
              <a:off x="7536331" y="1782264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9" name="Google Shape;3529;p12"/>
            <p:cNvSpPr/>
            <p:nvPr/>
          </p:nvSpPr>
          <p:spPr>
            <a:xfrm rot="10800000">
              <a:off x="7536331" y="1489999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0" name="Google Shape;3530;p12"/>
            <p:cNvSpPr/>
            <p:nvPr/>
          </p:nvSpPr>
          <p:spPr>
            <a:xfrm rot="10800000">
              <a:off x="7536331" y="1197734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1" name="Google Shape;3531;p12"/>
            <p:cNvSpPr/>
            <p:nvPr/>
          </p:nvSpPr>
          <p:spPr>
            <a:xfrm rot="10800000">
              <a:off x="7536331" y="105161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2" name="Google Shape;3532;p12"/>
            <p:cNvSpPr/>
            <p:nvPr/>
          </p:nvSpPr>
          <p:spPr>
            <a:xfrm rot="10800000">
              <a:off x="7536331" y="905469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3" name="Google Shape;3533;p12"/>
            <p:cNvSpPr/>
            <p:nvPr/>
          </p:nvSpPr>
          <p:spPr>
            <a:xfrm rot="10800000">
              <a:off x="7536331" y="759348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4" name="Google Shape;3534;p12"/>
            <p:cNvSpPr/>
            <p:nvPr/>
          </p:nvSpPr>
          <p:spPr>
            <a:xfrm rot="10800000">
              <a:off x="7536331" y="46708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5" name="Google Shape;3535;p12"/>
            <p:cNvSpPr/>
            <p:nvPr/>
          </p:nvSpPr>
          <p:spPr>
            <a:xfrm rot="10800000">
              <a:off x="7536331" y="320938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6" name="Google Shape;3536;p12"/>
            <p:cNvSpPr/>
            <p:nvPr/>
          </p:nvSpPr>
          <p:spPr>
            <a:xfrm rot="10800000">
              <a:off x="7536331" y="174818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7" name="Google Shape;3537;p12"/>
            <p:cNvSpPr/>
            <p:nvPr/>
          </p:nvSpPr>
          <p:spPr>
            <a:xfrm rot="10800000">
              <a:off x="7536331" y="28698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8" name="Google Shape;3538;p12"/>
            <p:cNvSpPr/>
            <p:nvPr/>
          </p:nvSpPr>
          <p:spPr>
            <a:xfrm rot="10800000">
              <a:off x="7390210" y="4851012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9" name="Google Shape;3539;p12"/>
            <p:cNvSpPr/>
            <p:nvPr/>
          </p:nvSpPr>
          <p:spPr>
            <a:xfrm rot="10800000">
              <a:off x="7390210" y="4558747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0" name="Google Shape;3540;p12"/>
            <p:cNvSpPr/>
            <p:nvPr/>
          </p:nvSpPr>
          <p:spPr>
            <a:xfrm rot="10800000">
              <a:off x="7390210" y="4412627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1" name="Google Shape;3541;p12"/>
            <p:cNvSpPr/>
            <p:nvPr/>
          </p:nvSpPr>
          <p:spPr>
            <a:xfrm rot="10800000">
              <a:off x="7390210" y="4266482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2" name="Google Shape;3542;p12"/>
            <p:cNvSpPr/>
            <p:nvPr/>
          </p:nvSpPr>
          <p:spPr>
            <a:xfrm rot="10800000">
              <a:off x="7390210" y="412036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3" name="Google Shape;3543;p12"/>
            <p:cNvSpPr/>
            <p:nvPr/>
          </p:nvSpPr>
          <p:spPr>
            <a:xfrm rot="10800000">
              <a:off x="7390210" y="3828096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4" name="Google Shape;3544;p12"/>
            <p:cNvSpPr/>
            <p:nvPr/>
          </p:nvSpPr>
          <p:spPr>
            <a:xfrm rot="10800000">
              <a:off x="7390210" y="353583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5" name="Google Shape;3545;p12"/>
            <p:cNvSpPr/>
            <p:nvPr/>
          </p:nvSpPr>
          <p:spPr>
            <a:xfrm rot="10800000">
              <a:off x="7390210" y="338971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6" name="Google Shape;3546;p12"/>
            <p:cNvSpPr/>
            <p:nvPr/>
          </p:nvSpPr>
          <p:spPr>
            <a:xfrm rot="10800000">
              <a:off x="7390210" y="3243566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7" name="Google Shape;3547;p12"/>
            <p:cNvSpPr/>
            <p:nvPr/>
          </p:nvSpPr>
          <p:spPr>
            <a:xfrm rot="10800000">
              <a:off x="7390210" y="295130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8" name="Google Shape;3548;p12"/>
            <p:cNvSpPr/>
            <p:nvPr/>
          </p:nvSpPr>
          <p:spPr>
            <a:xfrm rot="10800000">
              <a:off x="7390210" y="280518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9" name="Google Shape;3549;p12"/>
            <p:cNvSpPr/>
            <p:nvPr/>
          </p:nvSpPr>
          <p:spPr>
            <a:xfrm rot="10800000">
              <a:off x="7390210" y="2659036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0" name="Google Shape;3550;p12"/>
            <p:cNvSpPr/>
            <p:nvPr/>
          </p:nvSpPr>
          <p:spPr>
            <a:xfrm rot="10800000">
              <a:off x="7390210" y="2512915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1" name="Google Shape;3551;p12"/>
            <p:cNvSpPr/>
            <p:nvPr/>
          </p:nvSpPr>
          <p:spPr>
            <a:xfrm rot="10800000">
              <a:off x="7390210" y="2366770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2" name="Google Shape;3552;p12"/>
            <p:cNvSpPr/>
            <p:nvPr/>
          </p:nvSpPr>
          <p:spPr>
            <a:xfrm rot="10800000">
              <a:off x="7390210" y="222065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3" name="Google Shape;3553;p12"/>
            <p:cNvSpPr/>
            <p:nvPr/>
          </p:nvSpPr>
          <p:spPr>
            <a:xfrm rot="10800000">
              <a:off x="7390210" y="2074529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4" name="Google Shape;3554;p12"/>
            <p:cNvSpPr/>
            <p:nvPr/>
          </p:nvSpPr>
          <p:spPr>
            <a:xfrm rot="10800000">
              <a:off x="7390210" y="1782264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5" name="Google Shape;3555;p12"/>
            <p:cNvSpPr/>
            <p:nvPr/>
          </p:nvSpPr>
          <p:spPr>
            <a:xfrm rot="10800000">
              <a:off x="7390210" y="1489999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6" name="Google Shape;3556;p12"/>
            <p:cNvSpPr/>
            <p:nvPr/>
          </p:nvSpPr>
          <p:spPr>
            <a:xfrm rot="10800000">
              <a:off x="7390210" y="1343854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7" name="Google Shape;3557;p12"/>
            <p:cNvSpPr/>
            <p:nvPr/>
          </p:nvSpPr>
          <p:spPr>
            <a:xfrm rot="10800000">
              <a:off x="7390210" y="1197734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8" name="Google Shape;3558;p12"/>
            <p:cNvSpPr/>
            <p:nvPr/>
          </p:nvSpPr>
          <p:spPr>
            <a:xfrm rot="10800000">
              <a:off x="7390210" y="105161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9" name="Google Shape;3559;p12"/>
            <p:cNvSpPr/>
            <p:nvPr/>
          </p:nvSpPr>
          <p:spPr>
            <a:xfrm rot="10800000">
              <a:off x="7390210" y="759348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0" name="Google Shape;3560;p12"/>
            <p:cNvSpPr/>
            <p:nvPr/>
          </p:nvSpPr>
          <p:spPr>
            <a:xfrm rot="10800000">
              <a:off x="7390210" y="613204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1" name="Google Shape;3561;p12"/>
            <p:cNvSpPr/>
            <p:nvPr/>
          </p:nvSpPr>
          <p:spPr>
            <a:xfrm rot="10800000">
              <a:off x="7390210" y="320938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2" name="Google Shape;3562;p12"/>
            <p:cNvSpPr/>
            <p:nvPr/>
          </p:nvSpPr>
          <p:spPr>
            <a:xfrm rot="10800000">
              <a:off x="7390210" y="28698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3" name="Google Shape;3563;p12"/>
            <p:cNvSpPr/>
            <p:nvPr/>
          </p:nvSpPr>
          <p:spPr>
            <a:xfrm rot="10800000">
              <a:off x="7244066" y="4704867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4" name="Google Shape;3564;p12"/>
            <p:cNvSpPr/>
            <p:nvPr/>
          </p:nvSpPr>
          <p:spPr>
            <a:xfrm rot="10800000">
              <a:off x="7244066" y="4266482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5" name="Google Shape;3565;p12"/>
            <p:cNvSpPr/>
            <p:nvPr/>
          </p:nvSpPr>
          <p:spPr>
            <a:xfrm rot="10800000">
              <a:off x="7244066" y="412036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6" name="Google Shape;3566;p12"/>
            <p:cNvSpPr/>
            <p:nvPr/>
          </p:nvSpPr>
          <p:spPr>
            <a:xfrm rot="10800000">
              <a:off x="7244066" y="3974217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7" name="Google Shape;3567;p12"/>
            <p:cNvSpPr/>
            <p:nvPr/>
          </p:nvSpPr>
          <p:spPr>
            <a:xfrm rot="10800000">
              <a:off x="7244066" y="3681951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8" name="Google Shape;3568;p12"/>
            <p:cNvSpPr/>
            <p:nvPr/>
          </p:nvSpPr>
          <p:spPr>
            <a:xfrm rot="10800000">
              <a:off x="7244066" y="338971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9" name="Google Shape;3569;p12"/>
            <p:cNvSpPr/>
            <p:nvPr/>
          </p:nvSpPr>
          <p:spPr>
            <a:xfrm rot="10800000">
              <a:off x="7244066" y="3243566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0" name="Google Shape;3570;p12"/>
            <p:cNvSpPr/>
            <p:nvPr/>
          </p:nvSpPr>
          <p:spPr>
            <a:xfrm rot="10800000">
              <a:off x="7244066" y="3097445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1" name="Google Shape;3571;p12"/>
            <p:cNvSpPr/>
            <p:nvPr/>
          </p:nvSpPr>
          <p:spPr>
            <a:xfrm rot="10800000">
              <a:off x="7244066" y="280518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2" name="Google Shape;3572;p12"/>
            <p:cNvSpPr/>
            <p:nvPr/>
          </p:nvSpPr>
          <p:spPr>
            <a:xfrm rot="10800000">
              <a:off x="7244066" y="2512915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3" name="Google Shape;3573;p12"/>
            <p:cNvSpPr/>
            <p:nvPr/>
          </p:nvSpPr>
          <p:spPr>
            <a:xfrm rot="10800000">
              <a:off x="7244066" y="222065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4" name="Google Shape;3574;p12"/>
            <p:cNvSpPr/>
            <p:nvPr/>
          </p:nvSpPr>
          <p:spPr>
            <a:xfrm rot="10800000">
              <a:off x="7244066" y="1928385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5" name="Google Shape;3575;p12"/>
            <p:cNvSpPr/>
            <p:nvPr/>
          </p:nvSpPr>
          <p:spPr>
            <a:xfrm rot="10800000">
              <a:off x="7244066" y="1782264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6" name="Google Shape;3576;p12"/>
            <p:cNvSpPr/>
            <p:nvPr/>
          </p:nvSpPr>
          <p:spPr>
            <a:xfrm rot="10800000">
              <a:off x="7244066" y="1343854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7" name="Google Shape;3577;p12"/>
            <p:cNvSpPr/>
            <p:nvPr/>
          </p:nvSpPr>
          <p:spPr>
            <a:xfrm rot="10800000">
              <a:off x="7244066" y="1197734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8" name="Google Shape;3578;p12"/>
            <p:cNvSpPr/>
            <p:nvPr/>
          </p:nvSpPr>
          <p:spPr>
            <a:xfrm rot="10800000">
              <a:off x="7244066" y="105161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9" name="Google Shape;3579;p12"/>
            <p:cNvSpPr/>
            <p:nvPr/>
          </p:nvSpPr>
          <p:spPr>
            <a:xfrm rot="10800000">
              <a:off x="7244066" y="905469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0" name="Google Shape;3580;p12"/>
            <p:cNvSpPr/>
            <p:nvPr/>
          </p:nvSpPr>
          <p:spPr>
            <a:xfrm rot="10800000">
              <a:off x="7244066" y="759348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1" name="Google Shape;3581;p12"/>
            <p:cNvSpPr/>
            <p:nvPr/>
          </p:nvSpPr>
          <p:spPr>
            <a:xfrm rot="10800000">
              <a:off x="7244066" y="46708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2" name="Google Shape;3582;p12"/>
            <p:cNvSpPr/>
            <p:nvPr/>
          </p:nvSpPr>
          <p:spPr>
            <a:xfrm rot="10800000">
              <a:off x="7244066" y="320938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3" name="Google Shape;3583;p12"/>
            <p:cNvSpPr/>
            <p:nvPr/>
          </p:nvSpPr>
          <p:spPr>
            <a:xfrm rot="10800000">
              <a:off x="7097945" y="499713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4" name="Google Shape;3584;p12"/>
            <p:cNvSpPr/>
            <p:nvPr/>
          </p:nvSpPr>
          <p:spPr>
            <a:xfrm rot="10800000">
              <a:off x="7097945" y="4558747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5" name="Google Shape;3585;p12"/>
            <p:cNvSpPr/>
            <p:nvPr/>
          </p:nvSpPr>
          <p:spPr>
            <a:xfrm rot="10800000">
              <a:off x="7097945" y="4266482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6" name="Google Shape;3586;p12"/>
            <p:cNvSpPr/>
            <p:nvPr/>
          </p:nvSpPr>
          <p:spPr>
            <a:xfrm rot="10800000">
              <a:off x="7097945" y="3828096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7" name="Google Shape;3587;p12"/>
            <p:cNvSpPr/>
            <p:nvPr/>
          </p:nvSpPr>
          <p:spPr>
            <a:xfrm rot="10800000">
              <a:off x="7097945" y="3681951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8" name="Google Shape;3588;p12"/>
            <p:cNvSpPr/>
            <p:nvPr/>
          </p:nvSpPr>
          <p:spPr>
            <a:xfrm rot="10800000">
              <a:off x="7097945" y="3097445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9" name="Google Shape;3589;p12"/>
            <p:cNvSpPr/>
            <p:nvPr/>
          </p:nvSpPr>
          <p:spPr>
            <a:xfrm rot="10800000">
              <a:off x="7097945" y="295130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0" name="Google Shape;3590;p12"/>
            <p:cNvSpPr/>
            <p:nvPr/>
          </p:nvSpPr>
          <p:spPr>
            <a:xfrm rot="10800000">
              <a:off x="7097945" y="2659036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1" name="Google Shape;3591;p12"/>
            <p:cNvSpPr/>
            <p:nvPr/>
          </p:nvSpPr>
          <p:spPr>
            <a:xfrm rot="10800000">
              <a:off x="7097945" y="2512915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2" name="Google Shape;3592;p12"/>
            <p:cNvSpPr/>
            <p:nvPr/>
          </p:nvSpPr>
          <p:spPr>
            <a:xfrm rot="10800000">
              <a:off x="7097945" y="2366770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3" name="Google Shape;3593;p12"/>
            <p:cNvSpPr/>
            <p:nvPr/>
          </p:nvSpPr>
          <p:spPr>
            <a:xfrm rot="10800000">
              <a:off x="7097945" y="222065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4" name="Google Shape;3594;p12"/>
            <p:cNvSpPr/>
            <p:nvPr/>
          </p:nvSpPr>
          <p:spPr>
            <a:xfrm rot="10800000">
              <a:off x="7097945" y="1782264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5" name="Google Shape;3595;p12"/>
            <p:cNvSpPr/>
            <p:nvPr/>
          </p:nvSpPr>
          <p:spPr>
            <a:xfrm rot="10800000">
              <a:off x="7097945" y="163612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6" name="Google Shape;3596;p12"/>
            <p:cNvSpPr/>
            <p:nvPr/>
          </p:nvSpPr>
          <p:spPr>
            <a:xfrm rot="10800000">
              <a:off x="7097945" y="1489999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7" name="Google Shape;3597;p12"/>
            <p:cNvSpPr/>
            <p:nvPr/>
          </p:nvSpPr>
          <p:spPr>
            <a:xfrm rot="10800000">
              <a:off x="7097945" y="1197734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8" name="Google Shape;3598;p12"/>
            <p:cNvSpPr/>
            <p:nvPr/>
          </p:nvSpPr>
          <p:spPr>
            <a:xfrm rot="10800000">
              <a:off x="7097945" y="46708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9" name="Google Shape;3599;p12"/>
            <p:cNvSpPr/>
            <p:nvPr/>
          </p:nvSpPr>
          <p:spPr>
            <a:xfrm rot="10800000">
              <a:off x="7097945" y="174818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0" name="Google Shape;3600;p12"/>
            <p:cNvSpPr/>
            <p:nvPr/>
          </p:nvSpPr>
          <p:spPr>
            <a:xfrm rot="10800000">
              <a:off x="7097945" y="28698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1" name="Google Shape;3601;p12"/>
            <p:cNvSpPr/>
            <p:nvPr/>
          </p:nvSpPr>
          <p:spPr>
            <a:xfrm rot="10800000">
              <a:off x="6951800" y="4851012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2" name="Google Shape;3602;p12"/>
            <p:cNvSpPr/>
            <p:nvPr/>
          </p:nvSpPr>
          <p:spPr>
            <a:xfrm rot="10800000">
              <a:off x="6951800" y="4704867"/>
              <a:ext cx="117892" cy="117892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3" name="Google Shape;3603;p12"/>
            <p:cNvSpPr/>
            <p:nvPr/>
          </p:nvSpPr>
          <p:spPr>
            <a:xfrm rot="10800000">
              <a:off x="6951800" y="4266482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4" name="Google Shape;3604;p12"/>
            <p:cNvSpPr/>
            <p:nvPr/>
          </p:nvSpPr>
          <p:spPr>
            <a:xfrm rot="10800000">
              <a:off x="6951800" y="3974217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5" name="Google Shape;3605;p12"/>
            <p:cNvSpPr/>
            <p:nvPr/>
          </p:nvSpPr>
          <p:spPr>
            <a:xfrm rot="10800000">
              <a:off x="6951800" y="3681951"/>
              <a:ext cx="117892" cy="117892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6" name="Google Shape;3606;p12"/>
            <p:cNvSpPr/>
            <p:nvPr/>
          </p:nvSpPr>
          <p:spPr>
            <a:xfrm rot="10800000">
              <a:off x="6951800" y="3243566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7" name="Google Shape;3607;p12"/>
            <p:cNvSpPr/>
            <p:nvPr/>
          </p:nvSpPr>
          <p:spPr>
            <a:xfrm rot="10800000">
              <a:off x="6951800" y="2951301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8" name="Google Shape;3608;p12"/>
            <p:cNvSpPr/>
            <p:nvPr/>
          </p:nvSpPr>
          <p:spPr>
            <a:xfrm rot="10800000">
              <a:off x="6951800" y="2512915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9" name="Google Shape;3609;p12"/>
            <p:cNvSpPr/>
            <p:nvPr/>
          </p:nvSpPr>
          <p:spPr>
            <a:xfrm rot="10800000">
              <a:off x="6951800" y="2220650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0" name="Google Shape;3610;p12"/>
            <p:cNvSpPr/>
            <p:nvPr/>
          </p:nvSpPr>
          <p:spPr>
            <a:xfrm rot="10800000">
              <a:off x="6951800" y="2074529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1" name="Google Shape;3611;p12"/>
            <p:cNvSpPr/>
            <p:nvPr/>
          </p:nvSpPr>
          <p:spPr>
            <a:xfrm rot="10800000">
              <a:off x="6951800" y="1782264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2" name="Google Shape;3612;p12"/>
            <p:cNvSpPr/>
            <p:nvPr/>
          </p:nvSpPr>
          <p:spPr>
            <a:xfrm rot="10800000">
              <a:off x="6951800" y="1636120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3" name="Google Shape;3613;p12"/>
            <p:cNvSpPr/>
            <p:nvPr/>
          </p:nvSpPr>
          <p:spPr>
            <a:xfrm rot="10800000">
              <a:off x="6951800" y="1489999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4" name="Google Shape;3614;p12"/>
            <p:cNvSpPr/>
            <p:nvPr/>
          </p:nvSpPr>
          <p:spPr>
            <a:xfrm rot="10800000">
              <a:off x="6951800" y="1197734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5" name="Google Shape;3615;p12"/>
            <p:cNvSpPr/>
            <p:nvPr/>
          </p:nvSpPr>
          <p:spPr>
            <a:xfrm rot="10800000">
              <a:off x="6951800" y="1051613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6" name="Google Shape;3616;p12"/>
            <p:cNvSpPr/>
            <p:nvPr/>
          </p:nvSpPr>
          <p:spPr>
            <a:xfrm rot="10800000">
              <a:off x="6951800" y="613204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7" name="Google Shape;3617;p12"/>
            <p:cNvSpPr/>
            <p:nvPr/>
          </p:nvSpPr>
          <p:spPr>
            <a:xfrm rot="10800000">
              <a:off x="6951800" y="320938"/>
              <a:ext cx="117892" cy="117892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8" name="Google Shape;3618;p12"/>
            <p:cNvSpPr/>
            <p:nvPr/>
          </p:nvSpPr>
          <p:spPr>
            <a:xfrm rot="10800000">
              <a:off x="6951800" y="174818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9" name="Google Shape;3619;p12"/>
            <p:cNvSpPr/>
            <p:nvPr/>
          </p:nvSpPr>
          <p:spPr>
            <a:xfrm rot="10800000">
              <a:off x="6805680" y="499713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0" name="Google Shape;3620;p12"/>
            <p:cNvSpPr/>
            <p:nvPr/>
          </p:nvSpPr>
          <p:spPr>
            <a:xfrm rot="10800000">
              <a:off x="6805680" y="4558747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1" name="Google Shape;3621;p12"/>
            <p:cNvSpPr/>
            <p:nvPr/>
          </p:nvSpPr>
          <p:spPr>
            <a:xfrm rot="10800000">
              <a:off x="6805680" y="412036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2" name="Google Shape;3622;p12"/>
            <p:cNvSpPr/>
            <p:nvPr/>
          </p:nvSpPr>
          <p:spPr>
            <a:xfrm rot="10800000">
              <a:off x="6805680" y="353583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3" name="Google Shape;3623;p12"/>
            <p:cNvSpPr/>
            <p:nvPr/>
          </p:nvSpPr>
          <p:spPr>
            <a:xfrm rot="10800000">
              <a:off x="6805680" y="295130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4" name="Google Shape;3624;p12"/>
            <p:cNvSpPr/>
            <p:nvPr/>
          </p:nvSpPr>
          <p:spPr>
            <a:xfrm rot="10800000">
              <a:off x="6805680" y="222065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5" name="Google Shape;3625;p12"/>
            <p:cNvSpPr/>
            <p:nvPr/>
          </p:nvSpPr>
          <p:spPr>
            <a:xfrm rot="10800000">
              <a:off x="6805680" y="105161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6" name="Google Shape;3626;p12"/>
            <p:cNvSpPr/>
            <p:nvPr/>
          </p:nvSpPr>
          <p:spPr>
            <a:xfrm rot="10800000">
              <a:off x="6805680" y="905469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7" name="Google Shape;3627;p12"/>
            <p:cNvSpPr/>
            <p:nvPr/>
          </p:nvSpPr>
          <p:spPr>
            <a:xfrm rot="10800000">
              <a:off x="6805680" y="28698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8" name="Google Shape;3628;p12"/>
            <p:cNvSpPr/>
            <p:nvPr/>
          </p:nvSpPr>
          <p:spPr>
            <a:xfrm rot="10800000">
              <a:off x="6659535" y="4851012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9" name="Google Shape;3629;p12"/>
            <p:cNvSpPr/>
            <p:nvPr/>
          </p:nvSpPr>
          <p:spPr>
            <a:xfrm rot="10800000">
              <a:off x="6659535" y="3974217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0" name="Google Shape;3630;p12"/>
            <p:cNvSpPr/>
            <p:nvPr/>
          </p:nvSpPr>
          <p:spPr>
            <a:xfrm rot="10800000">
              <a:off x="6659535" y="3243566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1" name="Google Shape;3631;p12"/>
            <p:cNvSpPr/>
            <p:nvPr/>
          </p:nvSpPr>
          <p:spPr>
            <a:xfrm rot="10800000">
              <a:off x="6659535" y="2512915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2" name="Google Shape;3632;p12"/>
            <p:cNvSpPr/>
            <p:nvPr/>
          </p:nvSpPr>
          <p:spPr>
            <a:xfrm rot="10800000">
              <a:off x="6659535" y="1636120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3" name="Google Shape;3633;p12"/>
            <p:cNvSpPr/>
            <p:nvPr/>
          </p:nvSpPr>
          <p:spPr>
            <a:xfrm rot="10800000">
              <a:off x="6659535" y="905469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4" name="Google Shape;3634;p12"/>
            <p:cNvSpPr/>
            <p:nvPr/>
          </p:nvSpPr>
          <p:spPr>
            <a:xfrm rot="10800000">
              <a:off x="6659535" y="759348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5" name="Google Shape;3635;p12"/>
            <p:cNvSpPr/>
            <p:nvPr/>
          </p:nvSpPr>
          <p:spPr>
            <a:xfrm rot="10800000">
              <a:off x="6659535" y="174818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6" name="Google Shape;3636;p12"/>
            <p:cNvSpPr/>
            <p:nvPr/>
          </p:nvSpPr>
          <p:spPr>
            <a:xfrm rot="10800000">
              <a:off x="6513415" y="499713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7" name="Google Shape;3637;p12"/>
            <p:cNvSpPr/>
            <p:nvPr/>
          </p:nvSpPr>
          <p:spPr>
            <a:xfrm rot="10800000">
              <a:off x="6513415" y="3974217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8" name="Google Shape;3638;p12"/>
            <p:cNvSpPr/>
            <p:nvPr/>
          </p:nvSpPr>
          <p:spPr>
            <a:xfrm rot="10800000">
              <a:off x="6513415" y="2074529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9" name="Google Shape;3639;p12"/>
            <p:cNvSpPr/>
            <p:nvPr/>
          </p:nvSpPr>
          <p:spPr>
            <a:xfrm rot="10800000">
              <a:off x="6513415" y="1489999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0" name="Google Shape;3640;p12"/>
            <p:cNvSpPr/>
            <p:nvPr/>
          </p:nvSpPr>
          <p:spPr>
            <a:xfrm rot="10800000">
              <a:off x="6513415" y="905469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1" name="Google Shape;3641;p12"/>
            <p:cNvSpPr/>
            <p:nvPr/>
          </p:nvSpPr>
          <p:spPr>
            <a:xfrm rot="10800000">
              <a:off x="6513415" y="174818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2" name="Google Shape;3642;p12"/>
            <p:cNvSpPr/>
            <p:nvPr/>
          </p:nvSpPr>
          <p:spPr>
            <a:xfrm rot="10800000">
              <a:off x="6367294" y="4558747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3" name="Google Shape;3643;p12"/>
            <p:cNvSpPr/>
            <p:nvPr/>
          </p:nvSpPr>
          <p:spPr>
            <a:xfrm rot="10800000">
              <a:off x="6367294" y="3681951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4" name="Google Shape;3644;p12"/>
            <p:cNvSpPr/>
            <p:nvPr/>
          </p:nvSpPr>
          <p:spPr>
            <a:xfrm rot="10800000">
              <a:off x="6367294" y="2659036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5" name="Google Shape;3645;p12"/>
            <p:cNvSpPr/>
            <p:nvPr/>
          </p:nvSpPr>
          <p:spPr>
            <a:xfrm rot="10800000">
              <a:off x="7536331" y="499713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6" name="Google Shape;3646;p12"/>
            <p:cNvSpPr/>
            <p:nvPr/>
          </p:nvSpPr>
          <p:spPr>
            <a:xfrm rot="10800000">
              <a:off x="7536331" y="4851012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7" name="Google Shape;3647;p12"/>
            <p:cNvSpPr/>
            <p:nvPr/>
          </p:nvSpPr>
          <p:spPr>
            <a:xfrm rot="10800000">
              <a:off x="7536331" y="4412627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8" name="Google Shape;3648;p12"/>
            <p:cNvSpPr/>
            <p:nvPr/>
          </p:nvSpPr>
          <p:spPr>
            <a:xfrm rot="10800000">
              <a:off x="7536331" y="412036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9" name="Google Shape;3649;p12"/>
            <p:cNvSpPr/>
            <p:nvPr/>
          </p:nvSpPr>
          <p:spPr>
            <a:xfrm rot="10800000">
              <a:off x="7536331" y="338971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0" name="Google Shape;3650;p12"/>
            <p:cNvSpPr/>
            <p:nvPr/>
          </p:nvSpPr>
          <p:spPr>
            <a:xfrm rot="10800000">
              <a:off x="7536331" y="3243566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1" name="Google Shape;3651;p12"/>
            <p:cNvSpPr/>
            <p:nvPr/>
          </p:nvSpPr>
          <p:spPr>
            <a:xfrm rot="10800000">
              <a:off x="7536331" y="163612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2" name="Google Shape;3652;p12"/>
            <p:cNvSpPr/>
            <p:nvPr/>
          </p:nvSpPr>
          <p:spPr>
            <a:xfrm rot="10800000">
              <a:off x="7536331" y="1343854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3" name="Google Shape;3653;p12"/>
            <p:cNvSpPr/>
            <p:nvPr/>
          </p:nvSpPr>
          <p:spPr>
            <a:xfrm rot="10800000">
              <a:off x="7390210" y="499713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4" name="Google Shape;3654;p12"/>
            <p:cNvSpPr/>
            <p:nvPr/>
          </p:nvSpPr>
          <p:spPr>
            <a:xfrm rot="10800000">
              <a:off x="7390210" y="3974217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5" name="Google Shape;3655;p12"/>
            <p:cNvSpPr/>
            <p:nvPr/>
          </p:nvSpPr>
          <p:spPr>
            <a:xfrm rot="10800000">
              <a:off x="7390210" y="3097445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6" name="Google Shape;3656;p12"/>
            <p:cNvSpPr/>
            <p:nvPr/>
          </p:nvSpPr>
          <p:spPr>
            <a:xfrm rot="10800000">
              <a:off x="7390210" y="163612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7" name="Google Shape;3657;p12"/>
            <p:cNvSpPr/>
            <p:nvPr/>
          </p:nvSpPr>
          <p:spPr>
            <a:xfrm rot="10800000">
              <a:off x="7390210" y="46708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8" name="Google Shape;3658;p12"/>
            <p:cNvSpPr/>
            <p:nvPr/>
          </p:nvSpPr>
          <p:spPr>
            <a:xfrm rot="10800000">
              <a:off x="7244066" y="499713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9" name="Google Shape;3659;p12"/>
            <p:cNvSpPr/>
            <p:nvPr/>
          </p:nvSpPr>
          <p:spPr>
            <a:xfrm rot="10800000">
              <a:off x="7244066" y="4558747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0" name="Google Shape;3660;p12"/>
            <p:cNvSpPr/>
            <p:nvPr/>
          </p:nvSpPr>
          <p:spPr>
            <a:xfrm rot="10800000">
              <a:off x="7244066" y="295130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1" name="Google Shape;3661;p12"/>
            <p:cNvSpPr/>
            <p:nvPr/>
          </p:nvSpPr>
          <p:spPr>
            <a:xfrm rot="10800000">
              <a:off x="7244066" y="2074529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2" name="Google Shape;3662;p12"/>
            <p:cNvSpPr/>
            <p:nvPr/>
          </p:nvSpPr>
          <p:spPr>
            <a:xfrm rot="10800000">
              <a:off x="7244066" y="163612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3" name="Google Shape;3663;p12"/>
            <p:cNvSpPr/>
            <p:nvPr/>
          </p:nvSpPr>
          <p:spPr>
            <a:xfrm rot="10800000">
              <a:off x="7097945" y="105161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4" name="Google Shape;3664;p12"/>
            <p:cNvSpPr/>
            <p:nvPr/>
          </p:nvSpPr>
          <p:spPr>
            <a:xfrm rot="10800000">
              <a:off x="6951800" y="3828096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5" name="Google Shape;3665;p12"/>
            <p:cNvSpPr/>
            <p:nvPr/>
          </p:nvSpPr>
          <p:spPr>
            <a:xfrm rot="10800000">
              <a:off x="6951800" y="2659036"/>
              <a:ext cx="117892" cy="117892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6" name="Google Shape;3666;p12"/>
            <p:cNvSpPr/>
            <p:nvPr/>
          </p:nvSpPr>
          <p:spPr>
            <a:xfrm rot="10800000">
              <a:off x="6805680" y="320938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7" name="Google Shape;3667;p12"/>
            <p:cNvSpPr/>
            <p:nvPr/>
          </p:nvSpPr>
          <p:spPr>
            <a:xfrm rot="10800000">
              <a:off x="6513415" y="280518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8" name="Google Shape;3668;p12"/>
            <p:cNvSpPr/>
            <p:nvPr/>
          </p:nvSpPr>
          <p:spPr>
            <a:xfrm rot="10800000">
              <a:off x="6367294" y="46708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69" name="Google Shape;3669;p12"/>
          <p:cNvGrpSpPr/>
          <p:nvPr/>
        </p:nvGrpSpPr>
        <p:grpSpPr>
          <a:xfrm rot="10800000">
            <a:off x="28739" y="28698"/>
            <a:ext cx="1286904" cy="5086302"/>
            <a:chOff x="6367294" y="28698"/>
            <a:chExt cx="1286904" cy="5086302"/>
          </a:xfrm>
        </p:grpSpPr>
        <p:sp>
          <p:nvSpPr>
            <p:cNvPr id="3670" name="Google Shape;3670;p12"/>
            <p:cNvSpPr/>
            <p:nvPr/>
          </p:nvSpPr>
          <p:spPr>
            <a:xfrm rot="10800000">
              <a:off x="7536331" y="613204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1" name="Google Shape;3671;p12"/>
            <p:cNvSpPr/>
            <p:nvPr/>
          </p:nvSpPr>
          <p:spPr>
            <a:xfrm rot="10800000">
              <a:off x="7244066" y="2659036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2" name="Google Shape;3672;p12"/>
            <p:cNvSpPr/>
            <p:nvPr/>
          </p:nvSpPr>
          <p:spPr>
            <a:xfrm rot="10800000">
              <a:off x="7244066" y="174818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3" name="Google Shape;3673;p12"/>
            <p:cNvSpPr/>
            <p:nvPr/>
          </p:nvSpPr>
          <p:spPr>
            <a:xfrm rot="10800000">
              <a:off x="6659535" y="4266482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4" name="Google Shape;3674;p12"/>
            <p:cNvSpPr/>
            <p:nvPr/>
          </p:nvSpPr>
          <p:spPr>
            <a:xfrm rot="10800000">
              <a:off x="7536331" y="4704867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5" name="Google Shape;3675;p12"/>
            <p:cNvSpPr/>
            <p:nvPr/>
          </p:nvSpPr>
          <p:spPr>
            <a:xfrm rot="10800000">
              <a:off x="7536331" y="4558747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6" name="Google Shape;3676;p12"/>
            <p:cNvSpPr/>
            <p:nvPr/>
          </p:nvSpPr>
          <p:spPr>
            <a:xfrm rot="10800000">
              <a:off x="7536331" y="4266482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7" name="Google Shape;3677;p12"/>
            <p:cNvSpPr/>
            <p:nvPr/>
          </p:nvSpPr>
          <p:spPr>
            <a:xfrm rot="10800000">
              <a:off x="7536331" y="3974217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8" name="Google Shape;3678;p12"/>
            <p:cNvSpPr/>
            <p:nvPr/>
          </p:nvSpPr>
          <p:spPr>
            <a:xfrm rot="10800000">
              <a:off x="7536331" y="3828096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9" name="Google Shape;3679;p12"/>
            <p:cNvSpPr/>
            <p:nvPr/>
          </p:nvSpPr>
          <p:spPr>
            <a:xfrm rot="10800000">
              <a:off x="7536331" y="3681951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0" name="Google Shape;3680;p12"/>
            <p:cNvSpPr/>
            <p:nvPr/>
          </p:nvSpPr>
          <p:spPr>
            <a:xfrm rot="10800000">
              <a:off x="7536331" y="353583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1" name="Google Shape;3681;p12"/>
            <p:cNvSpPr/>
            <p:nvPr/>
          </p:nvSpPr>
          <p:spPr>
            <a:xfrm rot="10800000">
              <a:off x="7536331" y="3097445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2" name="Google Shape;3682;p12"/>
            <p:cNvSpPr/>
            <p:nvPr/>
          </p:nvSpPr>
          <p:spPr>
            <a:xfrm rot="10800000">
              <a:off x="7536331" y="295130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3" name="Google Shape;3683;p12"/>
            <p:cNvSpPr/>
            <p:nvPr/>
          </p:nvSpPr>
          <p:spPr>
            <a:xfrm rot="10800000">
              <a:off x="7536331" y="280518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4" name="Google Shape;3684;p12"/>
            <p:cNvSpPr/>
            <p:nvPr/>
          </p:nvSpPr>
          <p:spPr>
            <a:xfrm rot="10800000">
              <a:off x="7536331" y="2659036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5" name="Google Shape;3685;p12"/>
            <p:cNvSpPr/>
            <p:nvPr/>
          </p:nvSpPr>
          <p:spPr>
            <a:xfrm rot="10800000">
              <a:off x="7536331" y="2512915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6" name="Google Shape;3686;p12"/>
            <p:cNvSpPr/>
            <p:nvPr/>
          </p:nvSpPr>
          <p:spPr>
            <a:xfrm rot="10800000">
              <a:off x="7536331" y="2366770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7" name="Google Shape;3687;p12"/>
            <p:cNvSpPr/>
            <p:nvPr/>
          </p:nvSpPr>
          <p:spPr>
            <a:xfrm rot="10800000">
              <a:off x="7536331" y="222065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8" name="Google Shape;3688;p12"/>
            <p:cNvSpPr/>
            <p:nvPr/>
          </p:nvSpPr>
          <p:spPr>
            <a:xfrm rot="10800000">
              <a:off x="7536331" y="2074529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9" name="Google Shape;3689;p12"/>
            <p:cNvSpPr/>
            <p:nvPr/>
          </p:nvSpPr>
          <p:spPr>
            <a:xfrm rot="10800000">
              <a:off x="7536331" y="1928385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0" name="Google Shape;3690;p12"/>
            <p:cNvSpPr/>
            <p:nvPr/>
          </p:nvSpPr>
          <p:spPr>
            <a:xfrm rot="10800000">
              <a:off x="7536331" y="1782264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1" name="Google Shape;3691;p12"/>
            <p:cNvSpPr/>
            <p:nvPr/>
          </p:nvSpPr>
          <p:spPr>
            <a:xfrm rot="10800000">
              <a:off x="7536331" y="1489999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2" name="Google Shape;3692;p12"/>
            <p:cNvSpPr/>
            <p:nvPr/>
          </p:nvSpPr>
          <p:spPr>
            <a:xfrm rot="10800000">
              <a:off x="7536331" y="1197734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3" name="Google Shape;3693;p12"/>
            <p:cNvSpPr/>
            <p:nvPr/>
          </p:nvSpPr>
          <p:spPr>
            <a:xfrm rot="10800000">
              <a:off x="7536331" y="105161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4" name="Google Shape;3694;p12"/>
            <p:cNvSpPr/>
            <p:nvPr/>
          </p:nvSpPr>
          <p:spPr>
            <a:xfrm rot="10800000">
              <a:off x="7536331" y="905469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5" name="Google Shape;3695;p12"/>
            <p:cNvSpPr/>
            <p:nvPr/>
          </p:nvSpPr>
          <p:spPr>
            <a:xfrm rot="10800000">
              <a:off x="7536331" y="759348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6" name="Google Shape;3696;p12"/>
            <p:cNvSpPr/>
            <p:nvPr/>
          </p:nvSpPr>
          <p:spPr>
            <a:xfrm rot="10800000">
              <a:off x="7536331" y="46708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7" name="Google Shape;3697;p12"/>
            <p:cNvSpPr/>
            <p:nvPr/>
          </p:nvSpPr>
          <p:spPr>
            <a:xfrm rot="10800000">
              <a:off x="7536331" y="320938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8" name="Google Shape;3698;p12"/>
            <p:cNvSpPr/>
            <p:nvPr/>
          </p:nvSpPr>
          <p:spPr>
            <a:xfrm rot="10800000">
              <a:off x="7536331" y="174818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9" name="Google Shape;3699;p12"/>
            <p:cNvSpPr/>
            <p:nvPr/>
          </p:nvSpPr>
          <p:spPr>
            <a:xfrm rot="10800000">
              <a:off x="7536331" y="28698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0" name="Google Shape;3700;p12"/>
            <p:cNvSpPr/>
            <p:nvPr/>
          </p:nvSpPr>
          <p:spPr>
            <a:xfrm rot="10800000">
              <a:off x="7390210" y="4851012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1" name="Google Shape;3701;p12"/>
            <p:cNvSpPr/>
            <p:nvPr/>
          </p:nvSpPr>
          <p:spPr>
            <a:xfrm rot="10800000">
              <a:off x="7390210" y="4558747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2" name="Google Shape;3702;p12"/>
            <p:cNvSpPr/>
            <p:nvPr/>
          </p:nvSpPr>
          <p:spPr>
            <a:xfrm rot="10800000">
              <a:off x="7390210" y="4412627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3" name="Google Shape;3703;p12"/>
            <p:cNvSpPr/>
            <p:nvPr/>
          </p:nvSpPr>
          <p:spPr>
            <a:xfrm rot="10800000">
              <a:off x="7390210" y="4266482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4" name="Google Shape;3704;p12"/>
            <p:cNvSpPr/>
            <p:nvPr/>
          </p:nvSpPr>
          <p:spPr>
            <a:xfrm rot="10800000">
              <a:off x="7390210" y="412036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5" name="Google Shape;3705;p12"/>
            <p:cNvSpPr/>
            <p:nvPr/>
          </p:nvSpPr>
          <p:spPr>
            <a:xfrm rot="10800000">
              <a:off x="7390210" y="3828096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6" name="Google Shape;3706;p12"/>
            <p:cNvSpPr/>
            <p:nvPr/>
          </p:nvSpPr>
          <p:spPr>
            <a:xfrm rot="10800000">
              <a:off x="7390210" y="353583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7" name="Google Shape;3707;p12"/>
            <p:cNvSpPr/>
            <p:nvPr/>
          </p:nvSpPr>
          <p:spPr>
            <a:xfrm rot="10800000">
              <a:off x="7390210" y="338971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8" name="Google Shape;3708;p12"/>
            <p:cNvSpPr/>
            <p:nvPr/>
          </p:nvSpPr>
          <p:spPr>
            <a:xfrm rot="10800000">
              <a:off x="7390210" y="3243566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9" name="Google Shape;3709;p12"/>
            <p:cNvSpPr/>
            <p:nvPr/>
          </p:nvSpPr>
          <p:spPr>
            <a:xfrm rot="10800000">
              <a:off x="7390210" y="295130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0" name="Google Shape;3710;p12"/>
            <p:cNvSpPr/>
            <p:nvPr/>
          </p:nvSpPr>
          <p:spPr>
            <a:xfrm rot="10800000">
              <a:off x="7390210" y="280518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1" name="Google Shape;3711;p12"/>
            <p:cNvSpPr/>
            <p:nvPr/>
          </p:nvSpPr>
          <p:spPr>
            <a:xfrm rot="10800000">
              <a:off x="7390210" y="2659036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2" name="Google Shape;3712;p12"/>
            <p:cNvSpPr/>
            <p:nvPr/>
          </p:nvSpPr>
          <p:spPr>
            <a:xfrm rot="10800000">
              <a:off x="7390210" y="2512915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3" name="Google Shape;3713;p12"/>
            <p:cNvSpPr/>
            <p:nvPr/>
          </p:nvSpPr>
          <p:spPr>
            <a:xfrm rot="10800000">
              <a:off x="7390210" y="2366770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4" name="Google Shape;3714;p12"/>
            <p:cNvSpPr/>
            <p:nvPr/>
          </p:nvSpPr>
          <p:spPr>
            <a:xfrm rot="10800000">
              <a:off x="7390210" y="222065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5" name="Google Shape;3715;p12"/>
            <p:cNvSpPr/>
            <p:nvPr/>
          </p:nvSpPr>
          <p:spPr>
            <a:xfrm rot="10800000">
              <a:off x="7390210" y="2074529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6" name="Google Shape;3716;p12"/>
            <p:cNvSpPr/>
            <p:nvPr/>
          </p:nvSpPr>
          <p:spPr>
            <a:xfrm rot="10800000">
              <a:off x="7390210" y="1782264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7" name="Google Shape;3717;p12"/>
            <p:cNvSpPr/>
            <p:nvPr/>
          </p:nvSpPr>
          <p:spPr>
            <a:xfrm rot="10800000">
              <a:off x="7390210" y="1489999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8" name="Google Shape;3718;p12"/>
            <p:cNvSpPr/>
            <p:nvPr/>
          </p:nvSpPr>
          <p:spPr>
            <a:xfrm rot="10800000">
              <a:off x="7390210" y="1343854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9" name="Google Shape;3719;p12"/>
            <p:cNvSpPr/>
            <p:nvPr/>
          </p:nvSpPr>
          <p:spPr>
            <a:xfrm rot="10800000">
              <a:off x="7390210" y="1197734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0" name="Google Shape;3720;p12"/>
            <p:cNvSpPr/>
            <p:nvPr/>
          </p:nvSpPr>
          <p:spPr>
            <a:xfrm rot="10800000">
              <a:off x="7390210" y="105161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1" name="Google Shape;3721;p12"/>
            <p:cNvSpPr/>
            <p:nvPr/>
          </p:nvSpPr>
          <p:spPr>
            <a:xfrm rot="10800000">
              <a:off x="7390210" y="759348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2" name="Google Shape;3722;p12"/>
            <p:cNvSpPr/>
            <p:nvPr/>
          </p:nvSpPr>
          <p:spPr>
            <a:xfrm rot="10800000">
              <a:off x="7390210" y="613204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3" name="Google Shape;3723;p12"/>
            <p:cNvSpPr/>
            <p:nvPr/>
          </p:nvSpPr>
          <p:spPr>
            <a:xfrm rot="10800000">
              <a:off x="7390210" y="320938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4" name="Google Shape;3724;p12"/>
            <p:cNvSpPr/>
            <p:nvPr/>
          </p:nvSpPr>
          <p:spPr>
            <a:xfrm rot="10800000">
              <a:off x="7390210" y="28698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5" name="Google Shape;3725;p12"/>
            <p:cNvSpPr/>
            <p:nvPr/>
          </p:nvSpPr>
          <p:spPr>
            <a:xfrm rot="10800000">
              <a:off x="7244066" y="4704867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6" name="Google Shape;3726;p12"/>
            <p:cNvSpPr/>
            <p:nvPr/>
          </p:nvSpPr>
          <p:spPr>
            <a:xfrm rot="10800000">
              <a:off x="7244066" y="4266482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7" name="Google Shape;3727;p12"/>
            <p:cNvSpPr/>
            <p:nvPr/>
          </p:nvSpPr>
          <p:spPr>
            <a:xfrm rot="10800000">
              <a:off x="7244066" y="412036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8" name="Google Shape;3728;p12"/>
            <p:cNvSpPr/>
            <p:nvPr/>
          </p:nvSpPr>
          <p:spPr>
            <a:xfrm rot="10800000">
              <a:off x="7244066" y="3974217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9" name="Google Shape;3729;p12"/>
            <p:cNvSpPr/>
            <p:nvPr/>
          </p:nvSpPr>
          <p:spPr>
            <a:xfrm rot="10800000">
              <a:off x="7244066" y="3681951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0" name="Google Shape;3730;p12"/>
            <p:cNvSpPr/>
            <p:nvPr/>
          </p:nvSpPr>
          <p:spPr>
            <a:xfrm rot="10800000">
              <a:off x="7244066" y="338971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1" name="Google Shape;3731;p12"/>
            <p:cNvSpPr/>
            <p:nvPr/>
          </p:nvSpPr>
          <p:spPr>
            <a:xfrm rot="10800000">
              <a:off x="7244066" y="3243566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2" name="Google Shape;3732;p12"/>
            <p:cNvSpPr/>
            <p:nvPr/>
          </p:nvSpPr>
          <p:spPr>
            <a:xfrm rot="10800000">
              <a:off x="7244066" y="3097445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3" name="Google Shape;3733;p12"/>
            <p:cNvSpPr/>
            <p:nvPr/>
          </p:nvSpPr>
          <p:spPr>
            <a:xfrm rot="10800000">
              <a:off x="7244066" y="280518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4" name="Google Shape;3734;p12"/>
            <p:cNvSpPr/>
            <p:nvPr/>
          </p:nvSpPr>
          <p:spPr>
            <a:xfrm rot="10800000">
              <a:off x="7244066" y="2512915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5" name="Google Shape;3735;p12"/>
            <p:cNvSpPr/>
            <p:nvPr/>
          </p:nvSpPr>
          <p:spPr>
            <a:xfrm rot="10800000">
              <a:off x="7244066" y="222065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6" name="Google Shape;3736;p12"/>
            <p:cNvSpPr/>
            <p:nvPr/>
          </p:nvSpPr>
          <p:spPr>
            <a:xfrm rot="10800000">
              <a:off x="7244066" y="1928385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7" name="Google Shape;3737;p12"/>
            <p:cNvSpPr/>
            <p:nvPr/>
          </p:nvSpPr>
          <p:spPr>
            <a:xfrm rot="10800000">
              <a:off x="7244066" y="1782264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8" name="Google Shape;3738;p12"/>
            <p:cNvSpPr/>
            <p:nvPr/>
          </p:nvSpPr>
          <p:spPr>
            <a:xfrm rot="10800000">
              <a:off x="7244066" y="1343854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9" name="Google Shape;3739;p12"/>
            <p:cNvSpPr/>
            <p:nvPr/>
          </p:nvSpPr>
          <p:spPr>
            <a:xfrm rot="10800000">
              <a:off x="7244066" y="1197734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0" name="Google Shape;3740;p12"/>
            <p:cNvSpPr/>
            <p:nvPr/>
          </p:nvSpPr>
          <p:spPr>
            <a:xfrm rot="10800000">
              <a:off x="7244066" y="105161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1" name="Google Shape;3741;p12"/>
            <p:cNvSpPr/>
            <p:nvPr/>
          </p:nvSpPr>
          <p:spPr>
            <a:xfrm rot="10800000">
              <a:off x="7244066" y="905469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2" name="Google Shape;3742;p12"/>
            <p:cNvSpPr/>
            <p:nvPr/>
          </p:nvSpPr>
          <p:spPr>
            <a:xfrm rot="10800000">
              <a:off x="7244066" y="759348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3" name="Google Shape;3743;p12"/>
            <p:cNvSpPr/>
            <p:nvPr/>
          </p:nvSpPr>
          <p:spPr>
            <a:xfrm rot="10800000">
              <a:off x="7244066" y="46708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4" name="Google Shape;3744;p12"/>
            <p:cNvSpPr/>
            <p:nvPr/>
          </p:nvSpPr>
          <p:spPr>
            <a:xfrm rot="10800000">
              <a:off x="7244066" y="320938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5" name="Google Shape;3745;p12"/>
            <p:cNvSpPr/>
            <p:nvPr/>
          </p:nvSpPr>
          <p:spPr>
            <a:xfrm rot="10800000">
              <a:off x="7097945" y="499713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6" name="Google Shape;3746;p12"/>
            <p:cNvSpPr/>
            <p:nvPr/>
          </p:nvSpPr>
          <p:spPr>
            <a:xfrm rot="10800000">
              <a:off x="7097945" y="4558747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7" name="Google Shape;3747;p12"/>
            <p:cNvSpPr/>
            <p:nvPr/>
          </p:nvSpPr>
          <p:spPr>
            <a:xfrm rot="10800000">
              <a:off x="7097945" y="4266482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8" name="Google Shape;3748;p12"/>
            <p:cNvSpPr/>
            <p:nvPr/>
          </p:nvSpPr>
          <p:spPr>
            <a:xfrm rot="10800000">
              <a:off x="7097945" y="3828096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9" name="Google Shape;3749;p12"/>
            <p:cNvSpPr/>
            <p:nvPr/>
          </p:nvSpPr>
          <p:spPr>
            <a:xfrm rot="10800000">
              <a:off x="7097945" y="3681951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0" name="Google Shape;3750;p12"/>
            <p:cNvSpPr/>
            <p:nvPr/>
          </p:nvSpPr>
          <p:spPr>
            <a:xfrm rot="10800000">
              <a:off x="7097945" y="3097445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1" name="Google Shape;3751;p12"/>
            <p:cNvSpPr/>
            <p:nvPr/>
          </p:nvSpPr>
          <p:spPr>
            <a:xfrm rot="10800000">
              <a:off x="7097945" y="295130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2" name="Google Shape;3752;p12"/>
            <p:cNvSpPr/>
            <p:nvPr/>
          </p:nvSpPr>
          <p:spPr>
            <a:xfrm rot="10800000">
              <a:off x="7097945" y="2659036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3" name="Google Shape;3753;p12"/>
            <p:cNvSpPr/>
            <p:nvPr/>
          </p:nvSpPr>
          <p:spPr>
            <a:xfrm rot="10800000">
              <a:off x="7097945" y="2512915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4" name="Google Shape;3754;p12"/>
            <p:cNvSpPr/>
            <p:nvPr/>
          </p:nvSpPr>
          <p:spPr>
            <a:xfrm rot="10800000">
              <a:off x="7097945" y="2366770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5" name="Google Shape;3755;p12"/>
            <p:cNvSpPr/>
            <p:nvPr/>
          </p:nvSpPr>
          <p:spPr>
            <a:xfrm rot="10800000">
              <a:off x="7097945" y="222065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6" name="Google Shape;3756;p12"/>
            <p:cNvSpPr/>
            <p:nvPr/>
          </p:nvSpPr>
          <p:spPr>
            <a:xfrm rot="10800000">
              <a:off x="7097945" y="1782264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7" name="Google Shape;3757;p12"/>
            <p:cNvSpPr/>
            <p:nvPr/>
          </p:nvSpPr>
          <p:spPr>
            <a:xfrm rot="10800000">
              <a:off x="7097945" y="163612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8" name="Google Shape;3758;p12"/>
            <p:cNvSpPr/>
            <p:nvPr/>
          </p:nvSpPr>
          <p:spPr>
            <a:xfrm rot="10800000">
              <a:off x="7097945" y="1489999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9" name="Google Shape;3759;p12"/>
            <p:cNvSpPr/>
            <p:nvPr/>
          </p:nvSpPr>
          <p:spPr>
            <a:xfrm rot="10800000">
              <a:off x="7097945" y="1197734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0" name="Google Shape;3760;p12"/>
            <p:cNvSpPr/>
            <p:nvPr/>
          </p:nvSpPr>
          <p:spPr>
            <a:xfrm rot="10800000">
              <a:off x="7097945" y="46708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1" name="Google Shape;3761;p12"/>
            <p:cNvSpPr/>
            <p:nvPr/>
          </p:nvSpPr>
          <p:spPr>
            <a:xfrm rot="10800000">
              <a:off x="7097945" y="174818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2" name="Google Shape;3762;p12"/>
            <p:cNvSpPr/>
            <p:nvPr/>
          </p:nvSpPr>
          <p:spPr>
            <a:xfrm rot="10800000">
              <a:off x="7097945" y="28698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3" name="Google Shape;3763;p12"/>
            <p:cNvSpPr/>
            <p:nvPr/>
          </p:nvSpPr>
          <p:spPr>
            <a:xfrm rot="10800000">
              <a:off x="6951800" y="4851012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4" name="Google Shape;3764;p12"/>
            <p:cNvSpPr/>
            <p:nvPr/>
          </p:nvSpPr>
          <p:spPr>
            <a:xfrm rot="10800000">
              <a:off x="6951800" y="4704867"/>
              <a:ext cx="117892" cy="117892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5" name="Google Shape;3765;p12"/>
            <p:cNvSpPr/>
            <p:nvPr/>
          </p:nvSpPr>
          <p:spPr>
            <a:xfrm rot="10800000">
              <a:off x="6951800" y="4266482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6" name="Google Shape;3766;p12"/>
            <p:cNvSpPr/>
            <p:nvPr/>
          </p:nvSpPr>
          <p:spPr>
            <a:xfrm rot="10800000">
              <a:off x="6951800" y="3974217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7" name="Google Shape;3767;p12"/>
            <p:cNvSpPr/>
            <p:nvPr/>
          </p:nvSpPr>
          <p:spPr>
            <a:xfrm rot="10800000">
              <a:off x="6951800" y="3681951"/>
              <a:ext cx="117892" cy="117892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8" name="Google Shape;3768;p12"/>
            <p:cNvSpPr/>
            <p:nvPr/>
          </p:nvSpPr>
          <p:spPr>
            <a:xfrm rot="10800000">
              <a:off x="6951800" y="3243566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9" name="Google Shape;3769;p12"/>
            <p:cNvSpPr/>
            <p:nvPr/>
          </p:nvSpPr>
          <p:spPr>
            <a:xfrm rot="10800000">
              <a:off x="6951800" y="2951301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0" name="Google Shape;3770;p12"/>
            <p:cNvSpPr/>
            <p:nvPr/>
          </p:nvSpPr>
          <p:spPr>
            <a:xfrm rot="10800000">
              <a:off x="6951800" y="2512915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1" name="Google Shape;3771;p12"/>
            <p:cNvSpPr/>
            <p:nvPr/>
          </p:nvSpPr>
          <p:spPr>
            <a:xfrm rot="10800000">
              <a:off x="6951800" y="2220650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2" name="Google Shape;3772;p12"/>
            <p:cNvSpPr/>
            <p:nvPr/>
          </p:nvSpPr>
          <p:spPr>
            <a:xfrm rot="10800000">
              <a:off x="6951800" y="2074529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3" name="Google Shape;3773;p12"/>
            <p:cNvSpPr/>
            <p:nvPr/>
          </p:nvSpPr>
          <p:spPr>
            <a:xfrm rot="10800000">
              <a:off x="6951800" y="1782264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4" name="Google Shape;3774;p12"/>
            <p:cNvSpPr/>
            <p:nvPr/>
          </p:nvSpPr>
          <p:spPr>
            <a:xfrm rot="10800000">
              <a:off x="6951800" y="1636120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5" name="Google Shape;3775;p12"/>
            <p:cNvSpPr/>
            <p:nvPr/>
          </p:nvSpPr>
          <p:spPr>
            <a:xfrm rot="10800000">
              <a:off x="6951800" y="1489999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6" name="Google Shape;3776;p12"/>
            <p:cNvSpPr/>
            <p:nvPr/>
          </p:nvSpPr>
          <p:spPr>
            <a:xfrm rot="10800000">
              <a:off x="6951800" y="1197734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7" name="Google Shape;3777;p12"/>
            <p:cNvSpPr/>
            <p:nvPr/>
          </p:nvSpPr>
          <p:spPr>
            <a:xfrm rot="10800000">
              <a:off x="6951800" y="1051613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8" name="Google Shape;3778;p12"/>
            <p:cNvSpPr/>
            <p:nvPr/>
          </p:nvSpPr>
          <p:spPr>
            <a:xfrm rot="10800000">
              <a:off x="6951800" y="613204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9" name="Google Shape;3779;p12"/>
            <p:cNvSpPr/>
            <p:nvPr/>
          </p:nvSpPr>
          <p:spPr>
            <a:xfrm rot="10800000">
              <a:off x="6951800" y="320938"/>
              <a:ext cx="117892" cy="117892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0" name="Google Shape;3780;p12"/>
            <p:cNvSpPr/>
            <p:nvPr/>
          </p:nvSpPr>
          <p:spPr>
            <a:xfrm rot="10800000">
              <a:off x="6951800" y="174818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1" name="Google Shape;3781;p12"/>
            <p:cNvSpPr/>
            <p:nvPr/>
          </p:nvSpPr>
          <p:spPr>
            <a:xfrm rot="10800000">
              <a:off x="6805680" y="499713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2" name="Google Shape;3782;p12"/>
            <p:cNvSpPr/>
            <p:nvPr/>
          </p:nvSpPr>
          <p:spPr>
            <a:xfrm rot="10800000">
              <a:off x="6805680" y="4558747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3" name="Google Shape;3783;p12"/>
            <p:cNvSpPr/>
            <p:nvPr/>
          </p:nvSpPr>
          <p:spPr>
            <a:xfrm rot="10800000">
              <a:off x="6805680" y="412036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4" name="Google Shape;3784;p12"/>
            <p:cNvSpPr/>
            <p:nvPr/>
          </p:nvSpPr>
          <p:spPr>
            <a:xfrm rot="10800000">
              <a:off x="6805680" y="353583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5" name="Google Shape;3785;p12"/>
            <p:cNvSpPr/>
            <p:nvPr/>
          </p:nvSpPr>
          <p:spPr>
            <a:xfrm rot="10800000">
              <a:off x="6805680" y="295130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6" name="Google Shape;3786;p12"/>
            <p:cNvSpPr/>
            <p:nvPr/>
          </p:nvSpPr>
          <p:spPr>
            <a:xfrm rot="10800000">
              <a:off x="6805680" y="222065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7" name="Google Shape;3787;p12"/>
            <p:cNvSpPr/>
            <p:nvPr/>
          </p:nvSpPr>
          <p:spPr>
            <a:xfrm rot="10800000">
              <a:off x="6805680" y="105161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8" name="Google Shape;3788;p12"/>
            <p:cNvSpPr/>
            <p:nvPr/>
          </p:nvSpPr>
          <p:spPr>
            <a:xfrm rot="10800000">
              <a:off x="6805680" y="905469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9" name="Google Shape;3789;p12"/>
            <p:cNvSpPr/>
            <p:nvPr/>
          </p:nvSpPr>
          <p:spPr>
            <a:xfrm rot="10800000">
              <a:off x="6805680" y="28698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0" name="Google Shape;3790;p12"/>
            <p:cNvSpPr/>
            <p:nvPr/>
          </p:nvSpPr>
          <p:spPr>
            <a:xfrm rot="10800000">
              <a:off x="6659535" y="4851012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1" name="Google Shape;3791;p12"/>
            <p:cNvSpPr/>
            <p:nvPr/>
          </p:nvSpPr>
          <p:spPr>
            <a:xfrm rot="10800000">
              <a:off x="6659535" y="3974217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2" name="Google Shape;3792;p12"/>
            <p:cNvSpPr/>
            <p:nvPr/>
          </p:nvSpPr>
          <p:spPr>
            <a:xfrm rot="10800000">
              <a:off x="6659535" y="3243566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3" name="Google Shape;3793;p12"/>
            <p:cNvSpPr/>
            <p:nvPr/>
          </p:nvSpPr>
          <p:spPr>
            <a:xfrm rot="10800000">
              <a:off x="6659535" y="2512915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4" name="Google Shape;3794;p12"/>
            <p:cNvSpPr/>
            <p:nvPr/>
          </p:nvSpPr>
          <p:spPr>
            <a:xfrm rot="10800000">
              <a:off x="6659535" y="1636120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5" name="Google Shape;3795;p12"/>
            <p:cNvSpPr/>
            <p:nvPr/>
          </p:nvSpPr>
          <p:spPr>
            <a:xfrm rot="10800000">
              <a:off x="6659535" y="905469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6" name="Google Shape;3796;p12"/>
            <p:cNvSpPr/>
            <p:nvPr/>
          </p:nvSpPr>
          <p:spPr>
            <a:xfrm rot="10800000">
              <a:off x="6659535" y="759348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7" name="Google Shape;3797;p12"/>
            <p:cNvSpPr/>
            <p:nvPr/>
          </p:nvSpPr>
          <p:spPr>
            <a:xfrm rot="10800000">
              <a:off x="6659535" y="174818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8" name="Google Shape;3798;p12"/>
            <p:cNvSpPr/>
            <p:nvPr/>
          </p:nvSpPr>
          <p:spPr>
            <a:xfrm rot="10800000">
              <a:off x="6513415" y="499713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9" name="Google Shape;3799;p12"/>
            <p:cNvSpPr/>
            <p:nvPr/>
          </p:nvSpPr>
          <p:spPr>
            <a:xfrm rot="10800000">
              <a:off x="6513415" y="3974217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0" name="Google Shape;3800;p12"/>
            <p:cNvSpPr/>
            <p:nvPr/>
          </p:nvSpPr>
          <p:spPr>
            <a:xfrm rot="10800000">
              <a:off x="6513415" y="2074529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1" name="Google Shape;3801;p12"/>
            <p:cNvSpPr/>
            <p:nvPr/>
          </p:nvSpPr>
          <p:spPr>
            <a:xfrm rot="10800000">
              <a:off x="6513415" y="1489999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2" name="Google Shape;3802;p12"/>
            <p:cNvSpPr/>
            <p:nvPr/>
          </p:nvSpPr>
          <p:spPr>
            <a:xfrm rot="10800000">
              <a:off x="6513415" y="905469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3" name="Google Shape;3803;p12"/>
            <p:cNvSpPr/>
            <p:nvPr/>
          </p:nvSpPr>
          <p:spPr>
            <a:xfrm rot="10800000">
              <a:off x="6513415" y="174818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4" name="Google Shape;3804;p12"/>
            <p:cNvSpPr/>
            <p:nvPr/>
          </p:nvSpPr>
          <p:spPr>
            <a:xfrm rot="10800000">
              <a:off x="6367294" y="4558747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5" name="Google Shape;3805;p12"/>
            <p:cNvSpPr/>
            <p:nvPr/>
          </p:nvSpPr>
          <p:spPr>
            <a:xfrm rot="10800000">
              <a:off x="6367294" y="3681951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6" name="Google Shape;3806;p12"/>
            <p:cNvSpPr/>
            <p:nvPr/>
          </p:nvSpPr>
          <p:spPr>
            <a:xfrm rot="10800000">
              <a:off x="6367294" y="2659036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7" name="Google Shape;3807;p12"/>
            <p:cNvSpPr/>
            <p:nvPr/>
          </p:nvSpPr>
          <p:spPr>
            <a:xfrm rot="10800000">
              <a:off x="7536331" y="499713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8" name="Google Shape;3808;p12"/>
            <p:cNvSpPr/>
            <p:nvPr/>
          </p:nvSpPr>
          <p:spPr>
            <a:xfrm rot="10800000">
              <a:off x="7536331" y="4851012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9" name="Google Shape;3809;p12"/>
            <p:cNvSpPr/>
            <p:nvPr/>
          </p:nvSpPr>
          <p:spPr>
            <a:xfrm rot="10800000">
              <a:off x="7536331" y="4412627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0" name="Google Shape;3810;p12"/>
            <p:cNvSpPr/>
            <p:nvPr/>
          </p:nvSpPr>
          <p:spPr>
            <a:xfrm rot="10800000">
              <a:off x="7536331" y="412036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1" name="Google Shape;3811;p12"/>
            <p:cNvSpPr/>
            <p:nvPr/>
          </p:nvSpPr>
          <p:spPr>
            <a:xfrm rot="10800000">
              <a:off x="7536331" y="338971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2" name="Google Shape;3812;p12"/>
            <p:cNvSpPr/>
            <p:nvPr/>
          </p:nvSpPr>
          <p:spPr>
            <a:xfrm rot="10800000">
              <a:off x="7536331" y="3243566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3" name="Google Shape;3813;p12"/>
            <p:cNvSpPr/>
            <p:nvPr/>
          </p:nvSpPr>
          <p:spPr>
            <a:xfrm rot="10800000">
              <a:off x="7536331" y="163612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4" name="Google Shape;3814;p12"/>
            <p:cNvSpPr/>
            <p:nvPr/>
          </p:nvSpPr>
          <p:spPr>
            <a:xfrm rot="10800000">
              <a:off x="7536331" y="1343854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5" name="Google Shape;3815;p12"/>
            <p:cNvSpPr/>
            <p:nvPr/>
          </p:nvSpPr>
          <p:spPr>
            <a:xfrm rot="10800000">
              <a:off x="7390210" y="499713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6" name="Google Shape;3816;p12"/>
            <p:cNvSpPr/>
            <p:nvPr/>
          </p:nvSpPr>
          <p:spPr>
            <a:xfrm rot="10800000">
              <a:off x="7390210" y="3974217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7" name="Google Shape;3817;p12"/>
            <p:cNvSpPr/>
            <p:nvPr/>
          </p:nvSpPr>
          <p:spPr>
            <a:xfrm rot="10800000">
              <a:off x="7390210" y="3097445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8" name="Google Shape;3818;p12"/>
            <p:cNvSpPr/>
            <p:nvPr/>
          </p:nvSpPr>
          <p:spPr>
            <a:xfrm rot="10800000">
              <a:off x="7390210" y="163612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9" name="Google Shape;3819;p12"/>
            <p:cNvSpPr/>
            <p:nvPr/>
          </p:nvSpPr>
          <p:spPr>
            <a:xfrm rot="10800000">
              <a:off x="7390210" y="46708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0" name="Google Shape;3820;p12"/>
            <p:cNvSpPr/>
            <p:nvPr/>
          </p:nvSpPr>
          <p:spPr>
            <a:xfrm rot="10800000">
              <a:off x="7244066" y="499713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1" name="Google Shape;3821;p12"/>
            <p:cNvSpPr/>
            <p:nvPr/>
          </p:nvSpPr>
          <p:spPr>
            <a:xfrm rot="10800000">
              <a:off x="7244066" y="4558747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2" name="Google Shape;3822;p12"/>
            <p:cNvSpPr/>
            <p:nvPr/>
          </p:nvSpPr>
          <p:spPr>
            <a:xfrm rot="10800000">
              <a:off x="7244066" y="295130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3" name="Google Shape;3823;p12"/>
            <p:cNvSpPr/>
            <p:nvPr/>
          </p:nvSpPr>
          <p:spPr>
            <a:xfrm rot="10800000">
              <a:off x="7244066" y="2074529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4" name="Google Shape;3824;p12"/>
            <p:cNvSpPr/>
            <p:nvPr/>
          </p:nvSpPr>
          <p:spPr>
            <a:xfrm rot="10800000">
              <a:off x="7244066" y="163612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5" name="Google Shape;3825;p12"/>
            <p:cNvSpPr/>
            <p:nvPr/>
          </p:nvSpPr>
          <p:spPr>
            <a:xfrm rot="10800000">
              <a:off x="7097945" y="105161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6" name="Google Shape;3826;p12"/>
            <p:cNvSpPr/>
            <p:nvPr/>
          </p:nvSpPr>
          <p:spPr>
            <a:xfrm rot="10800000">
              <a:off x="6951800" y="3828096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7" name="Google Shape;3827;p12"/>
            <p:cNvSpPr/>
            <p:nvPr/>
          </p:nvSpPr>
          <p:spPr>
            <a:xfrm rot="10800000">
              <a:off x="6951800" y="2659036"/>
              <a:ext cx="117892" cy="117892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8" name="Google Shape;3828;p12"/>
            <p:cNvSpPr/>
            <p:nvPr/>
          </p:nvSpPr>
          <p:spPr>
            <a:xfrm rot="10800000">
              <a:off x="6805680" y="320938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9" name="Google Shape;3829;p12"/>
            <p:cNvSpPr/>
            <p:nvPr/>
          </p:nvSpPr>
          <p:spPr>
            <a:xfrm rot="10800000">
              <a:off x="6513415" y="280518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0" name="Google Shape;3830;p12"/>
            <p:cNvSpPr/>
            <p:nvPr/>
          </p:nvSpPr>
          <p:spPr>
            <a:xfrm rot="10800000">
              <a:off x="6367294" y="46708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31" name="Google Shape;3831;p12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rgbClr val="FFFFFF"/>
                </a:solidFill>
              </a:defRPr>
            </a:lvl1pPr>
            <a:lvl2pPr lvl="1">
              <a:buNone/>
              <a:defRPr>
                <a:solidFill>
                  <a:srgbClr val="FFFFFF"/>
                </a:solidFill>
              </a:defRPr>
            </a:lvl2pPr>
            <a:lvl3pPr lvl="2">
              <a:buNone/>
              <a:defRPr>
                <a:solidFill>
                  <a:srgbClr val="FFFFFF"/>
                </a:solidFill>
              </a:defRPr>
            </a:lvl3pPr>
            <a:lvl4pPr lvl="3">
              <a:buNone/>
              <a:defRPr>
                <a:solidFill>
                  <a:srgbClr val="FFFFFF"/>
                </a:solidFill>
              </a:defRPr>
            </a:lvl4pPr>
            <a:lvl5pPr lvl="4">
              <a:buNone/>
              <a:defRPr>
                <a:solidFill>
                  <a:srgbClr val="FFFFFF"/>
                </a:solidFill>
              </a:defRPr>
            </a:lvl5pPr>
            <a:lvl6pPr lvl="5">
              <a:buNone/>
              <a:defRPr>
                <a:solidFill>
                  <a:srgbClr val="FFFFFF"/>
                </a:solidFill>
              </a:defRPr>
            </a:lvl6pPr>
            <a:lvl7pPr lvl="6">
              <a:buNone/>
              <a:defRPr>
                <a:solidFill>
                  <a:srgbClr val="FFFFFF"/>
                </a:solidFill>
              </a:defRPr>
            </a:lvl7pPr>
            <a:lvl8pPr lvl="7">
              <a:buNone/>
              <a:defRPr>
                <a:solidFill>
                  <a:srgbClr val="FFFFFF"/>
                </a:solidFill>
              </a:defRPr>
            </a:lvl8pPr>
            <a:lvl9pPr lvl="8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3"/>
          <p:cNvSpPr txBox="1">
            <a:spLocks noGrp="1"/>
          </p:cNvSpPr>
          <p:nvPr>
            <p:ph type="ctrTitle"/>
          </p:nvPr>
        </p:nvSpPr>
        <p:spPr>
          <a:xfrm>
            <a:off x="685800" y="2878750"/>
            <a:ext cx="52689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528" name="Google Shape;528;p3"/>
          <p:cNvSpPr txBox="1">
            <a:spLocks noGrp="1"/>
          </p:cNvSpPr>
          <p:nvPr>
            <p:ph type="subTitle" idx="1"/>
          </p:nvPr>
        </p:nvSpPr>
        <p:spPr>
          <a:xfrm>
            <a:off x="685800" y="3983055"/>
            <a:ext cx="52689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grpSp>
        <p:nvGrpSpPr>
          <p:cNvPr id="529" name="Google Shape;529;p3"/>
          <p:cNvGrpSpPr/>
          <p:nvPr/>
        </p:nvGrpSpPr>
        <p:grpSpPr>
          <a:xfrm rot="10800000">
            <a:off x="8705367" y="28698"/>
            <a:ext cx="410132" cy="5086302"/>
            <a:chOff x="836200" y="238125"/>
            <a:chExt cx="422425" cy="5238750"/>
          </a:xfrm>
        </p:grpSpPr>
        <p:sp>
          <p:nvSpPr>
            <p:cNvPr id="530" name="Google Shape;530;p3"/>
            <p:cNvSpPr/>
            <p:nvPr/>
          </p:nvSpPr>
          <p:spPr>
            <a:xfrm>
              <a:off x="83620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3"/>
            <p:cNvSpPr/>
            <p:nvPr/>
          </p:nvSpPr>
          <p:spPr>
            <a:xfrm>
              <a:off x="8362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3"/>
            <p:cNvSpPr/>
            <p:nvPr/>
          </p:nvSpPr>
          <p:spPr>
            <a:xfrm>
              <a:off x="83620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3"/>
            <p:cNvSpPr/>
            <p:nvPr/>
          </p:nvSpPr>
          <p:spPr>
            <a:xfrm>
              <a:off x="8362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3"/>
            <p:cNvSpPr/>
            <p:nvPr/>
          </p:nvSpPr>
          <p:spPr>
            <a:xfrm>
              <a:off x="83620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3"/>
            <p:cNvSpPr/>
            <p:nvPr/>
          </p:nvSpPr>
          <p:spPr>
            <a:xfrm>
              <a:off x="8362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3"/>
            <p:cNvSpPr/>
            <p:nvPr/>
          </p:nvSpPr>
          <p:spPr>
            <a:xfrm>
              <a:off x="83620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3"/>
            <p:cNvSpPr/>
            <p:nvPr/>
          </p:nvSpPr>
          <p:spPr>
            <a:xfrm>
              <a:off x="8362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3"/>
            <p:cNvSpPr/>
            <p:nvPr/>
          </p:nvSpPr>
          <p:spPr>
            <a:xfrm>
              <a:off x="83620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3"/>
            <p:cNvSpPr/>
            <p:nvPr/>
          </p:nvSpPr>
          <p:spPr>
            <a:xfrm>
              <a:off x="8362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3"/>
            <p:cNvSpPr/>
            <p:nvPr/>
          </p:nvSpPr>
          <p:spPr>
            <a:xfrm>
              <a:off x="83620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3"/>
            <p:cNvSpPr/>
            <p:nvPr/>
          </p:nvSpPr>
          <p:spPr>
            <a:xfrm>
              <a:off x="83620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3"/>
            <p:cNvSpPr/>
            <p:nvPr/>
          </p:nvSpPr>
          <p:spPr>
            <a:xfrm>
              <a:off x="8362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3"/>
            <p:cNvSpPr/>
            <p:nvPr/>
          </p:nvSpPr>
          <p:spPr>
            <a:xfrm>
              <a:off x="83620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3"/>
            <p:cNvSpPr/>
            <p:nvPr/>
          </p:nvSpPr>
          <p:spPr>
            <a:xfrm>
              <a:off x="83620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3"/>
            <p:cNvSpPr/>
            <p:nvPr/>
          </p:nvSpPr>
          <p:spPr>
            <a:xfrm>
              <a:off x="83620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3"/>
            <p:cNvSpPr/>
            <p:nvPr/>
          </p:nvSpPr>
          <p:spPr>
            <a:xfrm>
              <a:off x="8362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3"/>
            <p:cNvSpPr/>
            <p:nvPr/>
          </p:nvSpPr>
          <p:spPr>
            <a:xfrm>
              <a:off x="8362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3"/>
            <p:cNvSpPr/>
            <p:nvPr/>
          </p:nvSpPr>
          <p:spPr>
            <a:xfrm>
              <a:off x="83620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3"/>
            <p:cNvSpPr/>
            <p:nvPr/>
          </p:nvSpPr>
          <p:spPr>
            <a:xfrm>
              <a:off x="83620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3"/>
            <p:cNvSpPr/>
            <p:nvPr/>
          </p:nvSpPr>
          <p:spPr>
            <a:xfrm>
              <a:off x="83620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3"/>
            <p:cNvSpPr/>
            <p:nvPr/>
          </p:nvSpPr>
          <p:spPr>
            <a:xfrm>
              <a:off x="83620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3"/>
            <p:cNvSpPr/>
            <p:nvPr/>
          </p:nvSpPr>
          <p:spPr>
            <a:xfrm>
              <a:off x="83620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3"/>
            <p:cNvSpPr/>
            <p:nvPr/>
          </p:nvSpPr>
          <p:spPr>
            <a:xfrm>
              <a:off x="8362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3"/>
            <p:cNvSpPr/>
            <p:nvPr/>
          </p:nvSpPr>
          <p:spPr>
            <a:xfrm>
              <a:off x="83620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3"/>
            <p:cNvSpPr/>
            <p:nvPr/>
          </p:nvSpPr>
          <p:spPr>
            <a:xfrm>
              <a:off x="83620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3"/>
            <p:cNvSpPr/>
            <p:nvPr/>
          </p:nvSpPr>
          <p:spPr>
            <a:xfrm>
              <a:off x="83620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3"/>
            <p:cNvSpPr/>
            <p:nvPr/>
          </p:nvSpPr>
          <p:spPr>
            <a:xfrm>
              <a:off x="83620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3"/>
            <p:cNvSpPr/>
            <p:nvPr/>
          </p:nvSpPr>
          <p:spPr>
            <a:xfrm>
              <a:off x="8362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3"/>
            <p:cNvSpPr/>
            <p:nvPr/>
          </p:nvSpPr>
          <p:spPr>
            <a:xfrm>
              <a:off x="8362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3"/>
            <p:cNvSpPr/>
            <p:nvPr/>
          </p:nvSpPr>
          <p:spPr>
            <a:xfrm>
              <a:off x="83620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3"/>
            <p:cNvSpPr/>
            <p:nvPr/>
          </p:nvSpPr>
          <p:spPr>
            <a:xfrm>
              <a:off x="8362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3"/>
            <p:cNvSpPr/>
            <p:nvPr/>
          </p:nvSpPr>
          <p:spPr>
            <a:xfrm>
              <a:off x="83620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3"/>
            <p:cNvSpPr/>
            <p:nvPr/>
          </p:nvSpPr>
          <p:spPr>
            <a:xfrm>
              <a:off x="8362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3"/>
            <p:cNvSpPr/>
            <p:nvPr/>
          </p:nvSpPr>
          <p:spPr>
            <a:xfrm>
              <a:off x="83620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3"/>
            <p:cNvSpPr/>
            <p:nvPr/>
          </p:nvSpPr>
          <p:spPr>
            <a:xfrm>
              <a:off x="9867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3"/>
            <p:cNvSpPr/>
            <p:nvPr/>
          </p:nvSpPr>
          <p:spPr>
            <a:xfrm>
              <a:off x="98670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3"/>
            <p:cNvSpPr/>
            <p:nvPr/>
          </p:nvSpPr>
          <p:spPr>
            <a:xfrm>
              <a:off x="98670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3"/>
            <p:cNvSpPr/>
            <p:nvPr/>
          </p:nvSpPr>
          <p:spPr>
            <a:xfrm>
              <a:off x="98670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3"/>
            <p:cNvSpPr/>
            <p:nvPr/>
          </p:nvSpPr>
          <p:spPr>
            <a:xfrm>
              <a:off x="9867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3"/>
            <p:cNvSpPr/>
            <p:nvPr/>
          </p:nvSpPr>
          <p:spPr>
            <a:xfrm>
              <a:off x="98670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3"/>
            <p:cNvSpPr/>
            <p:nvPr/>
          </p:nvSpPr>
          <p:spPr>
            <a:xfrm>
              <a:off x="98670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3"/>
            <p:cNvSpPr/>
            <p:nvPr/>
          </p:nvSpPr>
          <p:spPr>
            <a:xfrm>
              <a:off x="98670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3"/>
            <p:cNvSpPr/>
            <p:nvPr/>
          </p:nvSpPr>
          <p:spPr>
            <a:xfrm>
              <a:off x="98670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3"/>
            <p:cNvSpPr/>
            <p:nvPr/>
          </p:nvSpPr>
          <p:spPr>
            <a:xfrm>
              <a:off x="98670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3"/>
            <p:cNvSpPr/>
            <p:nvPr/>
          </p:nvSpPr>
          <p:spPr>
            <a:xfrm>
              <a:off x="9867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3"/>
            <p:cNvSpPr/>
            <p:nvPr/>
          </p:nvSpPr>
          <p:spPr>
            <a:xfrm>
              <a:off x="98670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3"/>
            <p:cNvSpPr/>
            <p:nvPr/>
          </p:nvSpPr>
          <p:spPr>
            <a:xfrm>
              <a:off x="98670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3"/>
            <p:cNvSpPr/>
            <p:nvPr/>
          </p:nvSpPr>
          <p:spPr>
            <a:xfrm>
              <a:off x="98670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3"/>
            <p:cNvSpPr/>
            <p:nvPr/>
          </p:nvSpPr>
          <p:spPr>
            <a:xfrm>
              <a:off x="9867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3"/>
            <p:cNvSpPr/>
            <p:nvPr/>
          </p:nvSpPr>
          <p:spPr>
            <a:xfrm>
              <a:off x="98670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3"/>
            <p:cNvSpPr/>
            <p:nvPr/>
          </p:nvSpPr>
          <p:spPr>
            <a:xfrm>
              <a:off x="98670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3"/>
            <p:cNvSpPr/>
            <p:nvPr/>
          </p:nvSpPr>
          <p:spPr>
            <a:xfrm>
              <a:off x="98670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3"/>
            <p:cNvSpPr/>
            <p:nvPr/>
          </p:nvSpPr>
          <p:spPr>
            <a:xfrm>
              <a:off x="9867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3"/>
            <p:cNvSpPr/>
            <p:nvPr/>
          </p:nvSpPr>
          <p:spPr>
            <a:xfrm>
              <a:off x="9867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3"/>
            <p:cNvSpPr/>
            <p:nvPr/>
          </p:nvSpPr>
          <p:spPr>
            <a:xfrm>
              <a:off x="9867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3"/>
            <p:cNvSpPr/>
            <p:nvPr/>
          </p:nvSpPr>
          <p:spPr>
            <a:xfrm>
              <a:off x="98670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3"/>
            <p:cNvSpPr/>
            <p:nvPr/>
          </p:nvSpPr>
          <p:spPr>
            <a:xfrm>
              <a:off x="98670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3"/>
            <p:cNvSpPr/>
            <p:nvPr/>
          </p:nvSpPr>
          <p:spPr>
            <a:xfrm>
              <a:off x="1137200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3"/>
            <p:cNvSpPr/>
            <p:nvPr/>
          </p:nvSpPr>
          <p:spPr>
            <a:xfrm>
              <a:off x="1137200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3"/>
            <p:cNvSpPr/>
            <p:nvPr/>
          </p:nvSpPr>
          <p:spPr>
            <a:xfrm>
              <a:off x="113720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3"/>
            <p:cNvSpPr/>
            <p:nvPr/>
          </p:nvSpPr>
          <p:spPr>
            <a:xfrm>
              <a:off x="1137200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3"/>
            <p:cNvSpPr/>
            <p:nvPr/>
          </p:nvSpPr>
          <p:spPr>
            <a:xfrm>
              <a:off x="1137200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3"/>
            <p:cNvSpPr/>
            <p:nvPr/>
          </p:nvSpPr>
          <p:spPr>
            <a:xfrm>
              <a:off x="1137200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3"/>
            <p:cNvSpPr/>
            <p:nvPr/>
          </p:nvSpPr>
          <p:spPr>
            <a:xfrm>
              <a:off x="1137200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3"/>
            <p:cNvSpPr/>
            <p:nvPr/>
          </p:nvSpPr>
          <p:spPr>
            <a:xfrm>
              <a:off x="1137200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3"/>
            <p:cNvSpPr/>
            <p:nvPr/>
          </p:nvSpPr>
          <p:spPr>
            <a:xfrm>
              <a:off x="1137200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3"/>
            <p:cNvSpPr/>
            <p:nvPr/>
          </p:nvSpPr>
          <p:spPr>
            <a:xfrm>
              <a:off x="1137200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3"/>
            <p:cNvSpPr/>
            <p:nvPr/>
          </p:nvSpPr>
          <p:spPr>
            <a:xfrm>
              <a:off x="1137200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3"/>
            <p:cNvSpPr/>
            <p:nvPr/>
          </p:nvSpPr>
          <p:spPr>
            <a:xfrm>
              <a:off x="1137200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3"/>
            <p:cNvSpPr/>
            <p:nvPr/>
          </p:nvSpPr>
          <p:spPr>
            <a:xfrm>
              <a:off x="1137200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3"/>
            <p:cNvSpPr/>
            <p:nvPr/>
          </p:nvSpPr>
          <p:spPr>
            <a:xfrm>
              <a:off x="113720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3"/>
            <p:cNvSpPr/>
            <p:nvPr/>
          </p:nvSpPr>
          <p:spPr>
            <a:xfrm>
              <a:off x="1137200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3"/>
            <p:cNvSpPr/>
            <p:nvPr/>
          </p:nvSpPr>
          <p:spPr>
            <a:xfrm>
              <a:off x="1137200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3"/>
            <p:cNvSpPr/>
            <p:nvPr/>
          </p:nvSpPr>
          <p:spPr>
            <a:xfrm>
              <a:off x="1137200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3"/>
            <p:cNvSpPr/>
            <p:nvPr/>
          </p:nvSpPr>
          <p:spPr>
            <a:xfrm>
              <a:off x="113720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3"/>
            <p:cNvSpPr/>
            <p:nvPr/>
          </p:nvSpPr>
          <p:spPr>
            <a:xfrm>
              <a:off x="1137200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3"/>
            <p:cNvSpPr/>
            <p:nvPr/>
          </p:nvSpPr>
          <p:spPr>
            <a:xfrm>
              <a:off x="1137200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3"/>
            <p:cNvSpPr/>
            <p:nvPr/>
          </p:nvSpPr>
          <p:spPr>
            <a:xfrm>
              <a:off x="113720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3"/>
            <p:cNvSpPr/>
            <p:nvPr/>
          </p:nvSpPr>
          <p:spPr>
            <a:xfrm>
              <a:off x="1137200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0" name="Google Shape;610;p3"/>
          <p:cNvGrpSpPr/>
          <p:nvPr/>
        </p:nvGrpSpPr>
        <p:grpSpPr>
          <a:xfrm rot="10800000">
            <a:off x="6659535" y="28698"/>
            <a:ext cx="2309844" cy="5086302"/>
            <a:chOff x="986700" y="238125"/>
            <a:chExt cx="2379075" cy="5238750"/>
          </a:xfrm>
        </p:grpSpPr>
        <p:sp>
          <p:nvSpPr>
            <p:cNvPr id="611" name="Google Shape;611;p3"/>
            <p:cNvSpPr/>
            <p:nvPr/>
          </p:nvSpPr>
          <p:spPr>
            <a:xfrm>
              <a:off x="98670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3"/>
            <p:cNvSpPr/>
            <p:nvPr/>
          </p:nvSpPr>
          <p:spPr>
            <a:xfrm>
              <a:off x="9867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3"/>
            <p:cNvSpPr/>
            <p:nvPr/>
          </p:nvSpPr>
          <p:spPr>
            <a:xfrm>
              <a:off x="9867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3"/>
            <p:cNvSpPr/>
            <p:nvPr/>
          </p:nvSpPr>
          <p:spPr>
            <a:xfrm>
              <a:off x="98670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3"/>
            <p:cNvSpPr/>
            <p:nvPr/>
          </p:nvSpPr>
          <p:spPr>
            <a:xfrm>
              <a:off x="9867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3"/>
            <p:cNvSpPr/>
            <p:nvPr/>
          </p:nvSpPr>
          <p:spPr>
            <a:xfrm>
              <a:off x="9867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3"/>
            <p:cNvSpPr/>
            <p:nvPr/>
          </p:nvSpPr>
          <p:spPr>
            <a:xfrm>
              <a:off x="9867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3"/>
            <p:cNvSpPr/>
            <p:nvPr/>
          </p:nvSpPr>
          <p:spPr>
            <a:xfrm>
              <a:off x="98670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3"/>
            <p:cNvSpPr/>
            <p:nvPr/>
          </p:nvSpPr>
          <p:spPr>
            <a:xfrm>
              <a:off x="98670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3"/>
            <p:cNvSpPr/>
            <p:nvPr/>
          </p:nvSpPr>
          <p:spPr>
            <a:xfrm>
              <a:off x="98670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3"/>
            <p:cNvSpPr/>
            <p:nvPr/>
          </p:nvSpPr>
          <p:spPr>
            <a:xfrm>
              <a:off x="98670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3"/>
            <p:cNvSpPr/>
            <p:nvPr/>
          </p:nvSpPr>
          <p:spPr>
            <a:xfrm>
              <a:off x="9867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3"/>
            <p:cNvSpPr/>
            <p:nvPr/>
          </p:nvSpPr>
          <p:spPr>
            <a:xfrm>
              <a:off x="113720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3"/>
            <p:cNvSpPr/>
            <p:nvPr/>
          </p:nvSpPr>
          <p:spPr>
            <a:xfrm>
              <a:off x="1137200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3"/>
            <p:cNvSpPr/>
            <p:nvPr/>
          </p:nvSpPr>
          <p:spPr>
            <a:xfrm>
              <a:off x="1137200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3"/>
            <p:cNvSpPr/>
            <p:nvPr/>
          </p:nvSpPr>
          <p:spPr>
            <a:xfrm>
              <a:off x="113720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3"/>
            <p:cNvSpPr/>
            <p:nvPr/>
          </p:nvSpPr>
          <p:spPr>
            <a:xfrm>
              <a:off x="1137200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3"/>
            <p:cNvSpPr/>
            <p:nvPr/>
          </p:nvSpPr>
          <p:spPr>
            <a:xfrm>
              <a:off x="1137200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3"/>
            <p:cNvSpPr/>
            <p:nvPr/>
          </p:nvSpPr>
          <p:spPr>
            <a:xfrm>
              <a:off x="113720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3"/>
            <p:cNvSpPr/>
            <p:nvPr/>
          </p:nvSpPr>
          <p:spPr>
            <a:xfrm>
              <a:off x="113720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3"/>
            <p:cNvSpPr/>
            <p:nvPr/>
          </p:nvSpPr>
          <p:spPr>
            <a:xfrm>
              <a:off x="1137200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3"/>
            <p:cNvSpPr/>
            <p:nvPr/>
          </p:nvSpPr>
          <p:spPr>
            <a:xfrm>
              <a:off x="1137200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3"/>
            <p:cNvSpPr/>
            <p:nvPr/>
          </p:nvSpPr>
          <p:spPr>
            <a:xfrm>
              <a:off x="1137200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3"/>
            <p:cNvSpPr/>
            <p:nvPr/>
          </p:nvSpPr>
          <p:spPr>
            <a:xfrm>
              <a:off x="113720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3"/>
            <p:cNvSpPr/>
            <p:nvPr/>
          </p:nvSpPr>
          <p:spPr>
            <a:xfrm>
              <a:off x="1137200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3"/>
            <p:cNvSpPr/>
            <p:nvPr/>
          </p:nvSpPr>
          <p:spPr>
            <a:xfrm>
              <a:off x="12877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3"/>
            <p:cNvSpPr/>
            <p:nvPr/>
          </p:nvSpPr>
          <p:spPr>
            <a:xfrm>
              <a:off x="12877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3"/>
            <p:cNvSpPr/>
            <p:nvPr/>
          </p:nvSpPr>
          <p:spPr>
            <a:xfrm>
              <a:off x="12877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3"/>
            <p:cNvSpPr/>
            <p:nvPr/>
          </p:nvSpPr>
          <p:spPr>
            <a:xfrm>
              <a:off x="12877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3"/>
            <p:cNvSpPr/>
            <p:nvPr/>
          </p:nvSpPr>
          <p:spPr>
            <a:xfrm>
              <a:off x="12877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3"/>
            <p:cNvSpPr/>
            <p:nvPr/>
          </p:nvSpPr>
          <p:spPr>
            <a:xfrm>
              <a:off x="12877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3"/>
            <p:cNvSpPr/>
            <p:nvPr/>
          </p:nvSpPr>
          <p:spPr>
            <a:xfrm>
              <a:off x="12877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3"/>
            <p:cNvSpPr/>
            <p:nvPr/>
          </p:nvSpPr>
          <p:spPr>
            <a:xfrm>
              <a:off x="12877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3"/>
            <p:cNvSpPr/>
            <p:nvPr/>
          </p:nvSpPr>
          <p:spPr>
            <a:xfrm>
              <a:off x="12877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3"/>
            <p:cNvSpPr/>
            <p:nvPr/>
          </p:nvSpPr>
          <p:spPr>
            <a:xfrm>
              <a:off x="12877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3"/>
            <p:cNvSpPr/>
            <p:nvPr/>
          </p:nvSpPr>
          <p:spPr>
            <a:xfrm>
              <a:off x="12877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3"/>
            <p:cNvSpPr/>
            <p:nvPr/>
          </p:nvSpPr>
          <p:spPr>
            <a:xfrm>
              <a:off x="12877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3"/>
            <p:cNvSpPr/>
            <p:nvPr/>
          </p:nvSpPr>
          <p:spPr>
            <a:xfrm>
              <a:off x="12877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3"/>
            <p:cNvSpPr/>
            <p:nvPr/>
          </p:nvSpPr>
          <p:spPr>
            <a:xfrm>
              <a:off x="12877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3"/>
            <p:cNvSpPr/>
            <p:nvPr/>
          </p:nvSpPr>
          <p:spPr>
            <a:xfrm>
              <a:off x="12877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3"/>
            <p:cNvSpPr/>
            <p:nvPr/>
          </p:nvSpPr>
          <p:spPr>
            <a:xfrm>
              <a:off x="12877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3"/>
            <p:cNvSpPr/>
            <p:nvPr/>
          </p:nvSpPr>
          <p:spPr>
            <a:xfrm>
              <a:off x="12877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3"/>
            <p:cNvSpPr/>
            <p:nvPr/>
          </p:nvSpPr>
          <p:spPr>
            <a:xfrm>
              <a:off x="12877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3"/>
            <p:cNvSpPr/>
            <p:nvPr/>
          </p:nvSpPr>
          <p:spPr>
            <a:xfrm>
              <a:off x="12877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3"/>
            <p:cNvSpPr/>
            <p:nvPr/>
          </p:nvSpPr>
          <p:spPr>
            <a:xfrm>
              <a:off x="12877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3"/>
            <p:cNvSpPr/>
            <p:nvPr/>
          </p:nvSpPr>
          <p:spPr>
            <a:xfrm>
              <a:off x="14382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3"/>
            <p:cNvSpPr/>
            <p:nvPr/>
          </p:nvSpPr>
          <p:spPr>
            <a:xfrm>
              <a:off x="14382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3"/>
            <p:cNvSpPr/>
            <p:nvPr/>
          </p:nvSpPr>
          <p:spPr>
            <a:xfrm>
              <a:off x="14382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3"/>
            <p:cNvSpPr/>
            <p:nvPr/>
          </p:nvSpPr>
          <p:spPr>
            <a:xfrm>
              <a:off x="14382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3"/>
            <p:cNvSpPr/>
            <p:nvPr/>
          </p:nvSpPr>
          <p:spPr>
            <a:xfrm>
              <a:off x="14382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3"/>
            <p:cNvSpPr/>
            <p:nvPr/>
          </p:nvSpPr>
          <p:spPr>
            <a:xfrm>
              <a:off x="14382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3"/>
            <p:cNvSpPr/>
            <p:nvPr/>
          </p:nvSpPr>
          <p:spPr>
            <a:xfrm>
              <a:off x="14382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3"/>
            <p:cNvSpPr/>
            <p:nvPr/>
          </p:nvSpPr>
          <p:spPr>
            <a:xfrm>
              <a:off x="14382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3"/>
            <p:cNvSpPr/>
            <p:nvPr/>
          </p:nvSpPr>
          <p:spPr>
            <a:xfrm>
              <a:off x="14382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3"/>
            <p:cNvSpPr/>
            <p:nvPr/>
          </p:nvSpPr>
          <p:spPr>
            <a:xfrm>
              <a:off x="14382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3"/>
            <p:cNvSpPr/>
            <p:nvPr/>
          </p:nvSpPr>
          <p:spPr>
            <a:xfrm>
              <a:off x="14382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3"/>
            <p:cNvSpPr/>
            <p:nvPr/>
          </p:nvSpPr>
          <p:spPr>
            <a:xfrm>
              <a:off x="14382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3"/>
            <p:cNvSpPr/>
            <p:nvPr/>
          </p:nvSpPr>
          <p:spPr>
            <a:xfrm>
              <a:off x="14382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3"/>
            <p:cNvSpPr/>
            <p:nvPr/>
          </p:nvSpPr>
          <p:spPr>
            <a:xfrm>
              <a:off x="14382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3"/>
            <p:cNvSpPr/>
            <p:nvPr/>
          </p:nvSpPr>
          <p:spPr>
            <a:xfrm>
              <a:off x="14382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3"/>
            <p:cNvSpPr/>
            <p:nvPr/>
          </p:nvSpPr>
          <p:spPr>
            <a:xfrm>
              <a:off x="14382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3"/>
            <p:cNvSpPr/>
            <p:nvPr/>
          </p:nvSpPr>
          <p:spPr>
            <a:xfrm>
              <a:off x="14382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3"/>
            <p:cNvSpPr/>
            <p:nvPr/>
          </p:nvSpPr>
          <p:spPr>
            <a:xfrm>
              <a:off x="14382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3"/>
            <p:cNvSpPr/>
            <p:nvPr/>
          </p:nvSpPr>
          <p:spPr>
            <a:xfrm>
              <a:off x="14382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3"/>
            <p:cNvSpPr/>
            <p:nvPr/>
          </p:nvSpPr>
          <p:spPr>
            <a:xfrm>
              <a:off x="14382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3"/>
            <p:cNvSpPr/>
            <p:nvPr/>
          </p:nvSpPr>
          <p:spPr>
            <a:xfrm>
              <a:off x="14382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3"/>
            <p:cNvSpPr/>
            <p:nvPr/>
          </p:nvSpPr>
          <p:spPr>
            <a:xfrm>
              <a:off x="14382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3"/>
            <p:cNvSpPr/>
            <p:nvPr/>
          </p:nvSpPr>
          <p:spPr>
            <a:xfrm>
              <a:off x="14382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3"/>
            <p:cNvSpPr/>
            <p:nvPr/>
          </p:nvSpPr>
          <p:spPr>
            <a:xfrm>
              <a:off x="14382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3"/>
            <p:cNvSpPr/>
            <p:nvPr/>
          </p:nvSpPr>
          <p:spPr>
            <a:xfrm>
              <a:off x="14382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3"/>
            <p:cNvSpPr/>
            <p:nvPr/>
          </p:nvSpPr>
          <p:spPr>
            <a:xfrm>
              <a:off x="14382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3"/>
            <p:cNvSpPr/>
            <p:nvPr/>
          </p:nvSpPr>
          <p:spPr>
            <a:xfrm>
              <a:off x="14382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3"/>
            <p:cNvSpPr/>
            <p:nvPr/>
          </p:nvSpPr>
          <p:spPr>
            <a:xfrm>
              <a:off x="14382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3"/>
            <p:cNvSpPr/>
            <p:nvPr/>
          </p:nvSpPr>
          <p:spPr>
            <a:xfrm>
              <a:off x="14382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3"/>
            <p:cNvSpPr/>
            <p:nvPr/>
          </p:nvSpPr>
          <p:spPr>
            <a:xfrm>
              <a:off x="14382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3"/>
            <p:cNvSpPr/>
            <p:nvPr/>
          </p:nvSpPr>
          <p:spPr>
            <a:xfrm>
              <a:off x="14382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3"/>
            <p:cNvSpPr/>
            <p:nvPr/>
          </p:nvSpPr>
          <p:spPr>
            <a:xfrm>
              <a:off x="15887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3"/>
            <p:cNvSpPr/>
            <p:nvPr/>
          </p:nvSpPr>
          <p:spPr>
            <a:xfrm>
              <a:off x="15887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3"/>
            <p:cNvSpPr/>
            <p:nvPr/>
          </p:nvSpPr>
          <p:spPr>
            <a:xfrm>
              <a:off x="15887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3"/>
            <p:cNvSpPr/>
            <p:nvPr/>
          </p:nvSpPr>
          <p:spPr>
            <a:xfrm>
              <a:off x="15887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3"/>
            <p:cNvSpPr/>
            <p:nvPr/>
          </p:nvSpPr>
          <p:spPr>
            <a:xfrm>
              <a:off x="15887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3"/>
            <p:cNvSpPr/>
            <p:nvPr/>
          </p:nvSpPr>
          <p:spPr>
            <a:xfrm>
              <a:off x="15887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3"/>
            <p:cNvSpPr/>
            <p:nvPr/>
          </p:nvSpPr>
          <p:spPr>
            <a:xfrm>
              <a:off x="15887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3"/>
            <p:cNvSpPr/>
            <p:nvPr/>
          </p:nvSpPr>
          <p:spPr>
            <a:xfrm>
              <a:off x="15887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3"/>
            <p:cNvSpPr/>
            <p:nvPr/>
          </p:nvSpPr>
          <p:spPr>
            <a:xfrm>
              <a:off x="15887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3"/>
            <p:cNvSpPr/>
            <p:nvPr/>
          </p:nvSpPr>
          <p:spPr>
            <a:xfrm>
              <a:off x="15887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3"/>
            <p:cNvSpPr/>
            <p:nvPr/>
          </p:nvSpPr>
          <p:spPr>
            <a:xfrm>
              <a:off x="15887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3"/>
            <p:cNvSpPr/>
            <p:nvPr/>
          </p:nvSpPr>
          <p:spPr>
            <a:xfrm>
              <a:off x="15887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3"/>
            <p:cNvSpPr/>
            <p:nvPr/>
          </p:nvSpPr>
          <p:spPr>
            <a:xfrm>
              <a:off x="15887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3"/>
            <p:cNvSpPr/>
            <p:nvPr/>
          </p:nvSpPr>
          <p:spPr>
            <a:xfrm>
              <a:off x="15887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3"/>
            <p:cNvSpPr/>
            <p:nvPr/>
          </p:nvSpPr>
          <p:spPr>
            <a:xfrm>
              <a:off x="15887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3"/>
            <p:cNvSpPr/>
            <p:nvPr/>
          </p:nvSpPr>
          <p:spPr>
            <a:xfrm>
              <a:off x="15887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3"/>
            <p:cNvSpPr/>
            <p:nvPr/>
          </p:nvSpPr>
          <p:spPr>
            <a:xfrm>
              <a:off x="15887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3"/>
            <p:cNvSpPr/>
            <p:nvPr/>
          </p:nvSpPr>
          <p:spPr>
            <a:xfrm>
              <a:off x="15887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3"/>
            <p:cNvSpPr/>
            <p:nvPr/>
          </p:nvSpPr>
          <p:spPr>
            <a:xfrm>
              <a:off x="15887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3"/>
            <p:cNvSpPr/>
            <p:nvPr/>
          </p:nvSpPr>
          <p:spPr>
            <a:xfrm>
              <a:off x="17392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3"/>
            <p:cNvSpPr/>
            <p:nvPr/>
          </p:nvSpPr>
          <p:spPr>
            <a:xfrm>
              <a:off x="17392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3"/>
            <p:cNvSpPr/>
            <p:nvPr/>
          </p:nvSpPr>
          <p:spPr>
            <a:xfrm>
              <a:off x="17392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3"/>
            <p:cNvSpPr/>
            <p:nvPr/>
          </p:nvSpPr>
          <p:spPr>
            <a:xfrm>
              <a:off x="17392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3"/>
            <p:cNvSpPr/>
            <p:nvPr/>
          </p:nvSpPr>
          <p:spPr>
            <a:xfrm>
              <a:off x="17392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3"/>
            <p:cNvSpPr/>
            <p:nvPr/>
          </p:nvSpPr>
          <p:spPr>
            <a:xfrm>
              <a:off x="17392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3"/>
            <p:cNvSpPr/>
            <p:nvPr/>
          </p:nvSpPr>
          <p:spPr>
            <a:xfrm>
              <a:off x="17392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3"/>
            <p:cNvSpPr/>
            <p:nvPr/>
          </p:nvSpPr>
          <p:spPr>
            <a:xfrm>
              <a:off x="17392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3"/>
            <p:cNvSpPr/>
            <p:nvPr/>
          </p:nvSpPr>
          <p:spPr>
            <a:xfrm>
              <a:off x="17392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3"/>
            <p:cNvSpPr/>
            <p:nvPr/>
          </p:nvSpPr>
          <p:spPr>
            <a:xfrm>
              <a:off x="17392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3"/>
            <p:cNvSpPr/>
            <p:nvPr/>
          </p:nvSpPr>
          <p:spPr>
            <a:xfrm>
              <a:off x="17392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3"/>
            <p:cNvSpPr/>
            <p:nvPr/>
          </p:nvSpPr>
          <p:spPr>
            <a:xfrm>
              <a:off x="188975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3"/>
            <p:cNvSpPr/>
            <p:nvPr/>
          </p:nvSpPr>
          <p:spPr>
            <a:xfrm>
              <a:off x="1889750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3"/>
            <p:cNvSpPr/>
            <p:nvPr/>
          </p:nvSpPr>
          <p:spPr>
            <a:xfrm>
              <a:off x="1889750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3"/>
            <p:cNvSpPr/>
            <p:nvPr/>
          </p:nvSpPr>
          <p:spPr>
            <a:xfrm>
              <a:off x="188975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3"/>
            <p:cNvSpPr/>
            <p:nvPr/>
          </p:nvSpPr>
          <p:spPr>
            <a:xfrm>
              <a:off x="188975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3"/>
            <p:cNvSpPr/>
            <p:nvPr/>
          </p:nvSpPr>
          <p:spPr>
            <a:xfrm>
              <a:off x="20402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3"/>
            <p:cNvSpPr/>
            <p:nvPr/>
          </p:nvSpPr>
          <p:spPr>
            <a:xfrm>
              <a:off x="20402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3"/>
            <p:cNvSpPr/>
            <p:nvPr/>
          </p:nvSpPr>
          <p:spPr>
            <a:xfrm>
              <a:off x="20402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3"/>
            <p:cNvSpPr/>
            <p:nvPr/>
          </p:nvSpPr>
          <p:spPr>
            <a:xfrm>
              <a:off x="2190775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3"/>
            <p:cNvSpPr/>
            <p:nvPr/>
          </p:nvSpPr>
          <p:spPr>
            <a:xfrm>
              <a:off x="234130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3"/>
            <p:cNvSpPr/>
            <p:nvPr/>
          </p:nvSpPr>
          <p:spPr>
            <a:xfrm>
              <a:off x="26423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3"/>
            <p:cNvSpPr/>
            <p:nvPr/>
          </p:nvSpPr>
          <p:spPr>
            <a:xfrm>
              <a:off x="26423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3"/>
            <p:cNvSpPr/>
            <p:nvPr/>
          </p:nvSpPr>
          <p:spPr>
            <a:xfrm>
              <a:off x="324435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0" name="Google Shape;730;p3"/>
          <p:cNvGrpSpPr/>
          <p:nvPr/>
        </p:nvGrpSpPr>
        <p:grpSpPr>
          <a:xfrm rot="10800000">
            <a:off x="6367294" y="28698"/>
            <a:ext cx="2017554" cy="5086302"/>
            <a:chOff x="1588750" y="238125"/>
            <a:chExt cx="2078025" cy="5238750"/>
          </a:xfrm>
        </p:grpSpPr>
        <p:sp>
          <p:nvSpPr>
            <p:cNvPr id="731" name="Google Shape;731;p3"/>
            <p:cNvSpPr/>
            <p:nvPr/>
          </p:nvSpPr>
          <p:spPr>
            <a:xfrm>
              <a:off x="15887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3"/>
            <p:cNvSpPr/>
            <p:nvPr/>
          </p:nvSpPr>
          <p:spPr>
            <a:xfrm>
              <a:off x="15887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3"/>
            <p:cNvSpPr/>
            <p:nvPr/>
          </p:nvSpPr>
          <p:spPr>
            <a:xfrm>
              <a:off x="15887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3"/>
            <p:cNvSpPr/>
            <p:nvPr/>
          </p:nvSpPr>
          <p:spPr>
            <a:xfrm>
              <a:off x="15887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3"/>
            <p:cNvSpPr/>
            <p:nvPr/>
          </p:nvSpPr>
          <p:spPr>
            <a:xfrm>
              <a:off x="15887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3"/>
            <p:cNvSpPr/>
            <p:nvPr/>
          </p:nvSpPr>
          <p:spPr>
            <a:xfrm>
              <a:off x="15887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3"/>
            <p:cNvSpPr/>
            <p:nvPr/>
          </p:nvSpPr>
          <p:spPr>
            <a:xfrm>
              <a:off x="17392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3"/>
            <p:cNvSpPr/>
            <p:nvPr/>
          </p:nvSpPr>
          <p:spPr>
            <a:xfrm>
              <a:off x="17392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3"/>
            <p:cNvSpPr/>
            <p:nvPr/>
          </p:nvSpPr>
          <p:spPr>
            <a:xfrm>
              <a:off x="17392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3"/>
            <p:cNvSpPr/>
            <p:nvPr/>
          </p:nvSpPr>
          <p:spPr>
            <a:xfrm>
              <a:off x="17392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3"/>
            <p:cNvSpPr/>
            <p:nvPr/>
          </p:nvSpPr>
          <p:spPr>
            <a:xfrm>
              <a:off x="17392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3"/>
            <p:cNvSpPr/>
            <p:nvPr/>
          </p:nvSpPr>
          <p:spPr>
            <a:xfrm>
              <a:off x="17392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3"/>
            <p:cNvSpPr/>
            <p:nvPr/>
          </p:nvSpPr>
          <p:spPr>
            <a:xfrm>
              <a:off x="17392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3"/>
            <p:cNvSpPr/>
            <p:nvPr/>
          </p:nvSpPr>
          <p:spPr>
            <a:xfrm>
              <a:off x="1889750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3"/>
            <p:cNvSpPr/>
            <p:nvPr/>
          </p:nvSpPr>
          <p:spPr>
            <a:xfrm>
              <a:off x="1889750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3"/>
            <p:cNvSpPr/>
            <p:nvPr/>
          </p:nvSpPr>
          <p:spPr>
            <a:xfrm>
              <a:off x="1889750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3"/>
            <p:cNvSpPr/>
            <p:nvPr/>
          </p:nvSpPr>
          <p:spPr>
            <a:xfrm>
              <a:off x="1889750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3"/>
            <p:cNvSpPr/>
            <p:nvPr/>
          </p:nvSpPr>
          <p:spPr>
            <a:xfrm>
              <a:off x="188975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3"/>
            <p:cNvSpPr/>
            <p:nvPr/>
          </p:nvSpPr>
          <p:spPr>
            <a:xfrm>
              <a:off x="1889750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3"/>
            <p:cNvSpPr/>
            <p:nvPr/>
          </p:nvSpPr>
          <p:spPr>
            <a:xfrm>
              <a:off x="1889750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3"/>
            <p:cNvSpPr/>
            <p:nvPr/>
          </p:nvSpPr>
          <p:spPr>
            <a:xfrm>
              <a:off x="1889750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3"/>
            <p:cNvSpPr/>
            <p:nvPr/>
          </p:nvSpPr>
          <p:spPr>
            <a:xfrm>
              <a:off x="1889750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3"/>
            <p:cNvSpPr/>
            <p:nvPr/>
          </p:nvSpPr>
          <p:spPr>
            <a:xfrm>
              <a:off x="188975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3"/>
            <p:cNvSpPr/>
            <p:nvPr/>
          </p:nvSpPr>
          <p:spPr>
            <a:xfrm>
              <a:off x="1889750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3"/>
            <p:cNvSpPr/>
            <p:nvPr/>
          </p:nvSpPr>
          <p:spPr>
            <a:xfrm>
              <a:off x="1889750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3"/>
            <p:cNvSpPr/>
            <p:nvPr/>
          </p:nvSpPr>
          <p:spPr>
            <a:xfrm>
              <a:off x="1889750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3"/>
            <p:cNvSpPr/>
            <p:nvPr/>
          </p:nvSpPr>
          <p:spPr>
            <a:xfrm>
              <a:off x="1889750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3"/>
            <p:cNvSpPr/>
            <p:nvPr/>
          </p:nvSpPr>
          <p:spPr>
            <a:xfrm>
              <a:off x="1889750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3"/>
            <p:cNvSpPr/>
            <p:nvPr/>
          </p:nvSpPr>
          <p:spPr>
            <a:xfrm>
              <a:off x="1889750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3"/>
            <p:cNvSpPr/>
            <p:nvPr/>
          </p:nvSpPr>
          <p:spPr>
            <a:xfrm>
              <a:off x="188975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3"/>
            <p:cNvSpPr/>
            <p:nvPr/>
          </p:nvSpPr>
          <p:spPr>
            <a:xfrm>
              <a:off x="1889750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3"/>
            <p:cNvSpPr/>
            <p:nvPr/>
          </p:nvSpPr>
          <p:spPr>
            <a:xfrm>
              <a:off x="1889750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3"/>
            <p:cNvSpPr/>
            <p:nvPr/>
          </p:nvSpPr>
          <p:spPr>
            <a:xfrm>
              <a:off x="204027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3"/>
            <p:cNvSpPr/>
            <p:nvPr/>
          </p:nvSpPr>
          <p:spPr>
            <a:xfrm>
              <a:off x="20402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3"/>
            <p:cNvSpPr/>
            <p:nvPr/>
          </p:nvSpPr>
          <p:spPr>
            <a:xfrm>
              <a:off x="20402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3"/>
            <p:cNvSpPr/>
            <p:nvPr/>
          </p:nvSpPr>
          <p:spPr>
            <a:xfrm>
              <a:off x="204027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3"/>
            <p:cNvSpPr/>
            <p:nvPr/>
          </p:nvSpPr>
          <p:spPr>
            <a:xfrm>
              <a:off x="204027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3"/>
            <p:cNvSpPr/>
            <p:nvPr/>
          </p:nvSpPr>
          <p:spPr>
            <a:xfrm>
              <a:off x="20402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3"/>
            <p:cNvSpPr/>
            <p:nvPr/>
          </p:nvSpPr>
          <p:spPr>
            <a:xfrm>
              <a:off x="20402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3"/>
            <p:cNvSpPr/>
            <p:nvPr/>
          </p:nvSpPr>
          <p:spPr>
            <a:xfrm>
              <a:off x="204027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3"/>
            <p:cNvSpPr/>
            <p:nvPr/>
          </p:nvSpPr>
          <p:spPr>
            <a:xfrm>
              <a:off x="20402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3"/>
            <p:cNvSpPr/>
            <p:nvPr/>
          </p:nvSpPr>
          <p:spPr>
            <a:xfrm>
              <a:off x="20402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3"/>
            <p:cNvSpPr/>
            <p:nvPr/>
          </p:nvSpPr>
          <p:spPr>
            <a:xfrm>
              <a:off x="20402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3"/>
            <p:cNvSpPr/>
            <p:nvPr/>
          </p:nvSpPr>
          <p:spPr>
            <a:xfrm>
              <a:off x="20402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3"/>
            <p:cNvSpPr/>
            <p:nvPr/>
          </p:nvSpPr>
          <p:spPr>
            <a:xfrm>
              <a:off x="204027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3"/>
            <p:cNvSpPr/>
            <p:nvPr/>
          </p:nvSpPr>
          <p:spPr>
            <a:xfrm>
              <a:off x="20402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3"/>
            <p:cNvSpPr/>
            <p:nvPr/>
          </p:nvSpPr>
          <p:spPr>
            <a:xfrm>
              <a:off x="20402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3"/>
            <p:cNvSpPr/>
            <p:nvPr/>
          </p:nvSpPr>
          <p:spPr>
            <a:xfrm>
              <a:off x="20402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3"/>
            <p:cNvSpPr/>
            <p:nvPr/>
          </p:nvSpPr>
          <p:spPr>
            <a:xfrm>
              <a:off x="20402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3"/>
            <p:cNvSpPr/>
            <p:nvPr/>
          </p:nvSpPr>
          <p:spPr>
            <a:xfrm>
              <a:off x="20402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3"/>
            <p:cNvSpPr/>
            <p:nvPr/>
          </p:nvSpPr>
          <p:spPr>
            <a:xfrm>
              <a:off x="20402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3"/>
            <p:cNvSpPr/>
            <p:nvPr/>
          </p:nvSpPr>
          <p:spPr>
            <a:xfrm>
              <a:off x="2190775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3"/>
            <p:cNvSpPr/>
            <p:nvPr/>
          </p:nvSpPr>
          <p:spPr>
            <a:xfrm>
              <a:off x="2190775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3"/>
            <p:cNvSpPr/>
            <p:nvPr/>
          </p:nvSpPr>
          <p:spPr>
            <a:xfrm>
              <a:off x="2190775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3"/>
            <p:cNvSpPr/>
            <p:nvPr/>
          </p:nvSpPr>
          <p:spPr>
            <a:xfrm>
              <a:off x="2190775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3"/>
            <p:cNvSpPr/>
            <p:nvPr/>
          </p:nvSpPr>
          <p:spPr>
            <a:xfrm>
              <a:off x="2190775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3"/>
            <p:cNvSpPr/>
            <p:nvPr/>
          </p:nvSpPr>
          <p:spPr>
            <a:xfrm>
              <a:off x="2190775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"/>
            <p:cNvSpPr/>
            <p:nvPr/>
          </p:nvSpPr>
          <p:spPr>
            <a:xfrm>
              <a:off x="2190775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"/>
            <p:cNvSpPr/>
            <p:nvPr/>
          </p:nvSpPr>
          <p:spPr>
            <a:xfrm>
              <a:off x="2190775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3"/>
            <p:cNvSpPr/>
            <p:nvPr/>
          </p:nvSpPr>
          <p:spPr>
            <a:xfrm>
              <a:off x="2190775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3"/>
            <p:cNvSpPr/>
            <p:nvPr/>
          </p:nvSpPr>
          <p:spPr>
            <a:xfrm>
              <a:off x="2190775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3"/>
            <p:cNvSpPr/>
            <p:nvPr/>
          </p:nvSpPr>
          <p:spPr>
            <a:xfrm>
              <a:off x="2190775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3"/>
            <p:cNvSpPr/>
            <p:nvPr/>
          </p:nvSpPr>
          <p:spPr>
            <a:xfrm>
              <a:off x="2190775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3"/>
            <p:cNvSpPr/>
            <p:nvPr/>
          </p:nvSpPr>
          <p:spPr>
            <a:xfrm>
              <a:off x="2190775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3"/>
            <p:cNvSpPr/>
            <p:nvPr/>
          </p:nvSpPr>
          <p:spPr>
            <a:xfrm>
              <a:off x="2190775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3"/>
            <p:cNvSpPr/>
            <p:nvPr/>
          </p:nvSpPr>
          <p:spPr>
            <a:xfrm>
              <a:off x="2190775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3"/>
            <p:cNvSpPr/>
            <p:nvPr/>
          </p:nvSpPr>
          <p:spPr>
            <a:xfrm>
              <a:off x="2190775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3"/>
            <p:cNvSpPr/>
            <p:nvPr/>
          </p:nvSpPr>
          <p:spPr>
            <a:xfrm>
              <a:off x="2190775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3"/>
            <p:cNvSpPr/>
            <p:nvPr/>
          </p:nvSpPr>
          <p:spPr>
            <a:xfrm>
              <a:off x="2190775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3"/>
            <p:cNvSpPr/>
            <p:nvPr/>
          </p:nvSpPr>
          <p:spPr>
            <a:xfrm>
              <a:off x="2190775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3"/>
            <p:cNvSpPr/>
            <p:nvPr/>
          </p:nvSpPr>
          <p:spPr>
            <a:xfrm>
              <a:off x="2190775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3"/>
            <p:cNvSpPr/>
            <p:nvPr/>
          </p:nvSpPr>
          <p:spPr>
            <a:xfrm>
              <a:off x="2190775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3"/>
            <p:cNvSpPr/>
            <p:nvPr/>
          </p:nvSpPr>
          <p:spPr>
            <a:xfrm>
              <a:off x="2190775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3"/>
            <p:cNvSpPr/>
            <p:nvPr/>
          </p:nvSpPr>
          <p:spPr>
            <a:xfrm>
              <a:off x="2190775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3"/>
            <p:cNvSpPr/>
            <p:nvPr/>
          </p:nvSpPr>
          <p:spPr>
            <a:xfrm>
              <a:off x="2190775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3"/>
            <p:cNvSpPr/>
            <p:nvPr/>
          </p:nvSpPr>
          <p:spPr>
            <a:xfrm>
              <a:off x="2190775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3"/>
            <p:cNvSpPr/>
            <p:nvPr/>
          </p:nvSpPr>
          <p:spPr>
            <a:xfrm>
              <a:off x="234130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3"/>
            <p:cNvSpPr/>
            <p:nvPr/>
          </p:nvSpPr>
          <p:spPr>
            <a:xfrm>
              <a:off x="23413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3"/>
            <p:cNvSpPr/>
            <p:nvPr/>
          </p:nvSpPr>
          <p:spPr>
            <a:xfrm>
              <a:off x="23413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3"/>
            <p:cNvSpPr/>
            <p:nvPr/>
          </p:nvSpPr>
          <p:spPr>
            <a:xfrm>
              <a:off x="23413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3"/>
            <p:cNvSpPr/>
            <p:nvPr/>
          </p:nvSpPr>
          <p:spPr>
            <a:xfrm>
              <a:off x="234130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3"/>
            <p:cNvSpPr/>
            <p:nvPr/>
          </p:nvSpPr>
          <p:spPr>
            <a:xfrm>
              <a:off x="23413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3"/>
            <p:cNvSpPr/>
            <p:nvPr/>
          </p:nvSpPr>
          <p:spPr>
            <a:xfrm>
              <a:off x="234130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3"/>
            <p:cNvSpPr/>
            <p:nvPr/>
          </p:nvSpPr>
          <p:spPr>
            <a:xfrm>
              <a:off x="234130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3"/>
            <p:cNvSpPr/>
            <p:nvPr/>
          </p:nvSpPr>
          <p:spPr>
            <a:xfrm>
              <a:off x="234130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3"/>
            <p:cNvSpPr/>
            <p:nvPr/>
          </p:nvSpPr>
          <p:spPr>
            <a:xfrm>
              <a:off x="234130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3"/>
            <p:cNvSpPr/>
            <p:nvPr/>
          </p:nvSpPr>
          <p:spPr>
            <a:xfrm>
              <a:off x="23413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3"/>
            <p:cNvSpPr/>
            <p:nvPr/>
          </p:nvSpPr>
          <p:spPr>
            <a:xfrm>
              <a:off x="23413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3"/>
            <p:cNvSpPr/>
            <p:nvPr/>
          </p:nvSpPr>
          <p:spPr>
            <a:xfrm>
              <a:off x="234130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3"/>
            <p:cNvSpPr/>
            <p:nvPr/>
          </p:nvSpPr>
          <p:spPr>
            <a:xfrm>
              <a:off x="234130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3"/>
            <p:cNvSpPr/>
            <p:nvPr/>
          </p:nvSpPr>
          <p:spPr>
            <a:xfrm>
              <a:off x="234130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3"/>
            <p:cNvSpPr/>
            <p:nvPr/>
          </p:nvSpPr>
          <p:spPr>
            <a:xfrm>
              <a:off x="234130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3"/>
            <p:cNvSpPr/>
            <p:nvPr/>
          </p:nvSpPr>
          <p:spPr>
            <a:xfrm>
              <a:off x="234130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3"/>
            <p:cNvSpPr/>
            <p:nvPr/>
          </p:nvSpPr>
          <p:spPr>
            <a:xfrm>
              <a:off x="234130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3"/>
            <p:cNvSpPr/>
            <p:nvPr/>
          </p:nvSpPr>
          <p:spPr>
            <a:xfrm>
              <a:off x="234130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3"/>
            <p:cNvSpPr/>
            <p:nvPr/>
          </p:nvSpPr>
          <p:spPr>
            <a:xfrm>
              <a:off x="234130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3"/>
            <p:cNvSpPr/>
            <p:nvPr/>
          </p:nvSpPr>
          <p:spPr>
            <a:xfrm>
              <a:off x="23413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3"/>
            <p:cNvSpPr/>
            <p:nvPr/>
          </p:nvSpPr>
          <p:spPr>
            <a:xfrm>
              <a:off x="23413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3"/>
            <p:cNvSpPr/>
            <p:nvPr/>
          </p:nvSpPr>
          <p:spPr>
            <a:xfrm>
              <a:off x="23413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3"/>
            <p:cNvSpPr/>
            <p:nvPr/>
          </p:nvSpPr>
          <p:spPr>
            <a:xfrm>
              <a:off x="234130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3"/>
            <p:cNvSpPr/>
            <p:nvPr/>
          </p:nvSpPr>
          <p:spPr>
            <a:xfrm>
              <a:off x="23413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3"/>
            <p:cNvSpPr/>
            <p:nvPr/>
          </p:nvSpPr>
          <p:spPr>
            <a:xfrm>
              <a:off x="234130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3"/>
            <p:cNvSpPr/>
            <p:nvPr/>
          </p:nvSpPr>
          <p:spPr>
            <a:xfrm>
              <a:off x="24918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3"/>
            <p:cNvSpPr/>
            <p:nvPr/>
          </p:nvSpPr>
          <p:spPr>
            <a:xfrm>
              <a:off x="24918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3"/>
            <p:cNvSpPr/>
            <p:nvPr/>
          </p:nvSpPr>
          <p:spPr>
            <a:xfrm>
              <a:off x="249180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3"/>
            <p:cNvSpPr/>
            <p:nvPr/>
          </p:nvSpPr>
          <p:spPr>
            <a:xfrm>
              <a:off x="24918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3"/>
            <p:cNvSpPr/>
            <p:nvPr/>
          </p:nvSpPr>
          <p:spPr>
            <a:xfrm>
              <a:off x="249180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3"/>
            <p:cNvSpPr/>
            <p:nvPr/>
          </p:nvSpPr>
          <p:spPr>
            <a:xfrm>
              <a:off x="249180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3"/>
            <p:cNvSpPr/>
            <p:nvPr/>
          </p:nvSpPr>
          <p:spPr>
            <a:xfrm>
              <a:off x="249180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3"/>
            <p:cNvSpPr/>
            <p:nvPr/>
          </p:nvSpPr>
          <p:spPr>
            <a:xfrm>
              <a:off x="249180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3"/>
            <p:cNvSpPr/>
            <p:nvPr/>
          </p:nvSpPr>
          <p:spPr>
            <a:xfrm>
              <a:off x="24918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3"/>
            <p:cNvSpPr/>
            <p:nvPr/>
          </p:nvSpPr>
          <p:spPr>
            <a:xfrm>
              <a:off x="249180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3"/>
            <p:cNvSpPr/>
            <p:nvPr/>
          </p:nvSpPr>
          <p:spPr>
            <a:xfrm>
              <a:off x="249180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3"/>
            <p:cNvSpPr/>
            <p:nvPr/>
          </p:nvSpPr>
          <p:spPr>
            <a:xfrm>
              <a:off x="24918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3"/>
            <p:cNvSpPr/>
            <p:nvPr/>
          </p:nvSpPr>
          <p:spPr>
            <a:xfrm>
              <a:off x="24918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3"/>
            <p:cNvSpPr/>
            <p:nvPr/>
          </p:nvSpPr>
          <p:spPr>
            <a:xfrm>
              <a:off x="249180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3"/>
            <p:cNvSpPr/>
            <p:nvPr/>
          </p:nvSpPr>
          <p:spPr>
            <a:xfrm>
              <a:off x="249180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3"/>
            <p:cNvSpPr/>
            <p:nvPr/>
          </p:nvSpPr>
          <p:spPr>
            <a:xfrm>
              <a:off x="249180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3"/>
            <p:cNvSpPr/>
            <p:nvPr/>
          </p:nvSpPr>
          <p:spPr>
            <a:xfrm>
              <a:off x="249180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3"/>
            <p:cNvSpPr/>
            <p:nvPr/>
          </p:nvSpPr>
          <p:spPr>
            <a:xfrm>
              <a:off x="249180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3"/>
            <p:cNvSpPr/>
            <p:nvPr/>
          </p:nvSpPr>
          <p:spPr>
            <a:xfrm>
              <a:off x="249180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3"/>
            <p:cNvSpPr/>
            <p:nvPr/>
          </p:nvSpPr>
          <p:spPr>
            <a:xfrm>
              <a:off x="249180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3"/>
            <p:cNvSpPr/>
            <p:nvPr/>
          </p:nvSpPr>
          <p:spPr>
            <a:xfrm>
              <a:off x="249180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3"/>
            <p:cNvSpPr/>
            <p:nvPr/>
          </p:nvSpPr>
          <p:spPr>
            <a:xfrm>
              <a:off x="24918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3"/>
            <p:cNvSpPr/>
            <p:nvPr/>
          </p:nvSpPr>
          <p:spPr>
            <a:xfrm>
              <a:off x="249180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3"/>
            <p:cNvSpPr/>
            <p:nvPr/>
          </p:nvSpPr>
          <p:spPr>
            <a:xfrm>
              <a:off x="249180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3"/>
            <p:cNvSpPr/>
            <p:nvPr/>
          </p:nvSpPr>
          <p:spPr>
            <a:xfrm>
              <a:off x="249180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3"/>
            <p:cNvSpPr/>
            <p:nvPr/>
          </p:nvSpPr>
          <p:spPr>
            <a:xfrm>
              <a:off x="26423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3"/>
            <p:cNvSpPr/>
            <p:nvPr/>
          </p:nvSpPr>
          <p:spPr>
            <a:xfrm>
              <a:off x="26423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3"/>
            <p:cNvSpPr/>
            <p:nvPr/>
          </p:nvSpPr>
          <p:spPr>
            <a:xfrm>
              <a:off x="26423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3"/>
            <p:cNvSpPr/>
            <p:nvPr/>
          </p:nvSpPr>
          <p:spPr>
            <a:xfrm>
              <a:off x="26423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3"/>
            <p:cNvSpPr/>
            <p:nvPr/>
          </p:nvSpPr>
          <p:spPr>
            <a:xfrm>
              <a:off x="26423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3"/>
            <p:cNvSpPr/>
            <p:nvPr/>
          </p:nvSpPr>
          <p:spPr>
            <a:xfrm>
              <a:off x="26423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3"/>
            <p:cNvSpPr/>
            <p:nvPr/>
          </p:nvSpPr>
          <p:spPr>
            <a:xfrm>
              <a:off x="26423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3"/>
            <p:cNvSpPr/>
            <p:nvPr/>
          </p:nvSpPr>
          <p:spPr>
            <a:xfrm>
              <a:off x="26423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3"/>
            <p:cNvSpPr/>
            <p:nvPr/>
          </p:nvSpPr>
          <p:spPr>
            <a:xfrm>
              <a:off x="26423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3"/>
            <p:cNvSpPr/>
            <p:nvPr/>
          </p:nvSpPr>
          <p:spPr>
            <a:xfrm>
              <a:off x="26423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3"/>
            <p:cNvSpPr/>
            <p:nvPr/>
          </p:nvSpPr>
          <p:spPr>
            <a:xfrm>
              <a:off x="26423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3"/>
            <p:cNvSpPr/>
            <p:nvPr/>
          </p:nvSpPr>
          <p:spPr>
            <a:xfrm>
              <a:off x="26423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3"/>
            <p:cNvSpPr/>
            <p:nvPr/>
          </p:nvSpPr>
          <p:spPr>
            <a:xfrm>
              <a:off x="26423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3"/>
            <p:cNvSpPr/>
            <p:nvPr/>
          </p:nvSpPr>
          <p:spPr>
            <a:xfrm>
              <a:off x="26423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3"/>
            <p:cNvSpPr/>
            <p:nvPr/>
          </p:nvSpPr>
          <p:spPr>
            <a:xfrm>
              <a:off x="26423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3"/>
            <p:cNvSpPr/>
            <p:nvPr/>
          </p:nvSpPr>
          <p:spPr>
            <a:xfrm>
              <a:off x="26423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3"/>
            <p:cNvSpPr/>
            <p:nvPr/>
          </p:nvSpPr>
          <p:spPr>
            <a:xfrm>
              <a:off x="26423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3"/>
            <p:cNvSpPr/>
            <p:nvPr/>
          </p:nvSpPr>
          <p:spPr>
            <a:xfrm>
              <a:off x="26423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3"/>
            <p:cNvSpPr/>
            <p:nvPr/>
          </p:nvSpPr>
          <p:spPr>
            <a:xfrm>
              <a:off x="26423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3"/>
            <p:cNvSpPr/>
            <p:nvPr/>
          </p:nvSpPr>
          <p:spPr>
            <a:xfrm>
              <a:off x="26423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3"/>
            <p:cNvSpPr/>
            <p:nvPr/>
          </p:nvSpPr>
          <p:spPr>
            <a:xfrm>
              <a:off x="27928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3"/>
            <p:cNvSpPr/>
            <p:nvPr/>
          </p:nvSpPr>
          <p:spPr>
            <a:xfrm>
              <a:off x="27928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3"/>
            <p:cNvSpPr/>
            <p:nvPr/>
          </p:nvSpPr>
          <p:spPr>
            <a:xfrm>
              <a:off x="27928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3"/>
            <p:cNvSpPr/>
            <p:nvPr/>
          </p:nvSpPr>
          <p:spPr>
            <a:xfrm>
              <a:off x="27928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3"/>
            <p:cNvSpPr/>
            <p:nvPr/>
          </p:nvSpPr>
          <p:spPr>
            <a:xfrm>
              <a:off x="27928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3"/>
            <p:cNvSpPr/>
            <p:nvPr/>
          </p:nvSpPr>
          <p:spPr>
            <a:xfrm>
              <a:off x="27928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3"/>
            <p:cNvSpPr/>
            <p:nvPr/>
          </p:nvSpPr>
          <p:spPr>
            <a:xfrm>
              <a:off x="27928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3"/>
            <p:cNvSpPr/>
            <p:nvPr/>
          </p:nvSpPr>
          <p:spPr>
            <a:xfrm>
              <a:off x="27928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3"/>
            <p:cNvSpPr/>
            <p:nvPr/>
          </p:nvSpPr>
          <p:spPr>
            <a:xfrm>
              <a:off x="27928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3"/>
            <p:cNvSpPr/>
            <p:nvPr/>
          </p:nvSpPr>
          <p:spPr>
            <a:xfrm>
              <a:off x="27928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3"/>
            <p:cNvSpPr/>
            <p:nvPr/>
          </p:nvSpPr>
          <p:spPr>
            <a:xfrm>
              <a:off x="27928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3"/>
            <p:cNvSpPr/>
            <p:nvPr/>
          </p:nvSpPr>
          <p:spPr>
            <a:xfrm>
              <a:off x="27928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3"/>
            <p:cNvSpPr/>
            <p:nvPr/>
          </p:nvSpPr>
          <p:spPr>
            <a:xfrm>
              <a:off x="27928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3"/>
            <p:cNvSpPr/>
            <p:nvPr/>
          </p:nvSpPr>
          <p:spPr>
            <a:xfrm>
              <a:off x="27928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3"/>
            <p:cNvSpPr/>
            <p:nvPr/>
          </p:nvSpPr>
          <p:spPr>
            <a:xfrm>
              <a:off x="27928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3"/>
            <p:cNvSpPr/>
            <p:nvPr/>
          </p:nvSpPr>
          <p:spPr>
            <a:xfrm>
              <a:off x="27928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3"/>
            <p:cNvSpPr/>
            <p:nvPr/>
          </p:nvSpPr>
          <p:spPr>
            <a:xfrm>
              <a:off x="27928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3"/>
            <p:cNvSpPr/>
            <p:nvPr/>
          </p:nvSpPr>
          <p:spPr>
            <a:xfrm>
              <a:off x="27928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3"/>
            <p:cNvSpPr/>
            <p:nvPr/>
          </p:nvSpPr>
          <p:spPr>
            <a:xfrm>
              <a:off x="2943325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3"/>
            <p:cNvSpPr/>
            <p:nvPr/>
          </p:nvSpPr>
          <p:spPr>
            <a:xfrm>
              <a:off x="2943325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3"/>
            <p:cNvSpPr/>
            <p:nvPr/>
          </p:nvSpPr>
          <p:spPr>
            <a:xfrm>
              <a:off x="2943325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3"/>
            <p:cNvSpPr/>
            <p:nvPr/>
          </p:nvSpPr>
          <p:spPr>
            <a:xfrm>
              <a:off x="2943325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3"/>
            <p:cNvSpPr/>
            <p:nvPr/>
          </p:nvSpPr>
          <p:spPr>
            <a:xfrm>
              <a:off x="2943325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3"/>
            <p:cNvSpPr/>
            <p:nvPr/>
          </p:nvSpPr>
          <p:spPr>
            <a:xfrm>
              <a:off x="2943325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3"/>
            <p:cNvSpPr/>
            <p:nvPr/>
          </p:nvSpPr>
          <p:spPr>
            <a:xfrm>
              <a:off x="2943325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3"/>
            <p:cNvSpPr/>
            <p:nvPr/>
          </p:nvSpPr>
          <p:spPr>
            <a:xfrm>
              <a:off x="2943325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3"/>
            <p:cNvSpPr/>
            <p:nvPr/>
          </p:nvSpPr>
          <p:spPr>
            <a:xfrm>
              <a:off x="2943325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3"/>
            <p:cNvSpPr/>
            <p:nvPr/>
          </p:nvSpPr>
          <p:spPr>
            <a:xfrm>
              <a:off x="2943325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3"/>
            <p:cNvSpPr/>
            <p:nvPr/>
          </p:nvSpPr>
          <p:spPr>
            <a:xfrm>
              <a:off x="2943325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3"/>
            <p:cNvSpPr/>
            <p:nvPr/>
          </p:nvSpPr>
          <p:spPr>
            <a:xfrm>
              <a:off x="2943325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3"/>
            <p:cNvSpPr/>
            <p:nvPr/>
          </p:nvSpPr>
          <p:spPr>
            <a:xfrm>
              <a:off x="2943325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3"/>
            <p:cNvSpPr/>
            <p:nvPr/>
          </p:nvSpPr>
          <p:spPr>
            <a:xfrm>
              <a:off x="2943325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3"/>
            <p:cNvSpPr/>
            <p:nvPr/>
          </p:nvSpPr>
          <p:spPr>
            <a:xfrm>
              <a:off x="2943325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3"/>
            <p:cNvSpPr/>
            <p:nvPr/>
          </p:nvSpPr>
          <p:spPr>
            <a:xfrm>
              <a:off x="2943325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3"/>
            <p:cNvSpPr/>
            <p:nvPr/>
          </p:nvSpPr>
          <p:spPr>
            <a:xfrm>
              <a:off x="2943325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3"/>
            <p:cNvSpPr/>
            <p:nvPr/>
          </p:nvSpPr>
          <p:spPr>
            <a:xfrm>
              <a:off x="2943325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3"/>
            <p:cNvSpPr/>
            <p:nvPr/>
          </p:nvSpPr>
          <p:spPr>
            <a:xfrm>
              <a:off x="30938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3"/>
            <p:cNvSpPr/>
            <p:nvPr/>
          </p:nvSpPr>
          <p:spPr>
            <a:xfrm>
              <a:off x="30938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3"/>
            <p:cNvSpPr/>
            <p:nvPr/>
          </p:nvSpPr>
          <p:spPr>
            <a:xfrm>
              <a:off x="30938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3"/>
            <p:cNvSpPr/>
            <p:nvPr/>
          </p:nvSpPr>
          <p:spPr>
            <a:xfrm>
              <a:off x="30938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3"/>
            <p:cNvSpPr/>
            <p:nvPr/>
          </p:nvSpPr>
          <p:spPr>
            <a:xfrm>
              <a:off x="30938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3"/>
            <p:cNvSpPr/>
            <p:nvPr/>
          </p:nvSpPr>
          <p:spPr>
            <a:xfrm>
              <a:off x="30938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3"/>
            <p:cNvSpPr/>
            <p:nvPr/>
          </p:nvSpPr>
          <p:spPr>
            <a:xfrm>
              <a:off x="30938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3"/>
            <p:cNvSpPr/>
            <p:nvPr/>
          </p:nvSpPr>
          <p:spPr>
            <a:xfrm>
              <a:off x="30938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3"/>
            <p:cNvSpPr/>
            <p:nvPr/>
          </p:nvSpPr>
          <p:spPr>
            <a:xfrm>
              <a:off x="30938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3"/>
            <p:cNvSpPr/>
            <p:nvPr/>
          </p:nvSpPr>
          <p:spPr>
            <a:xfrm>
              <a:off x="324435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3"/>
            <p:cNvSpPr/>
            <p:nvPr/>
          </p:nvSpPr>
          <p:spPr>
            <a:xfrm>
              <a:off x="324435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3"/>
            <p:cNvSpPr/>
            <p:nvPr/>
          </p:nvSpPr>
          <p:spPr>
            <a:xfrm>
              <a:off x="324435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3"/>
            <p:cNvSpPr/>
            <p:nvPr/>
          </p:nvSpPr>
          <p:spPr>
            <a:xfrm>
              <a:off x="324435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3"/>
            <p:cNvSpPr/>
            <p:nvPr/>
          </p:nvSpPr>
          <p:spPr>
            <a:xfrm>
              <a:off x="324435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3"/>
            <p:cNvSpPr/>
            <p:nvPr/>
          </p:nvSpPr>
          <p:spPr>
            <a:xfrm>
              <a:off x="324435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3"/>
            <p:cNvSpPr/>
            <p:nvPr/>
          </p:nvSpPr>
          <p:spPr>
            <a:xfrm>
              <a:off x="324435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3"/>
            <p:cNvSpPr/>
            <p:nvPr/>
          </p:nvSpPr>
          <p:spPr>
            <a:xfrm>
              <a:off x="324435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3"/>
            <p:cNvSpPr/>
            <p:nvPr/>
          </p:nvSpPr>
          <p:spPr>
            <a:xfrm>
              <a:off x="33948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3"/>
            <p:cNvSpPr/>
            <p:nvPr/>
          </p:nvSpPr>
          <p:spPr>
            <a:xfrm>
              <a:off x="33948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3"/>
            <p:cNvSpPr/>
            <p:nvPr/>
          </p:nvSpPr>
          <p:spPr>
            <a:xfrm>
              <a:off x="33948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3"/>
            <p:cNvSpPr/>
            <p:nvPr/>
          </p:nvSpPr>
          <p:spPr>
            <a:xfrm>
              <a:off x="339487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3"/>
            <p:cNvSpPr/>
            <p:nvPr/>
          </p:nvSpPr>
          <p:spPr>
            <a:xfrm>
              <a:off x="33948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3"/>
            <p:cNvSpPr/>
            <p:nvPr/>
          </p:nvSpPr>
          <p:spPr>
            <a:xfrm>
              <a:off x="33948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3"/>
            <p:cNvSpPr/>
            <p:nvPr/>
          </p:nvSpPr>
          <p:spPr>
            <a:xfrm>
              <a:off x="35453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3"/>
            <p:cNvSpPr/>
            <p:nvPr/>
          </p:nvSpPr>
          <p:spPr>
            <a:xfrm>
              <a:off x="35453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3"/>
            <p:cNvSpPr/>
            <p:nvPr/>
          </p:nvSpPr>
          <p:spPr>
            <a:xfrm>
              <a:off x="35453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0" name="Google Shape;940;p3"/>
          <p:cNvGrpSpPr/>
          <p:nvPr/>
        </p:nvGrpSpPr>
        <p:grpSpPr>
          <a:xfrm rot="10800000">
            <a:off x="6367294" y="28698"/>
            <a:ext cx="2309820" cy="5086302"/>
            <a:chOff x="1287725" y="238125"/>
            <a:chExt cx="2379050" cy="5238750"/>
          </a:xfrm>
        </p:grpSpPr>
        <p:sp>
          <p:nvSpPr>
            <p:cNvPr id="941" name="Google Shape;941;p3"/>
            <p:cNvSpPr/>
            <p:nvPr/>
          </p:nvSpPr>
          <p:spPr>
            <a:xfrm>
              <a:off x="12877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3"/>
            <p:cNvSpPr/>
            <p:nvPr/>
          </p:nvSpPr>
          <p:spPr>
            <a:xfrm>
              <a:off x="12877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3"/>
            <p:cNvSpPr/>
            <p:nvPr/>
          </p:nvSpPr>
          <p:spPr>
            <a:xfrm>
              <a:off x="12877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3"/>
            <p:cNvSpPr/>
            <p:nvPr/>
          </p:nvSpPr>
          <p:spPr>
            <a:xfrm>
              <a:off x="12877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3"/>
            <p:cNvSpPr/>
            <p:nvPr/>
          </p:nvSpPr>
          <p:spPr>
            <a:xfrm>
              <a:off x="12877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3"/>
            <p:cNvSpPr/>
            <p:nvPr/>
          </p:nvSpPr>
          <p:spPr>
            <a:xfrm>
              <a:off x="12877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3"/>
            <p:cNvSpPr/>
            <p:nvPr/>
          </p:nvSpPr>
          <p:spPr>
            <a:xfrm>
              <a:off x="12877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3"/>
            <p:cNvSpPr/>
            <p:nvPr/>
          </p:nvSpPr>
          <p:spPr>
            <a:xfrm>
              <a:off x="12877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3"/>
            <p:cNvSpPr/>
            <p:nvPr/>
          </p:nvSpPr>
          <p:spPr>
            <a:xfrm>
              <a:off x="12877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3"/>
            <p:cNvSpPr/>
            <p:nvPr/>
          </p:nvSpPr>
          <p:spPr>
            <a:xfrm>
              <a:off x="12877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3"/>
            <p:cNvSpPr/>
            <p:nvPr/>
          </p:nvSpPr>
          <p:spPr>
            <a:xfrm>
              <a:off x="12877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3"/>
            <p:cNvSpPr/>
            <p:nvPr/>
          </p:nvSpPr>
          <p:spPr>
            <a:xfrm>
              <a:off x="12877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3"/>
            <p:cNvSpPr/>
            <p:nvPr/>
          </p:nvSpPr>
          <p:spPr>
            <a:xfrm>
              <a:off x="12877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3"/>
            <p:cNvSpPr/>
            <p:nvPr/>
          </p:nvSpPr>
          <p:spPr>
            <a:xfrm>
              <a:off x="12877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3"/>
            <p:cNvSpPr/>
            <p:nvPr/>
          </p:nvSpPr>
          <p:spPr>
            <a:xfrm>
              <a:off x="12877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3"/>
            <p:cNvSpPr/>
            <p:nvPr/>
          </p:nvSpPr>
          <p:spPr>
            <a:xfrm>
              <a:off x="14382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3"/>
            <p:cNvSpPr/>
            <p:nvPr/>
          </p:nvSpPr>
          <p:spPr>
            <a:xfrm>
              <a:off x="14382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3"/>
            <p:cNvSpPr/>
            <p:nvPr/>
          </p:nvSpPr>
          <p:spPr>
            <a:xfrm>
              <a:off x="14382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3"/>
            <p:cNvSpPr/>
            <p:nvPr/>
          </p:nvSpPr>
          <p:spPr>
            <a:xfrm>
              <a:off x="14382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3"/>
            <p:cNvSpPr/>
            <p:nvPr/>
          </p:nvSpPr>
          <p:spPr>
            <a:xfrm>
              <a:off x="15887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3"/>
            <p:cNvSpPr/>
            <p:nvPr/>
          </p:nvSpPr>
          <p:spPr>
            <a:xfrm>
              <a:off x="15887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3"/>
            <p:cNvSpPr/>
            <p:nvPr/>
          </p:nvSpPr>
          <p:spPr>
            <a:xfrm>
              <a:off x="15887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3"/>
            <p:cNvSpPr/>
            <p:nvPr/>
          </p:nvSpPr>
          <p:spPr>
            <a:xfrm>
              <a:off x="15887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3"/>
            <p:cNvSpPr/>
            <p:nvPr/>
          </p:nvSpPr>
          <p:spPr>
            <a:xfrm>
              <a:off x="15887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3"/>
            <p:cNvSpPr/>
            <p:nvPr/>
          </p:nvSpPr>
          <p:spPr>
            <a:xfrm>
              <a:off x="15887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3"/>
            <p:cNvSpPr/>
            <p:nvPr/>
          </p:nvSpPr>
          <p:spPr>
            <a:xfrm>
              <a:off x="15887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3"/>
            <p:cNvSpPr/>
            <p:nvPr/>
          </p:nvSpPr>
          <p:spPr>
            <a:xfrm>
              <a:off x="15887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3"/>
            <p:cNvSpPr/>
            <p:nvPr/>
          </p:nvSpPr>
          <p:spPr>
            <a:xfrm>
              <a:off x="15887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3"/>
            <p:cNvSpPr/>
            <p:nvPr/>
          </p:nvSpPr>
          <p:spPr>
            <a:xfrm>
              <a:off x="15887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3"/>
            <p:cNvSpPr/>
            <p:nvPr/>
          </p:nvSpPr>
          <p:spPr>
            <a:xfrm>
              <a:off x="17392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3"/>
            <p:cNvSpPr/>
            <p:nvPr/>
          </p:nvSpPr>
          <p:spPr>
            <a:xfrm>
              <a:off x="17392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3"/>
            <p:cNvSpPr/>
            <p:nvPr/>
          </p:nvSpPr>
          <p:spPr>
            <a:xfrm>
              <a:off x="17392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3"/>
            <p:cNvSpPr/>
            <p:nvPr/>
          </p:nvSpPr>
          <p:spPr>
            <a:xfrm>
              <a:off x="17392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3"/>
            <p:cNvSpPr/>
            <p:nvPr/>
          </p:nvSpPr>
          <p:spPr>
            <a:xfrm>
              <a:off x="17392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3"/>
            <p:cNvSpPr/>
            <p:nvPr/>
          </p:nvSpPr>
          <p:spPr>
            <a:xfrm>
              <a:off x="17392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3"/>
            <p:cNvSpPr/>
            <p:nvPr/>
          </p:nvSpPr>
          <p:spPr>
            <a:xfrm>
              <a:off x="17392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3"/>
            <p:cNvSpPr/>
            <p:nvPr/>
          </p:nvSpPr>
          <p:spPr>
            <a:xfrm>
              <a:off x="17392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3"/>
            <p:cNvSpPr/>
            <p:nvPr/>
          </p:nvSpPr>
          <p:spPr>
            <a:xfrm>
              <a:off x="17392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3"/>
            <p:cNvSpPr/>
            <p:nvPr/>
          </p:nvSpPr>
          <p:spPr>
            <a:xfrm>
              <a:off x="17392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3"/>
            <p:cNvSpPr/>
            <p:nvPr/>
          </p:nvSpPr>
          <p:spPr>
            <a:xfrm>
              <a:off x="17392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3"/>
            <p:cNvSpPr/>
            <p:nvPr/>
          </p:nvSpPr>
          <p:spPr>
            <a:xfrm>
              <a:off x="17392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3"/>
            <p:cNvSpPr/>
            <p:nvPr/>
          </p:nvSpPr>
          <p:spPr>
            <a:xfrm>
              <a:off x="17392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3"/>
            <p:cNvSpPr/>
            <p:nvPr/>
          </p:nvSpPr>
          <p:spPr>
            <a:xfrm>
              <a:off x="17392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3"/>
            <p:cNvSpPr/>
            <p:nvPr/>
          </p:nvSpPr>
          <p:spPr>
            <a:xfrm>
              <a:off x="17392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3"/>
            <p:cNvSpPr/>
            <p:nvPr/>
          </p:nvSpPr>
          <p:spPr>
            <a:xfrm>
              <a:off x="17392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3"/>
            <p:cNvSpPr/>
            <p:nvPr/>
          </p:nvSpPr>
          <p:spPr>
            <a:xfrm>
              <a:off x="17392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3"/>
            <p:cNvSpPr/>
            <p:nvPr/>
          </p:nvSpPr>
          <p:spPr>
            <a:xfrm>
              <a:off x="1889750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3"/>
            <p:cNvSpPr/>
            <p:nvPr/>
          </p:nvSpPr>
          <p:spPr>
            <a:xfrm>
              <a:off x="1889750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3"/>
            <p:cNvSpPr/>
            <p:nvPr/>
          </p:nvSpPr>
          <p:spPr>
            <a:xfrm>
              <a:off x="188975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3"/>
            <p:cNvSpPr/>
            <p:nvPr/>
          </p:nvSpPr>
          <p:spPr>
            <a:xfrm>
              <a:off x="1889750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3"/>
            <p:cNvSpPr/>
            <p:nvPr/>
          </p:nvSpPr>
          <p:spPr>
            <a:xfrm>
              <a:off x="188975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3"/>
            <p:cNvSpPr/>
            <p:nvPr/>
          </p:nvSpPr>
          <p:spPr>
            <a:xfrm>
              <a:off x="1889750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3"/>
            <p:cNvSpPr/>
            <p:nvPr/>
          </p:nvSpPr>
          <p:spPr>
            <a:xfrm>
              <a:off x="1889750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3"/>
            <p:cNvSpPr/>
            <p:nvPr/>
          </p:nvSpPr>
          <p:spPr>
            <a:xfrm>
              <a:off x="1889750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3"/>
            <p:cNvSpPr/>
            <p:nvPr/>
          </p:nvSpPr>
          <p:spPr>
            <a:xfrm>
              <a:off x="188975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3"/>
            <p:cNvSpPr/>
            <p:nvPr/>
          </p:nvSpPr>
          <p:spPr>
            <a:xfrm>
              <a:off x="1889750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3"/>
            <p:cNvSpPr/>
            <p:nvPr/>
          </p:nvSpPr>
          <p:spPr>
            <a:xfrm>
              <a:off x="1889750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3"/>
            <p:cNvSpPr/>
            <p:nvPr/>
          </p:nvSpPr>
          <p:spPr>
            <a:xfrm>
              <a:off x="20402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3"/>
            <p:cNvSpPr/>
            <p:nvPr/>
          </p:nvSpPr>
          <p:spPr>
            <a:xfrm>
              <a:off x="20402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3"/>
            <p:cNvSpPr/>
            <p:nvPr/>
          </p:nvSpPr>
          <p:spPr>
            <a:xfrm>
              <a:off x="204027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3"/>
            <p:cNvSpPr/>
            <p:nvPr/>
          </p:nvSpPr>
          <p:spPr>
            <a:xfrm>
              <a:off x="20402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3"/>
            <p:cNvSpPr/>
            <p:nvPr/>
          </p:nvSpPr>
          <p:spPr>
            <a:xfrm>
              <a:off x="20402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3"/>
            <p:cNvSpPr/>
            <p:nvPr/>
          </p:nvSpPr>
          <p:spPr>
            <a:xfrm>
              <a:off x="20402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3"/>
            <p:cNvSpPr/>
            <p:nvPr/>
          </p:nvSpPr>
          <p:spPr>
            <a:xfrm>
              <a:off x="20402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3"/>
            <p:cNvSpPr/>
            <p:nvPr/>
          </p:nvSpPr>
          <p:spPr>
            <a:xfrm>
              <a:off x="20402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3"/>
            <p:cNvSpPr/>
            <p:nvPr/>
          </p:nvSpPr>
          <p:spPr>
            <a:xfrm>
              <a:off x="20402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3"/>
            <p:cNvSpPr/>
            <p:nvPr/>
          </p:nvSpPr>
          <p:spPr>
            <a:xfrm>
              <a:off x="20402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3"/>
            <p:cNvSpPr/>
            <p:nvPr/>
          </p:nvSpPr>
          <p:spPr>
            <a:xfrm>
              <a:off x="20402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3"/>
            <p:cNvSpPr/>
            <p:nvPr/>
          </p:nvSpPr>
          <p:spPr>
            <a:xfrm>
              <a:off x="204027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3"/>
            <p:cNvSpPr/>
            <p:nvPr/>
          </p:nvSpPr>
          <p:spPr>
            <a:xfrm>
              <a:off x="204027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3"/>
            <p:cNvSpPr/>
            <p:nvPr/>
          </p:nvSpPr>
          <p:spPr>
            <a:xfrm>
              <a:off x="2190775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3"/>
            <p:cNvSpPr/>
            <p:nvPr/>
          </p:nvSpPr>
          <p:spPr>
            <a:xfrm>
              <a:off x="2190775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3"/>
            <p:cNvSpPr/>
            <p:nvPr/>
          </p:nvSpPr>
          <p:spPr>
            <a:xfrm>
              <a:off x="2190775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3"/>
            <p:cNvSpPr/>
            <p:nvPr/>
          </p:nvSpPr>
          <p:spPr>
            <a:xfrm>
              <a:off x="2190775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3"/>
            <p:cNvSpPr/>
            <p:nvPr/>
          </p:nvSpPr>
          <p:spPr>
            <a:xfrm>
              <a:off x="2190775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3"/>
            <p:cNvSpPr/>
            <p:nvPr/>
          </p:nvSpPr>
          <p:spPr>
            <a:xfrm>
              <a:off x="2190775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3"/>
            <p:cNvSpPr/>
            <p:nvPr/>
          </p:nvSpPr>
          <p:spPr>
            <a:xfrm>
              <a:off x="2190775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3"/>
            <p:cNvSpPr/>
            <p:nvPr/>
          </p:nvSpPr>
          <p:spPr>
            <a:xfrm>
              <a:off x="2190775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3"/>
            <p:cNvSpPr/>
            <p:nvPr/>
          </p:nvSpPr>
          <p:spPr>
            <a:xfrm>
              <a:off x="2190775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3"/>
            <p:cNvSpPr/>
            <p:nvPr/>
          </p:nvSpPr>
          <p:spPr>
            <a:xfrm>
              <a:off x="234130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3"/>
            <p:cNvSpPr/>
            <p:nvPr/>
          </p:nvSpPr>
          <p:spPr>
            <a:xfrm>
              <a:off x="23413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3"/>
            <p:cNvSpPr/>
            <p:nvPr/>
          </p:nvSpPr>
          <p:spPr>
            <a:xfrm>
              <a:off x="234130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3"/>
            <p:cNvSpPr/>
            <p:nvPr/>
          </p:nvSpPr>
          <p:spPr>
            <a:xfrm>
              <a:off x="234130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3"/>
            <p:cNvSpPr/>
            <p:nvPr/>
          </p:nvSpPr>
          <p:spPr>
            <a:xfrm>
              <a:off x="234130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3"/>
            <p:cNvSpPr/>
            <p:nvPr/>
          </p:nvSpPr>
          <p:spPr>
            <a:xfrm>
              <a:off x="23413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3"/>
            <p:cNvSpPr/>
            <p:nvPr/>
          </p:nvSpPr>
          <p:spPr>
            <a:xfrm>
              <a:off x="23413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3"/>
            <p:cNvSpPr/>
            <p:nvPr/>
          </p:nvSpPr>
          <p:spPr>
            <a:xfrm>
              <a:off x="234130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3"/>
            <p:cNvSpPr/>
            <p:nvPr/>
          </p:nvSpPr>
          <p:spPr>
            <a:xfrm>
              <a:off x="249180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3"/>
            <p:cNvSpPr/>
            <p:nvPr/>
          </p:nvSpPr>
          <p:spPr>
            <a:xfrm>
              <a:off x="24918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3"/>
            <p:cNvSpPr/>
            <p:nvPr/>
          </p:nvSpPr>
          <p:spPr>
            <a:xfrm>
              <a:off x="249180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3"/>
            <p:cNvSpPr/>
            <p:nvPr/>
          </p:nvSpPr>
          <p:spPr>
            <a:xfrm>
              <a:off x="24918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3"/>
            <p:cNvSpPr/>
            <p:nvPr/>
          </p:nvSpPr>
          <p:spPr>
            <a:xfrm>
              <a:off x="24918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3"/>
            <p:cNvSpPr/>
            <p:nvPr/>
          </p:nvSpPr>
          <p:spPr>
            <a:xfrm>
              <a:off x="26423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3"/>
            <p:cNvSpPr/>
            <p:nvPr/>
          </p:nvSpPr>
          <p:spPr>
            <a:xfrm>
              <a:off x="26423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3"/>
            <p:cNvSpPr/>
            <p:nvPr/>
          </p:nvSpPr>
          <p:spPr>
            <a:xfrm>
              <a:off x="26423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3"/>
            <p:cNvSpPr/>
            <p:nvPr/>
          </p:nvSpPr>
          <p:spPr>
            <a:xfrm>
              <a:off x="26423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3"/>
            <p:cNvSpPr/>
            <p:nvPr/>
          </p:nvSpPr>
          <p:spPr>
            <a:xfrm>
              <a:off x="26423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3"/>
            <p:cNvSpPr/>
            <p:nvPr/>
          </p:nvSpPr>
          <p:spPr>
            <a:xfrm>
              <a:off x="27928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3"/>
            <p:cNvSpPr/>
            <p:nvPr/>
          </p:nvSpPr>
          <p:spPr>
            <a:xfrm>
              <a:off x="2943325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3"/>
            <p:cNvSpPr/>
            <p:nvPr/>
          </p:nvSpPr>
          <p:spPr>
            <a:xfrm>
              <a:off x="2943325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3"/>
            <p:cNvSpPr/>
            <p:nvPr/>
          </p:nvSpPr>
          <p:spPr>
            <a:xfrm>
              <a:off x="30938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3"/>
            <p:cNvSpPr/>
            <p:nvPr/>
          </p:nvSpPr>
          <p:spPr>
            <a:xfrm>
              <a:off x="33948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3"/>
            <p:cNvSpPr/>
            <p:nvPr/>
          </p:nvSpPr>
          <p:spPr>
            <a:xfrm>
              <a:off x="35453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solidFill>
          <a:schemeClr val="accent3"/>
        </a:solidFill>
        <a:effectLst/>
      </p:bgPr>
    </p:bg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p4"/>
          <p:cNvSpPr txBox="1">
            <a:spLocks noGrp="1"/>
          </p:cNvSpPr>
          <p:nvPr>
            <p:ph type="body" idx="1"/>
          </p:nvPr>
        </p:nvSpPr>
        <p:spPr>
          <a:xfrm>
            <a:off x="1278575" y="739550"/>
            <a:ext cx="4281000" cy="369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▪"/>
              <a:defRPr sz="3000" i="1">
                <a:solidFill>
                  <a:schemeClr val="lt1"/>
                </a:solidFill>
              </a:defRPr>
            </a:lvl1pPr>
            <a:lvl2pPr marL="914400" lvl="1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2pPr>
            <a:lvl3pPr marL="1371600" lvl="2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3pPr>
            <a:lvl4pPr marL="1828800" lvl="3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4pPr>
            <a:lvl5pPr marL="2286000" lvl="4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5pPr>
            <a:lvl6pPr marL="2743200" lvl="5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6pPr>
            <a:lvl7pPr marL="3200400" lvl="6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 i="1">
                <a:solidFill>
                  <a:schemeClr val="lt1"/>
                </a:solidFill>
              </a:defRPr>
            </a:lvl7pPr>
            <a:lvl8pPr marL="3657600" lvl="7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○"/>
              <a:defRPr sz="3000" i="1">
                <a:solidFill>
                  <a:schemeClr val="lt1"/>
                </a:solidFill>
              </a:defRPr>
            </a:lvl8pPr>
            <a:lvl9pPr marL="4114800" lvl="8" indent="-419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■"/>
              <a:defRPr sz="3000" i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46" name="Google Shape;1046;p4"/>
          <p:cNvSpPr txBox="1"/>
          <p:nvPr/>
        </p:nvSpPr>
        <p:spPr>
          <a:xfrm>
            <a:off x="659925" y="414075"/>
            <a:ext cx="7524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>
                <a:solidFill>
                  <a:schemeClr val="accent1"/>
                </a:solidFill>
                <a:latin typeface="Dosis"/>
                <a:ea typeface="Dosis"/>
                <a:cs typeface="Dosis"/>
                <a:sym typeface="Dosis"/>
              </a:rPr>
              <a:t>“</a:t>
            </a:r>
            <a:endParaRPr sz="12000">
              <a:solidFill>
                <a:schemeClr val="accen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47" name="Google Shape;1047;p4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048" name="Google Shape;1048;p4"/>
          <p:cNvGrpSpPr/>
          <p:nvPr/>
        </p:nvGrpSpPr>
        <p:grpSpPr>
          <a:xfrm rot="10800000">
            <a:off x="8705367" y="28698"/>
            <a:ext cx="410132" cy="5086302"/>
            <a:chOff x="836200" y="238125"/>
            <a:chExt cx="422425" cy="5238750"/>
          </a:xfrm>
        </p:grpSpPr>
        <p:sp>
          <p:nvSpPr>
            <p:cNvPr id="1049" name="Google Shape;1049;p4"/>
            <p:cNvSpPr/>
            <p:nvPr/>
          </p:nvSpPr>
          <p:spPr>
            <a:xfrm>
              <a:off x="83620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4"/>
            <p:cNvSpPr/>
            <p:nvPr/>
          </p:nvSpPr>
          <p:spPr>
            <a:xfrm>
              <a:off x="8362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4"/>
            <p:cNvSpPr/>
            <p:nvPr/>
          </p:nvSpPr>
          <p:spPr>
            <a:xfrm>
              <a:off x="83620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4"/>
            <p:cNvSpPr/>
            <p:nvPr/>
          </p:nvSpPr>
          <p:spPr>
            <a:xfrm>
              <a:off x="8362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4"/>
            <p:cNvSpPr/>
            <p:nvPr/>
          </p:nvSpPr>
          <p:spPr>
            <a:xfrm>
              <a:off x="83620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4"/>
            <p:cNvSpPr/>
            <p:nvPr/>
          </p:nvSpPr>
          <p:spPr>
            <a:xfrm>
              <a:off x="8362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4"/>
            <p:cNvSpPr/>
            <p:nvPr/>
          </p:nvSpPr>
          <p:spPr>
            <a:xfrm>
              <a:off x="83620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4"/>
            <p:cNvSpPr/>
            <p:nvPr/>
          </p:nvSpPr>
          <p:spPr>
            <a:xfrm>
              <a:off x="8362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4"/>
            <p:cNvSpPr/>
            <p:nvPr/>
          </p:nvSpPr>
          <p:spPr>
            <a:xfrm>
              <a:off x="83620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4"/>
            <p:cNvSpPr/>
            <p:nvPr/>
          </p:nvSpPr>
          <p:spPr>
            <a:xfrm>
              <a:off x="8362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4"/>
            <p:cNvSpPr/>
            <p:nvPr/>
          </p:nvSpPr>
          <p:spPr>
            <a:xfrm>
              <a:off x="83620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4"/>
            <p:cNvSpPr/>
            <p:nvPr/>
          </p:nvSpPr>
          <p:spPr>
            <a:xfrm>
              <a:off x="83620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4"/>
            <p:cNvSpPr/>
            <p:nvPr/>
          </p:nvSpPr>
          <p:spPr>
            <a:xfrm>
              <a:off x="8362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4"/>
            <p:cNvSpPr/>
            <p:nvPr/>
          </p:nvSpPr>
          <p:spPr>
            <a:xfrm>
              <a:off x="83620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4"/>
            <p:cNvSpPr/>
            <p:nvPr/>
          </p:nvSpPr>
          <p:spPr>
            <a:xfrm>
              <a:off x="83620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4"/>
            <p:cNvSpPr/>
            <p:nvPr/>
          </p:nvSpPr>
          <p:spPr>
            <a:xfrm>
              <a:off x="83620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4"/>
            <p:cNvSpPr/>
            <p:nvPr/>
          </p:nvSpPr>
          <p:spPr>
            <a:xfrm>
              <a:off x="8362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4"/>
            <p:cNvSpPr/>
            <p:nvPr/>
          </p:nvSpPr>
          <p:spPr>
            <a:xfrm>
              <a:off x="8362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4"/>
            <p:cNvSpPr/>
            <p:nvPr/>
          </p:nvSpPr>
          <p:spPr>
            <a:xfrm>
              <a:off x="83620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4"/>
            <p:cNvSpPr/>
            <p:nvPr/>
          </p:nvSpPr>
          <p:spPr>
            <a:xfrm>
              <a:off x="83620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4"/>
            <p:cNvSpPr/>
            <p:nvPr/>
          </p:nvSpPr>
          <p:spPr>
            <a:xfrm>
              <a:off x="83620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4"/>
            <p:cNvSpPr/>
            <p:nvPr/>
          </p:nvSpPr>
          <p:spPr>
            <a:xfrm>
              <a:off x="83620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4"/>
            <p:cNvSpPr/>
            <p:nvPr/>
          </p:nvSpPr>
          <p:spPr>
            <a:xfrm>
              <a:off x="83620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4"/>
            <p:cNvSpPr/>
            <p:nvPr/>
          </p:nvSpPr>
          <p:spPr>
            <a:xfrm>
              <a:off x="8362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4"/>
            <p:cNvSpPr/>
            <p:nvPr/>
          </p:nvSpPr>
          <p:spPr>
            <a:xfrm>
              <a:off x="83620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4"/>
            <p:cNvSpPr/>
            <p:nvPr/>
          </p:nvSpPr>
          <p:spPr>
            <a:xfrm>
              <a:off x="83620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4"/>
            <p:cNvSpPr/>
            <p:nvPr/>
          </p:nvSpPr>
          <p:spPr>
            <a:xfrm>
              <a:off x="83620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4"/>
            <p:cNvSpPr/>
            <p:nvPr/>
          </p:nvSpPr>
          <p:spPr>
            <a:xfrm>
              <a:off x="83620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4"/>
            <p:cNvSpPr/>
            <p:nvPr/>
          </p:nvSpPr>
          <p:spPr>
            <a:xfrm>
              <a:off x="8362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4"/>
            <p:cNvSpPr/>
            <p:nvPr/>
          </p:nvSpPr>
          <p:spPr>
            <a:xfrm>
              <a:off x="8362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4"/>
            <p:cNvSpPr/>
            <p:nvPr/>
          </p:nvSpPr>
          <p:spPr>
            <a:xfrm>
              <a:off x="83620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4"/>
            <p:cNvSpPr/>
            <p:nvPr/>
          </p:nvSpPr>
          <p:spPr>
            <a:xfrm>
              <a:off x="8362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4"/>
            <p:cNvSpPr/>
            <p:nvPr/>
          </p:nvSpPr>
          <p:spPr>
            <a:xfrm>
              <a:off x="83620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4"/>
            <p:cNvSpPr/>
            <p:nvPr/>
          </p:nvSpPr>
          <p:spPr>
            <a:xfrm>
              <a:off x="8362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4"/>
            <p:cNvSpPr/>
            <p:nvPr/>
          </p:nvSpPr>
          <p:spPr>
            <a:xfrm>
              <a:off x="83620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4"/>
            <p:cNvSpPr/>
            <p:nvPr/>
          </p:nvSpPr>
          <p:spPr>
            <a:xfrm>
              <a:off x="9867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4"/>
            <p:cNvSpPr/>
            <p:nvPr/>
          </p:nvSpPr>
          <p:spPr>
            <a:xfrm>
              <a:off x="98670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4"/>
            <p:cNvSpPr/>
            <p:nvPr/>
          </p:nvSpPr>
          <p:spPr>
            <a:xfrm>
              <a:off x="98670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4"/>
            <p:cNvSpPr/>
            <p:nvPr/>
          </p:nvSpPr>
          <p:spPr>
            <a:xfrm>
              <a:off x="98670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4"/>
            <p:cNvSpPr/>
            <p:nvPr/>
          </p:nvSpPr>
          <p:spPr>
            <a:xfrm>
              <a:off x="9867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4"/>
            <p:cNvSpPr/>
            <p:nvPr/>
          </p:nvSpPr>
          <p:spPr>
            <a:xfrm>
              <a:off x="98670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4"/>
            <p:cNvSpPr/>
            <p:nvPr/>
          </p:nvSpPr>
          <p:spPr>
            <a:xfrm>
              <a:off x="98670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4"/>
            <p:cNvSpPr/>
            <p:nvPr/>
          </p:nvSpPr>
          <p:spPr>
            <a:xfrm>
              <a:off x="98670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4"/>
            <p:cNvSpPr/>
            <p:nvPr/>
          </p:nvSpPr>
          <p:spPr>
            <a:xfrm>
              <a:off x="98670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4"/>
            <p:cNvSpPr/>
            <p:nvPr/>
          </p:nvSpPr>
          <p:spPr>
            <a:xfrm>
              <a:off x="98670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4"/>
            <p:cNvSpPr/>
            <p:nvPr/>
          </p:nvSpPr>
          <p:spPr>
            <a:xfrm>
              <a:off x="9867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4"/>
            <p:cNvSpPr/>
            <p:nvPr/>
          </p:nvSpPr>
          <p:spPr>
            <a:xfrm>
              <a:off x="98670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4"/>
            <p:cNvSpPr/>
            <p:nvPr/>
          </p:nvSpPr>
          <p:spPr>
            <a:xfrm>
              <a:off x="98670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4"/>
            <p:cNvSpPr/>
            <p:nvPr/>
          </p:nvSpPr>
          <p:spPr>
            <a:xfrm>
              <a:off x="98670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4"/>
            <p:cNvSpPr/>
            <p:nvPr/>
          </p:nvSpPr>
          <p:spPr>
            <a:xfrm>
              <a:off x="9867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4"/>
            <p:cNvSpPr/>
            <p:nvPr/>
          </p:nvSpPr>
          <p:spPr>
            <a:xfrm>
              <a:off x="98670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4"/>
            <p:cNvSpPr/>
            <p:nvPr/>
          </p:nvSpPr>
          <p:spPr>
            <a:xfrm>
              <a:off x="98670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4"/>
            <p:cNvSpPr/>
            <p:nvPr/>
          </p:nvSpPr>
          <p:spPr>
            <a:xfrm>
              <a:off x="98670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4"/>
            <p:cNvSpPr/>
            <p:nvPr/>
          </p:nvSpPr>
          <p:spPr>
            <a:xfrm>
              <a:off x="9867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4"/>
            <p:cNvSpPr/>
            <p:nvPr/>
          </p:nvSpPr>
          <p:spPr>
            <a:xfrm>
              <a:off x="9867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4"/>
            <p:cNvSpPr/>
            <p:nvPr/>
          </p:nvSpPr>
          <p:spPr>
            <a:xfrm>
              <a:off x="9867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4"/>
            <p:cNvSpPr/>
            <p:nvPr/>
          </p:nvSpPr>
          <p:spPr>
            <a:xfrm>
              <a:off x="98670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4"/>
            <p:cNvSpPr/>
            <p:nvPr/>
          </p:nvSpPr>
          <p:spPr>
            <a:xfrm>
              <a:off x="98670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4"/>
            <p:cNvSpPr/>
            <p:nvPr/>
          </p:nvSpPr>
          <p:spPr>
            <a:xfrm>
              <a:off x="1137200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4"/>
            <p:cNvSpPr/>
            <p:nvPr/>
          </p:nvSpPr>
          <p:spPr>
            <a:xfrm>
              <a:off x="1137200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4"/>
            <p:cNvSpPr/>
            <p:nvPr/>
          </p:nvSpPr>
          <p:spPr>
            <a:xfrm>
              <a:off x="113720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4"/>
            <p:cNvSpPr/>
            <p:nvPr/>
          </p:nvSpPr>
          <p:spPr>
            <a:xfrm>
              <a:off x="1137200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4"/>
            <p:cNvSpPr/>
            <p:nvPr/>
          </p:nvSpPr>
          <p:spPr>
            <a:xfrm>
              <a:off x="1137200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4"/>
            <p:cNvSpPr/>
            <p:nvPr/>
          </p:nvSpPr>
          <p:spPr>
            <a:xfrm>
              <a:off x="1137200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4"/>
            <p:cNvSpPr/>
            <p:nvPr/>
          </p:nvSpPr>
          <p:spPr>
            <a:xfrm>
              <a:off x="1137200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4"/>
            <p:cNvSpPr/>
            <p:nvPr/>
          </p:nvSpPr>
          <p:spPr>
            <a:xfrm>
              <a:off x="1137200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4"/>
            <p:cNvSpPr/>
            <p:nvPr/>
          </p:nvSpPr>
          <p:spPr>
            <a:xfrm>
              <a:off x="1137200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4"/>
            <p:cNvSpPr/>
            <p:nvPr/>
          </p:nvSpPr>
          <p:spPr>
            <a:xfrm>
              <a:off x="1137200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4"/>
            <p:cNvSpPr/>
            <p:nvPr/>
          </p:nvSpPr>
          <p:spPr>
            <a:xfrm>
              <a:off x="1137200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4"/>
            <p:cNvSpPr/>
            <p:nvPr/>
          </p:nvSpPr>
          <p:spPr>
            <a:xfrm>
              <a:off x="1137200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4"/>
            <p:cNvSpPr/>
            <p:nvPr/>
          </p:nvSpPr>
          <p:spPr>
            <a:xfrm>
              <a:off x="1137200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4"/>
            <p:cNvSpPr/>
            <p:nvPr/>
          </p:nvSpPr>
          <p:spPr>
            <a:xfrm>
              <a:off x="113720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4"/>
            <p:cNvSpPr/>
            <p:nvPr/>
          </p:nvSpPr>
          <p:spPr>
            <a:xfrm>
              <a:off x="1137200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4"/>
            <p:cNvSpPr/>
            <p:nvPr/>
          </p:nvSpPr>
          <p:spPr>
            <a:xfrm>
              <a:off x="1137200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4"/>
            <p:cNvSpPr/>
            <p:nvPr/>
          </p:nvSpPr>
          <p:spPr>
            <a:xfrm>
              <a:off x="1137200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4"/>
            <p:cNvSpPr/>
            <p:nvPr/>
          </p:nvSpPr>
          <p:spPr>
            <a:xfrm>
              <a:off x="113720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4"/>
            <p:cNvSpPr/>
            <p:nvPr/>
          </p:nvSpPr>
          <p:spPr>
            <a:xfrm>
              <a:off x="1137200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4"/>
            <p:cNvSpPr/>
            <p:nvPr/>
          </p:nvSpPr>
          <p:spPr>
            <a:xfrm>
              <a:off x="1137200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4"/>
            <p:cNvSpPr/>
            <p:nvPr/>
          </p:nvSpPr>
          <p:spPr>
            <a:xfrm>
              <a:off x="113720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4"/>
            <p:cNvSpPr/>
            <p:nvPr/>
          </p:nvSpPr>
          <p:spPr>
            <a:xfrm>
              <a:off x="1137200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9" name="Google Shape;1129;p4"/>
          <p:cNvGrpSpPr/>
          <p:nvPr/>
        </p:nvGrpSpPr>
        <p:grpSpPr>
          <a:xfrm rot="10800000">
            <a:off x="6659535" y="28698"/>
            <a:ext cx="2309844" cy="5086302"/>
            <a:chOff x="986700" y="238125"/>
            <a:chExt cx="2379075" cy="5238750"/>
          </a:xfrm>
        </p:grpSpPr>
        <p:sp>
          <p:nvSpPr>
            <p:cNvPr id="1130" name="Google Shape;1130;p4"/>
            <p:cNvSpPr/>
            <p:nvPr/>
          </p:nvSpPr>
          <p:spPr>
            <a:xfrm>
              <a:off x="98670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4"/>
            <p:cNvSpPr/>
            <p:nvPr/>
          </p:nvSpPr>
          <p:spPr>
            <a:xfrm>
              <a:off x="9867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4"/>
            <p:cNvSpPr/>
            <p:nvPr/>
          </p:nvSpPr>
          <p:spPr>
            <a:xfrm>
              <a:off x="9867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4"/>
            <p:cNvSpPr/>
            <p:nvPr/>
          </p:nvSpPr>
          <p:spPr>
            <a:xfrm>
              <a:off x="98670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4"/>
            <p:cNvSpPr/>
            <p:nvPr/>
          </p:nvSpPr>
          <p:spPr>
            <a:xfrm>
              <a:off x="9867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4"/>
            <p:cNvSpPr/>
            <p:nvPr/>
          </p:nvSpPr>
          <p:spPr>
            <a:xfrm>
              <a:off x="9867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4"/>
            <p:cNvSpPr/>
            <p:nvPr/>
          </p:nvSpPr>
          <p:spPr>
            <a:xfrm>
              <a:off x="9867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4"/>
            <p:cNvSpPr/>
            <p:nvPr/>
          </p:nvSpPr>
          <p:spPr>
            <a:xfrm>
              <a:off x="98670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4"/>
            <p:cNvSpPr/>
            <p:nvPr/>
          </p:nvSpPr>
          <p:spPr>
            <a:xfrm>
              <a:off x="98670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4"/>
            <p:cNvSpPr/>
            <p:nvPr/>
          </p:nvSpPr>
          <p:spPr>
            <a:xfrm>
              <a:off x="98670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4"/>
            <p:cNvSpPr/>
            <p:nvPr/>
          </p:nvSpPr>
          <p:spPr>
            <a:xfrm>
              <a:off x="98670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4"/>
            <p:cNvSpPr/>
            <p:nvPr/>
          </p:nvSpPr>
          <p:spPr>
            <a:xfrm>
              <a:off x="9867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4"/>
            <p:cNvSpPr/>
            <p:nvPr/>
          </p:nvSpPr>
          <p:spPr>
            <a:xfrm>
              <a:off x="113720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4"/>
            <p:cNvSpPr/>
            <p:nvPr/>
          </p:nvSpPr>
          <p:spPr>
            <a:xfrm>
              <a:off x="1137200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4"/>
            <p:cNvSpPr/>
            <p:nvPr/>
          </p:nvSpPr>
          <p:spPr>
            <a:xfrm>
              <a:off x="1137200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4"/>
            <p:cNvSpPr/>
            <p:nvPr/>
          </p:nvSpPr>
          <p:spPr>
            <a:xfrm>
              <a:off x="113720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4"/>
            <p:cNvSpPr/>
            <p:nvPr/>
          </p:nvSpPr>
          <p:spPr>
            <a:xfrm>
              <a:off x="1137200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4"/>
            <p:cNvSpPr/>
            <p:nvPr/>
          </p:nvSpPr>
          <p:spPr>
            <a:xfrm>
              <a:off x="1137200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4"/>
            <p:cNvSpPr/>
            <p:nvPr/>
          </p:nvSpPr>
          <p:spPr>
            <a:xfrm>
              <a:off x="113720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4"/>
            <p:cNvSpPr/>
            <p:nvPr/>
          </p:nvSpPr>
          <p:spPr>
            <a:xfrm>
              <a:off x="113720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4"/>
            <p:cNvSpPr/>
            <p:nvPr/>
          </p:nvSpPr>
          <p:spPr>
            <a:xfrm>
              <a:off x="1137200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4"/>
            <p:cNvSpPr/>
            <p:nvPr/>
          </p:nvSpPr>
          <p:spPr>
            <a:xfrm>
              <a:off x="1137200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4"/>
            <p:cNvSpPr/>
            <p:nvPr/>
          </p:nvSpPr>
          <p:spPr>
            <a:xfrm>
              <a:off x="1137200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4"/>
            <p:cNvSpPr/>
            <p:nvPr/>
          </p:nvSpPr>
          <p:spPr>
            <a:xfrm>
              <a:off x="113720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4"/>
            <p:cNvSpPr/>
            <p:nvPr/>
          </p:nvSpPr>
          <p:spPr>
            <a:xfrm>
              <a:off x="1137200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4"/>
            <p:cNvSpPr/>
            <p:nvPr/>
          </p:nvSpPr>
          <p:spPr>
            <a:xfrm>
              <a:off x="12877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4"/>
            <p:cNvSpPr/>
            <p:nvPr/>
          </p:nvSpPr>
          <p:spPr>
            <a:xfrm>
              <a:off x="12877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4"/>
            <p:cNvSpPr/>
            <p:nvPr/>
          </p:nvSpPr>
          <p:spPr>
            <a:xfrm>
              <a:off x="12877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4"/>
            <p:cNvSpPr/>
            <p:nvPr/>
          </p:nvSpPr>
          <p:spPr>
            <a:xfrm>
              <a:off x="12877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4"/>
            <p:cNvSpPr/>
            <p:nvPr/>
          </p:nvSpPr>
          <p:spPr>
            <a:xfrm>
              <a:off x="12877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4"/>
            <p:cNvSpPr/>
            <p:nvPr/>
          </p:nvSpPr>
          <p:spPr>
            <a:xfrm>
              <a:off x="12877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4"/>
            <p:cNvSpPr/>
            <p:nvPr/>
          </p:nvSpPr>
          <p:spPr>
            <a:xfrm>
              <a:off x="12877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4"/>
            <p:cNvSpPr/>
            <p:nvPr/>
          </p:nvSpPr>
          <p:spPr>
            <a:xfrm>
              <a:off x="12877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4"/>
            <p:cNvSpPr/>
            <p:nvPr/>
          </p:nvSpPr>
          <p:spPr>
            <a:xfrm>
              <a:off x="12877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4"/>
            <p:cNvSpPr/>
            <p:nvPr/>
          </p:nvSpPr>
          <p:spPr>
            <a:xfrm>
              <a:off x="12877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4"/>
            <p:cNvSpPr/>
            <p:nvPr/>
          </p:nvSpPr>
          <p:spPr>
            <a:xfrm>
              <a:off x="12877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4"/>
            <p:cNvSpPr/>
            <p:nvPr/>
          </p:nvSpPr>
          <p:spPr>
            <a:xfrm>
              <a:off x="12877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4"/>
            <p:cNvSpPr/>
            <p:nvPr/>
          </p:nvSpPr>
          <p:spPr>
            <a:xfrm>
              <a:off x="12877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4"/>
            <p:cNvSpPr/>
            <p:nvPr/>
          </p:nvSpPr>
          <p:spPr>
            <a:xfrm>
              <a:off x="12877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4"/>
            <p:cNvSpPr/>
            <p:nvPr/>
          </p:nvSpPr>
          <p:spPr>
            <a:xfrm>
              <a:off x="12877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4"/>
            <p:cNvSpPr/>
            <p:nvPr/>
          </p:nvSpPr>
          <p:spPr>
            <a:xfrm>
              <a:off x="12877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4"/>
            <p:cNvSpPr/>
            <p:nvPr/>
          </p:nvSpPr>
          <p:spPr>
            <a:xfrm>
              <a:off x="12877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4"/>
            <p:cNvSpPr/>
            <p:nvPr/>
          </p:nvSpPr>
          <p:spPr>
            <a:xfrm>
              <a:off x="12877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4"/>
            <p:cNvSpPr/>
            <p:nvPr/>
          </p:nvSpPr>
          <p:spPr>
            <a:xfrm>
              <a:off x="12877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4"/>
            <p:cNvSpPr/>
            <p:nvPr/>
          </p:nvSpPr>
          <p:spPr>
            <a:xfrm>
              <a:off x="12877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4"/>
            <p:cNvSpPr/>
            <p:nvPr/>
          </p:nvSpPr>
          <p:spPr>
            <a:xfrm>
              <a:off x="14382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4"/>
            <p:cNvSpPr/>
            <p:nvPr/>
          </p:nvSpPr>
          <p:spPr>
            <a:xfrm>
              <a:off x="14382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4"/>
            <p:cNvSpPr/>
            <p:nvPr/>
          </p:nvSpPr>
          <p:spPr>
            <a:xfrm>
              <a:off x="14382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4"/>
            <p:cNvSpPr/>
            <p:nvPr/>
          </p:nvSpPr>
          <p:spPr>
            <a:xfrm>
              <a:off x="14382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4"/>
            <p:cNvSpPr/>
            <p:nvPr/>
          </p:nvSpPr>
          <p:spPr>
            <a:xfrm>
              <a:off x="14382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4"/>
            <p:cNvSpPr/>
            <p:nvPr/>
          </p:nvSpPr>
          <p:spPr>
            <a:xfrm>
              <a:off x="14382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4"/>
            <p:cNvSpPr/>
            <p:nvPr/>
          </p:nvSpPr>
          <p:spPr>
            <a:xfrm>
              <a:off x="14382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4"/>
            <p:cNvSpPr/>
            <p:nvPr/>
          </p:nvSpPr>
          <p:spPr>
            <a:xfrm>
              <a:off x="14382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4"/>
            <p:cNvSpPr/>
            <p:nvPr/>
          </p:nvSpPr>
          <p:spPr>
            <a:xfrm>
              <a:off x="14382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4"/>
            <p:cNvSpPr/>
            <p:nvPr/>
          </p:nvSpPr>
          <p:spPr>
            <a:xfrm>
              <a:off x="14382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4"/>
            <p:cNvSpPr/>
            <p:nvPr/>
          </p:nvSpPr>
          <p:spPr>
            <a:xfrm>
              <a:off x="14382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4"/>
            <p:cNvSpPr/>
            <p:nvPr/>
          </p:nvSpPr>
          <p:spPr>
            <a:xfrm>
              <a:off x="14382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4"/>
            <p:cNvSpPr/>
            <p:nvPr/>
          </p:nvSpPr>
          <p:spPr>
            <a:xfrm>
              <a:off x="14382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4"/>
            <p:cNvSpPr/>
            <p:nvPr/>
          </p:nvSpPr>
          <p:spPr>
            <a:xfrm>
              <a:off x="14382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4"/>
            <p:cNvSpPr/>
            <p:nvPr/>
          </p:nvSpPr>
          <p:spPr>
            <a:xfrm>
              <a:off x="14382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4"/>
            <p:cNvSpPr/>
            <p:nvPr/>
          </p:nvSpPr>
          <p:spPr>
            <a:xfrm>
              <a:off x="14382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4"/>
            <p:cNvSpPr/>
            <p:nvPr/>
          </p:nvSpPr>
          <p:spPr>
            <a:xfrm>
              <a:off x="14382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4"/>
            <p:cNvSpPr/>
            <p:nvPr/>
          </p:nvSpPr>
          <p:spPr>
            <a:xfrm>
              <a:off x="14382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4"/>
            <p:cNvSpPr/>
            <p:nvPr/>
          </p:nvSpPr>
          <p:spPr>
            <a:xfrm>
              <a:off x="14382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4"/>
            <p:cNvSpPr/>
            <p:nvPr/>
          </p:nvSpPr>
          <p:spPr>
            <a:xfrm>
              <a:off x="14382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4"/>
            <p:cNvSpPr/>
            <p:nvPr/>
          </p:nvSpPr>
          <p:spPr>
            <a:xfrm>
              <a:off x="14382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4"/>
            <p:cNvSpPr/>
            <p:nvPr/>
          </p:nvSpPr>
          <p:spPr>
            <a:xfrm>
              <a:off x="14382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4"/>
            <p:cNvSpPr/>
            <p:nvPr/>
          </p:nvSpPr>
          <p:spPr>
            <a:xfrm>
              <a:off x="14382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4"/>
            <p:cNvSpPr/>
            <p:nvPr/>
          </p:nvSpPr>
          <p:spPr>
            <a:xfrm>
              <a:off x="14382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4"/>
            <p:cNvSpPr/>
            <p:nvPr/>
          </p:nvSpPr>
          <p:spPr>
            <a:xfrm>
              <a:off x="14382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4"/>
            <p:cNvSpPr/>
            <p:nvPr/>
          </p:nvSpPr>
          <p:spPr>
            <a:xfrm>
              <a:off x="14382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4"/>
            <p:cNvSpPr/>
            <p:nvPr/>
          </p:nvSpPr>
          <p:spPr>
            <a:xfrm>
              <a:off x="14382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4"/>
            <p:cNvSpPr/>
            <p:nvPr/>
          </p:nvSpPr>
          <p:spPr>
            <a:xfrm>
              <a:off x="14382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4"/>
            <p:cNvSpPr/>
            <p:nvPr/>
          </p:nvSpPr>
          <p:spPr>
            <a:xfrm>
              <a:off x="14382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4"/>
            <p:cNvSpPr/>
            <p:nvPr/>
          </p:nvSpPr>
          <p:spPr>
            <a:xfrm>
              <a:off x="14382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4"/>
            <p:cNvSpPr/>
            <p:nvPr/>
          </p:nvSpPr>
          <p:spPr>
            <a:xfrm>
              <a:off x="14382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4"/>
            <p:cNvSpPr/>
            <p:nvPr/>
          </p:nvSpPr>
          <p:spPr>
            <a:xfrm>
              <a:off x="15887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4"/>
            <p:cNvSpPr/>
            <p:nvPr/>
          </p:nvSpPr>
          <p:spPr>
            <a:xfrm>
              <a:off x="15887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4"/>
            <p:cNvSpPr/>
            <p:nvPr/>
          </p:nvSpPr>
          <p:spPr>
            <a:xfrm>
              <a:off x="15887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4"/>
            <p:cNvSpPr/>
            <p:nvPr/>
          </p:nvSpPr>
          <p:spPr>
            <a:xfrm>
              <a:off x="15887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4"/>
            <p:cNvSpPr/>
            <p:nvPr/>
          </p:nvSpPr>
          <p:spPr>
            <a:xfrm>
              <a:off x="15887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4"/>
            <p:cNvSpPr/>
            <p:nvPr/>
          </p:nvSpPr>
          <p:spPr>
            <a:xfrm>
              <a:off x="15887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4"/>
            <p:cNvSpPr/>
            <p:nvPr/>
          </p:nvSpPr>
          <p:spPr>
            <a:xfrm>
              <a:off x="15887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4"/>
            <p:cNvSpPr/>
            <p:nvPr/>
          </p:nvSpPr>
          <p:spPr>
            <a:xfrm>
              <a:off x="15887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4"/>
            <p:cNvSpPr/>
            <p:nvPr/>
          </p:nvSpPr>
          <p:spPr>
            <a:xfrm>
              <a:off x="15887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4"/>
            <p:cNvSpPr/>
            <p:nvPr/>
          </p:nvSpPr>
          <p:spPr>
            <a:xfrm>
              <a:off x="15887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4"/>
            <p:cNvSpPr/>
            <p:nvPr/>
          </p:nvSpPr>
          <p:spPr>
            <a:xfrm>
              <a:off x="15887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4"/>
            <p:cNvSpPr/>
            <p:nvPr/>
          </p:nvSpPr>
          <p:spPr>
            <a:xfrm>
              <a:off x="15887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4"/>
            <p:cNvSpPr/>
            <p:nvPr/>
          </p:nvSpPr>
          <p:spPr>
            <a:xfrm>
              <a:off x="15887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4"/>
            <p:cNvSpPr/>
            <p:nvPr/>
          </p:nvSpPr>
          <p:spPr>
            <a:xfrm>
              <a:off x="15887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4"/>
            <p:cNvSpPr/>
            <p:nvPr/>
          </p:nvSpPr>
          <p:spPr>
            <a:xfrm>
              <a:off x="15887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4"/>
            <p:cNvSpPr/>
            <p:nvPr/>
          </p:nvSpPr>
          <p:spPr>
            <a:xfrm>
              <a:off x="15887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4"/>
            <p:cNvSpPr/>
            <p:nvPr/>
          </p:nvSpPr>
          <p:spPr>
            <a:xfrm>
              <a:off x="15887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4"/>
            <p:cNvSpPr/>
            <p:nvPr/>
          </p:nvSpPr>
          <p:spPr>
            <a:xfrm>
              <a:off x="15887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4"/>
            <p:cNvSpPr/>
            <p:nvPr/>
          </p:nvSpPr>
          <p:spPr>
            <a:xfrm>
              <a:off x="15887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4"/>
            <p:cNvSpPr/>
            <p:nvPr/>
          </p:nvSpPr>
          <p:spPr>
            <a:xfrm>
              <a:off x="17392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4"/>
            <p:cNvSpPr/>
            <p:nvPr/>
          </p:nvSpPr>
          <p:spPr>
            <a:xfrm>
              <a:off x="17392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4"/>
            <p:cNvSpPr/>
            <p:nvPr/>
          </p:nvSpPr>
          <p:spPr>
            <a:xfrm>
              <a:off x="17392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4"/>
            <p:cNvSpPr/>
            <p:nvPr/>
          </p:nvSpPr>
          <p:spPr>
            <a:xfrm>
              <a:off x="17392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4"/>
            <p:cNvSpPr/>
            <p:nvPr/>
          </p:nvSpPr>
          <p:spPr>
            <a:xfrm>
              <a:off x="17392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4"/>
            <p:cNvSpPr/>
            <p:nvPr/>
          </p:nvSpPr>
          <p:spPr>
            <a:xfrm>
              <a:off x="17392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4"/>
            <p:cNvSpPr/>
            <p:nvPr/>
          </p:nvSpPr>
          <p:spPr>
            <a:xfrm>
              <a:off x="17392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4"/>
            <p:cNvSpPr/>
            <p:nvPr/>
          </p:nvSpPr>
          <p:spPr>
            <a:xfrm>
              <a:off x="17392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4"/>
            <p:cNvSpPr/>
            <p:nvPr/>
          </p:nvSpPr>
          <p:spPr>
            <a:xfrm>
              <a:off x="17392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4"/>
            <p:cNvSpPr/>
            <p:nvPr/>
          </p:nvSpPr>
          <p:spPr>
            <a:xfrm>
              <a:off x="17392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4"/>
            <p:cNvSpPr/>
            <p:nvPr/>
          </p:nvSpPr>
          <p:spPr>
            <a:xfrm>
              <a:off x="17392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4"/>
            <p:cNvSpPr/>
            <p:nvPr/>
          </p:nvSpPr>
          <p:spPr>
            <a:xfrm>
              <a:off x="188975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4"/>
            <p:cNvSpPr/>
            <p:nvPr/>
          </p:nvSpPr>
          <p:spPr>
            <a:xfrm>
              <a:off x="1889750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4"/>
            <p:cNvSpPr/>
            <p:nvPr/>
          </p:nvSpPr>
          <p:spPr>
            <a:xfrm>
              <a:off x="1889750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4"/>
            <p:cNvSpPr/>
            <p:nvPr/>
          </p:nvSpPr>
          <p:spPr>
            <a:xfrm>
              <a:off x="188975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4"/>
            <p:cNvSpPr/>
            <p:nvPr/>
          </p:nvSpPr>
          <p:spPr>
            <a:xfrm>
              <a:off x="188975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4"/>
            <p:cNvSpPr/>
            <p:nvPr/>
          </p:nvSpPr>
          <p:spPr>
            <a:xfrm>
              <a:off x="20402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4"/>
            <p:cNvSpPr/>
            <p:nvPr/>
          </p:nvSpPr>
          <p:spPr>
            <a:xfrm>
              <a:off x="20402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4"/>
            <p:cNvSpPr/>
            <p:nvPr/>
          </p:nvSpPr>
          <p:spPr>
            <a:xfrm>
              <a:off x="20402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4"/>
            <p:cNvSpPr/>
            <p:nvPr/>
          </p:nvSpPr>
          <p:spPr>
            <a:xfrm>
              <a:off x="2190775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4"/>
            <p:cNvSpPr/>
            <p:nvPr/>
          </p:nvSpPr>
          <p:spPr>
            <a:xfrm>
              <a:off x="234130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4"/>
            <p:cNvSpPr/>
            <p:nvPr/>
          </p:nvSpPr>
          <p:spPr>
            <a:xfrm>
              <a:off x="26423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4"/>
            <p:cNvSpPr/>
            <p:nvPr/>
          </p:nvSpPr>
          <p:spPr>
            <a:xfrm>
              <a:off x="26423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4"/>
            <p:cNvSpPr/>
            <p:nvPr/>
          </p:nvSpPr>
          <p:spPr>
            <a:xfrm>
              <a:off x="324435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49" name="Google Shape;1249;p4"/>
          <p:cNvGrpSpPr/>
          <p:nvPr/>
        </p:nvGrpSpPr>
        <p:grpSpPr>
          <a:xfrm rot="10800000">
            <a:off x="6367294" y="28698"/>
            <a:ext cx="2017554" cy="5086302"/>
            <a:chOff x="1588750" y="238125"/>
            <a:chExt cx="2078025" cy="5238750"/>
          </a:xfrm>
        </p:grpSpPr>
        <p:sp>
          <p:nvSpPr>
            <p:cNvPr id="1250" name="Google Shape;1250;p4"/>
            <p:cNvSpPr/>
            <p:nvPr/>
          </p:nvSpPr>
          <p:spPr>
            <a:xfrm>
              <a:off x="15887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4"/>
            <p:cNvSpPr/>
            <p:nvPr/>
          </p:nvSpPr>
          <p:spPr>
            <a:xfrm>
              <a:off x="15887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4"/>
            <p:cNvSpPr/>
            <p:nvPr/>
          </p:nvSpPr>
          <p:spPr>
            <a:xfrm>
              <a:off x="15887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4"/>
            <p:cNvSpPr/>
            <p:nvPr/>
          </p:nvSpPr>
          <p:spPr>
            <a:xfrm>
              <a:off x="15887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4"/>
            <p:cNvSpPr/>
            <p:nvPr/>
          </p:nvSpPr>
          <p:spPr>
            <a:xfrm>
              <a:off x="15887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4"/>
            <p:cNvSpPr/>
            <p:nvPr/>
          </p:nvSpPr>
          <p:spPr>
            <a:xfrm>
              <a:off x="15887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4"/>
            <p:cNvSpPr/>
            <p:nvPr/>
          </p:nvSpPr>
          <p:spPr>
            <a:xfrm>
              <a:off x="17392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4"/>
            <p:cNvSpPr/>
            <p:nvPr/>
          </p:nvSpPr>
          <p:spPr>
            <a:xfrm>
              <a:off x="17392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4"/>
            <p:cNvSpPr/>
            <p:nvPr/>
          </p:nvSpPr>
          <p:spPr>
            <a:xfrm>
              <a:off x="17392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4"/>
            <p:cNvSpPr/>
            <p:nvPr/>
          </p:nvSpPr>
          <p:spPr>
            <a:xfrm>
              <a:off x="17392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4"/>
            <p:cNvSpPr/>
            <p:nvPr/>
          </p:nvSpPr>
          <p:spPr>
            <a:xfrm>
              <a:off x="17392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4"/>
            <p:cNvSpPr/>
            <p:nvPr/>
          </p:nvSpPr>
          <p:spPr>
            <a:xfrm>
              <a:off x="17392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4"/>
            <p:cNvSpPr/>
            <p:nvPr/>
          </p:nvSpPr>
          <p:spPr>
            <a:xfrm>
              <a:off x="17392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4"/>
            <p:cNvSpPr/>
            <p:nvPr/>
          </p:nvSpPr>
          <p:spPr>
            <a:xfrm>
              <a:off x="1889750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4"/>
            <p:cNvSpPr/>
            <p:nvPr/>
          </p:nvSpPr>
          <p:spPr>
            <a:xfrm>
              <a:off x="1889750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4"/>
            <p:cNvSpPr/>
            <p:nvPr/>
          </p:nvSpPr>
          <p:spPr>
            <a:xfrm>
              <a:off x="1889750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4"/>
            <p:cNvSpPr/>
            <p:nvPr/>
          </p:nvSpPr>
          <p:spPr>
            <a:xfrm>
              <a:off x="1889750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4"/>
            <p:cNvSpPr/>
            <p:nvPr/>
          </p:nvSpPr>
          <p:spPr>
            <a:xfrm>
              <a:off x="188975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4"/>
            <p:cNvSpPr/>
            <p:nvPr/>
          </p:nvSpPr>
          <p:spPr>
            <a:xfrm>
              <a:off x="1889750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4"/>
            <p:cNvSpPr/>
            <p:nvPr/>
          </p:nvSpPr>
          <p:spPr>
            <a:xfrm>
              <a:off x="1889750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4"/>
            <p:cNvSpPr/>
            <p:nvPr/>
          </p:nvSpPr>
          <p:spPr>
            <a:xfrm>
              <a:off x="1889750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4"/>
            <p:cNvSpPr/>
            <p:nvPr/>
          </p:nvSpPr>
          <p:spPr>
            <a:xfrm>
              <a:off x="1889750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4"/>
            <p:cNvSpPr/>
            <p:nvPr/>
          </p:nvSpPr>
          <p:spPr>
            <a:xfrm>
              <a:off x="188975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4"/>
            <p:cNvSpPr/>
            <p:nvPr/>
          </p:nvSpPr>
          <p:spPr>
            <a:xfrm>
              <a:off x="1889750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4"/>
            <p:cNvSpPr/>
            <p:nvPr/>
          </p:nvSpPr>
          <p:spPr>
            <a:xfrm>
              <a:off x="1889750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4"/>
            <p:cNvSpPr/>
            <p:nvPr/>
          </p:nvSpPr>
          <p:spPr>
            <a:xfrm>
              <a:off x="1889750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4"/>
            <p:cNvSpPr/>
            <p:nvPr/>
          </p:nvSpPr>
          <p:spPr>
            <a:xfrm>
              <a:off x="1889750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4"/>
            <p:cNvSpPr/>
            <p:nvPr/>
          </p:nvSpPr>
          <p:spPr>
            <a:xfrm>
              <a:off x="1889750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4"/>
            <p:cNvSpPr/>
            <p:nvPr/>
          </p:nvSpPr>
          <p:spPr>
            <a:xfrm>
              <a:off x="1889750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4"/>
            <p:cNvSpPr/>
            <p:nvPr/>
          </p:nvSpPr>
          <p:spPr>
            <a:xfrm>
              <a:off x="188975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4"/>
            <p:cNvSpPr/>
            <p:nvPr/>
          </p:nvSpPr>
          <p:spPr>
            <a:xfrm>
              <a:off x="1889750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4"/>
            <p:cNvSpPr/>
            <p:nvPr/>
          </p:nvSpPr>
          <p:spPr>
            <a:xfrm>
              <a:off x="1889750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4"/>
            <p:cNvSpPr/>
            <p:nvPr/>
          </p:nvSpPr>
          <p:spPr>
            <a:xfrm>
              <a:off x="204027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4"/>
            <p:cNvSpPr/>
            <p:nvPr/>
          </p:nvSpPr>
          <p:spPr>
            <a:xfrm>
              <a:off x="20402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4"/>
            <p:cNvSpPr/>
            <p:nvPr/>
          </p:nvSpPr>
          <p:spPr>
            <a:xfrm>
              <a:off x="20402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4"/>
            <p:cNvSpPr/>
            <p:nvPr/>
          </p:nvSpPr>
          <p:spPr>
            <a:xfrm>
              <a:off x="204027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4"/>
            <p:cNvSpPr/>
            <p:nvPr/>
          </p:nvSpPr>
          <p:spPr>
            <a:xfrm>
              <a:off x="204027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4"/>
            <p:cNvSpPr/>
            <p:nvPr/>
          </p:nvSpPr>
          <p:spPr>
            <a:xfrm>
              <a:off x="20402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4"/>
            <p:cNvSpPr/>
            <p:nvPr/>
          </p:nvSpPr>
          <p:spPr>
            <a:xfrm>
              <a:off x="20402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4"/>
            <p:cNvSpPr/>
            <p:nvPr/>
          </p:nvSpPr>
          <p:spPr>
            <a:xfrm>
              <a:off x="204027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4"/>
            <p:cNvSpPr/>
            <p:nvPr/>
          </p:nvSpPr>
          <p:spPr>
            <a:xfrm>
              <a:off x="20402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4"/>
            <p:cNvSpPr/>
            <p:nvPr/>
          </p:nvSpPr>
          <p:spPr>
            <a:xfrm>
              <a:off x="20402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4"/>
            <p:cNvSpPr/>
            <p:nvPr/>
          </p:nvSpPr>
          <p:spPr>
            <a:xfrm>
              <a:off x="20402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4"/>
            <p:cNvSpPr/>
            <p:nvPr/>
          </p:nvSpPr>
          <p:spPr>
            <a:xfrm>
              <a:off x="20402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4"/>
            <p:cNvSpPr/>
            <p:nvPr/>
          </p:nvSpPr>
          <p:spPr>
            <a:xfrm>
              <a:off x="204027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4"/>
            <p:cNvSpPr/>
            <p:nvPr/>
          </p:nvSpPr>
          <p:spPr>
            <a:xfrm>
              <a:off x="20402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4"/>
            <p:cNvSpPr/>
            <p:nvPr/>
          </p:nvSpPr>
          <p:spPr>
            <a:xfrm>
              <a:off x="20402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4"/>
            <p:cNvSpPr/>
            <p:nvPr/>
          </p:nvSpPr>
          <p:spPr>
            <a:xfrm>
              <a:off x="20402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4"/>
            <p:cNvSpPr/>
            <p:nvPr/>
          </p:nvSpPr>
          <p:spPr>
            <a:xfrm>
              <a:off x="20402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4"/>
            <p:cNvSpPr/>
            <p:nvPr/>
          </p:nvSpPr>
          <p:spPr>
            <a:xfrm>
              <a:off x="20402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4"/>
            <p:cNvSpPr/>
            <p:nvPr/>
          </p:nvSpPr>
          <p:spPr>
            <a:xfrm>
              <a:off x="20402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4"/>
            <p:cNvSpPr/>
            <p:nvPr/>
          </p:nvSpPr>
          <p:spPr>
            <a:xfrm>
              <a:off x="2190775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4"/>
            <p:cNvSpPr/>
            <p:nvPr/>
          </p:nvSpPr>
          <p:spPr>
            <a:xfrm>
              <a:off x="2190775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4"/>
            <p:cNvSpPr/>
            <p:nvPr/>
          </p:nvSpPr>
          <p:spPr>
            <a:xfrm>
              <a:off x="2190775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4"/>
            <p:cNvSpPr/>
            <p:nvPr/>
          </p:nvSpPr>
          <p:spPr>
            <a:xfrm>
              <a:off x="2190775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4"/>
            <p:cNvSpPr/>
            <p:nvPr/>
          </p:nvSpPr>
          <p:spPr>
            <a:xfrm>
              <a:off x="2190775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4"/>
            <p:cNvSpPr/>
            <p:nvPr/>
          </p:nvSpPr>
          <p:spPr>
            <a:xfrm>
              <a:off x="2190775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4"/>
            <p:cNvSpPr/>
            <p:nvPr/>
          </p:nvSpPr>
          <p:spPr>
            <a:xfrm>
              <a:off x="2190775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4"/>
            <p:cNvSpPr/>
            <p:nvPr/>
          </p:nvSpPr>
          <p:spPr>
            <a:xfrm>
              <a:off x="2190775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4"/>
            <p:cNvSpPr/>
            <p:nvPr/>
          </p:nvSpPr>
          <p:spPr>
            <a:xfrm>
              <a:off x="2190775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4"/>
            <p:cNvSpPr/>
            <p:nvPr/>
          </p:nvSpPr>
          <p:spPr>
            <a:xfrm>
              <a:off x="2190775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4"/>
            <p:cNvSpPr/>
            <p:nvPr/>
          </p:nvSpPr>
          <p:spPr>
            <a:xfrm>
              <a:off x="2190775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4"/>
            <p:cNvSpPr/>
            <p:nvPr/>
          </p:nvSpPr>
          <p:spPr>
            <a:xfrm>
              <a:off x="2190775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4"/>
            <p:cNvSpPr/>
            <p:nvPr/>
          </p:nvSpPr>
          <p:spPr>
            <a:xfrm>
              <a:off x="2190775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4"/>
            <p:cNvSpPr/>
            <p:nvPr/>
          </p:nvSpPr>
          <p:spPr>
            <a:xfrm>
              <a:off x="2190775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4"/>
            <p:cNvSpPr/>
            <p:nvPr/>
          </p:nvSpPr>
          <p:spPr>
            <a:xfrm>
              <a:off x="2190775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4"/>
            <p:cNvSpPr/>
            <p:nvPr/>
          </p:nvSpPr>
          <p:spPr>
            <a:xfrm>
              <a:off x="2190775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4"/>
            <p:cNvSpPr/>
            <p:nvPr/>
          </p:nvSpPr>
          <p:spPr>
            <a:xfrm>
              <a:off x="2190775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4"/>
            <p:cNvSpPr/>
            <p:nvPr/>
          </p:nvSpPr>
          <p:spPr>
            <a:xfrm>
              <a:off x="2190775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4"/>
            <p:cNvSpPr/>
            <p:nvPr/>
          </p:nvSpPr>
          <p:spPr>
            <a:xfrm>
              <a:off x="2190775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4"/>
            <p:cNvSpPr/>
            <p:nvPr/>
          </p:nvSpPr>
          <p:spPr>
            <a:xfrm>
              <a:off x="2190775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4"/>
            <p:cNvSpPr/>
            <p:nvPr/>
          </p:nvSpPr>
          <p:spPr>
            <a:xfrm>
              <a:off x="2190775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4"/>
            <p:cNvSpPr/>
            <p:nvPr/>
          </p:nvSpPr>
          <p:spPr>
            <a:xfrm>
              <a:off x="2190775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4"/>
            <p:cNvSpPr/>
            <p:nvPr/>
          </p:nvSpPr>
          <p:spPr>
            <a:xfrm>
              <a:off x="2190775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4"/>
            <p:cNvSpPr/>
            <p:nvPr/>
          </p:nvSpPr>
          <p:spPr>
            <a:xfrm>
              <a:off x="2190775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4"/>
            <p:cNvSpPr/>
            <p:nvPr/>
          </p:nvSpPr>
          <p:spPr>
            <a:xfrm>
              <a:off x="2190775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4"/>
            <p:cNvSpPr/>
            <p:nvPr/>
          </p:nvSpPr>
          <p:spPr>
            <a:xfrm>
              <a:off x="234130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4"/>
            <p:cNvSpPr/>
            <p:nvPr/>
          </p:nvSpPr>
          <p:spPr>
            <a:xfrm>
              <a:off x="23413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4"/>
            <p:cNvSpPr/>
            <p:nvPr/>
          </p:nvSpPr>
          <p:spPr>
            <a:xfrm>
              <a:off x="23413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4"/>
            <p:cNvSpPr/>
            <p:nvPr/>
          </p:nvSpPr>
          <p:spPr>
            <a:xfrm>
              <a:off x="23413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4"/>
            <p:cNvSpPr/>
            <p:nvPr/>
          </p:nvSpPr>
          <p:spPr>
            <a:xfrm>
              <a:off x="234130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4"/>
            <p:cNvSpPr/>
            <p:nvPr/>
          </p:nvSpPr>
          <p:spPr>
            <a:xfrm>
              <a:off x="23413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4"/>
            <p:cNvSpPr/>
            <p:nvPr/>
          </p:nvSpPr>
          <p:spPr>
            <a:xfrm>
              <a:off x="234130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4"/>
            <p:cNvSpPr/>
            <p:nvPr/>
          </p:nvSpPr>
          <p:spPr>
            <a:xfrm>
              <a:off x="234130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4"/>
            <p:cNvSpPr/>
            <p:nvPr/>
          </p:nvSpPr>
          <p:spPr>
            <a:xfrm>
              <a:off x="234130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4"/>
            <p:cNvSpPr/>
            <p:nvPr/>
          </p:nvSpPr>
          <p:spPr>
            <a:xfrm>
              <a:off x="234130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4"/>
            <p:cNvSpPr/>
            <p:nvPr/>
          </p:nvSpPr>
          <p:spPr>
            <a:xfrm>
              <a:off x="23413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4"/>
            <p:cNvSpPr/>
            <p:nvPr/>
          </p:nvSpPr>
          <p:spPr>
            <a:xfrm>
              <a:off x="23413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4"/>
            <p:cNvSpPr/>
            <p:nvPr/>
          </p:nvSpPr>
          <p:spPr>
            <a:xfrm>
              <a:off x="234130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4"/>
            <p:cNvSpPr/>
            <p:nvPr/>
          </p:nvSpPr>
          <p:spPr>
            <a:xfrm>
              <a:off x="234130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4"/>
            <p:cNvSpPr/>
            <p:nvPr/>
          </p:nvSpPr>
          <p:spPr>
            <a:xfrm>
              <a:off x="234130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4"/>
            <p:cNvSpPr/>
            <p:nvPr/>
          </p:nvSpPr>
          <p:spPr>
            <a:xfrm>
              <a:off x="234130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4"/>
            <p:cNvSpPr/>
            <p:nvPr/>
          </p:nvSpPr>
          <p:spPr>
            <a:xfrm>
              <a:off x="234130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4"/>
            <p:cNvSpPr/>
            <p:nvPr/>
          </p:nvSpPr>
          <p:spPr>
            <a:xfrm>
              <a:off x="234130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4"/>
            <p:cNvSpPr/>
            <p:nvPr/>
          </p:nvSpPr>
          <p:spPr>
            <a:xfrm>
              <a:off x="234130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4"/>
            <p:cNvSpPr/>
            <p:nvPr/>
          </p:nvSpPr>
          <p:spPr>
            <a:xfrm>
              <a:off x="234130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4"/>
            <p:cNvSpPr/>
            <p:nvPr/>
          </p:nvSpPr>
          <p:spPr>
            <a:xfrm>
              <a:off x="23413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4"/>
            <p:cNvSpPr/>
            <p:nvPr/>
          </p:nvSpPr>
          <p:spPr>
            <a:xfrm>
              <a:off x="23413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4"/>
            <p:cNvSpPr/>
            <p:nvPr/>
          </p:nvSpPr>
          <p:spPr>
            <a:xfrm>
              <a:off x="23413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4"/>
            <p:cNvSpPr/>
            <p:nvPr/>
          </p:nvSpPr>
          <p:spPr>
            <a:xfrm>
              <a:off x="234130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4"/>
            <p:cNvSpPr/>
            <p:nvPr/>
          </p:nvSpPr>
          <p:spPr>
            <a:xfrm>
              <a:off x="23413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4"/>
            <p:cNvSpPr/>
            <p:nvPr/>
          </p:nvSpPr>
          <p:spPr>
            <a:xfrm>
              <a:off x="234130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4"/>
            <p:cNvSpPr/>
            <p:nvPr/>
          </p:nvSpPr>
          <p:spPr>
            <a:xfrm>
              <a:off x="24918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4"/>
            <p:cNvSpPr/>
            <p:nvPr/>
          </p:nvSpPr>
          <p:spPr>
            <a:xfrm>
              <a:off x="24918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4"/>
            <p:cNvSpPr/>
            <p:nvPr/>
          </p:nvSpPr>
          <p:spPr>
            <a:xfrm>
              <a:off x="249180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4"/>
            <p:cNvSpPr/>
            <p:nvPr/>
          </p:nvSpPr>
          <p:spPr>
            <a:xfrm>
              <a:off x="24918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4"/>
            <p:cNvSpPr/>
            <p:nvPr/>
          </p:nvSpPr>
          <p:spPr>
            <a:xfrm>
              <a:off x="249180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4"/>
            <p:cNvSpPr/>
            <p:nvPr/>
          </p:nvSpPr>
          <p:spPr>
            <a:xfrm>
              <a:off x="249180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4"/>
            <p:cNvSpPr/>
            <p:nvPr/>
          </p:nvSpPr>
          <p:spPr>
            <a:xfrm>
              <a:off x="249180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4"/>
            <p:cNvSpPr/>
            <p:nvPr/>
          </p:nvSpPr>
          <p:spPr>
            <a:xfrm>
              <a:off x="249180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4"/>
            <p:cNvSpPr/>
            <p:nvPr/>
          </p:nvSpPr>
          <p:spPr>
            <a:xfrm>
              <a:off x="24918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4"/>
            <p:cNvSpPr/>
            <p:nvPr/>
          </p:nvSpPr>
          <p:spPr>
            <a:xfrm>
              <a:off x="249180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4"/>
            <p:cNvSpPr/>
            <p:nvPr/>
          </p:nvSpPr>
          <p:spPr>
            <a:xfrm>
              <a:off x="249180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4"/>
            <p:cNvSpPr/>
            <p:nvPr/>
          </p:nvSpPr>
          <p:spPr>
            <a:xfrm>
              <a:off x="24918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4"/>
            <p:cNvSpPr/>
            <p:nvPr/>
          </p:nvSpPr>
          <p:spPr>
            <a:xfrm>
              <a:off x="24918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4"/>
            <p:cNvSpPr/>
            <p:nvPr/>
          </p:nvSpPr>
          <p:spPr>
            <a:xfrm>
              <a:off x="249180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4"/>
            <p:cNvSpPr/>
            <p:nvPr/>
          </p:nvSpPr>
          <p:spPr>
            <a:xfrm>
              <a:off x="249180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4"/>
            <p:cNvSpPr/>
            <p:nvPr/>
          </p:nvSpPr>
          <p:spPr>
            <a:xfrm>
              <a:off x="249180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4"/>
            <p:cNvSpPr/>
            <p:nvPr/>
          </p:nvSpPr>
          <p:spPr>
            <a:xfrm>
              <a:off x="249180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4"/>
            <p:cNvSpPr/>
            <p:nvPr/>
          </p:nvSpPr>
          <p:spPr>
            <a:xfrm>
              <a:off x="249180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4"/>
            <p:cNvSpPr/>
            <p:nvPr/>
          </p:nvSpPr>
          <p:spPr>
            <a:xfrm>
              <a:off x="249180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4"/>
            <p:cNvSpPr/>
            <p:nvPr/>
          </p:nvSpPr>
          <p:spPr>
            <a:xfrm>
              <a:off x="249180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4"/>
            <p:cNvSpPr/>
            <p:nvPr/>
          </p:nvSpPr>
          <p:spPr>
            <a:xfrm>
              <a:off x="249180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4"/>
            <p:cNvSpPr/>
            <p:nvPr/>
          </p:nvSpPr>
          <p:spPr>
            <a:xfrm>
              <a:off x="24918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4"/>
            <p:cNvSpPr/>
            <p:nvPr/>
          </p:nvSpPr>
          <p:spPr>
            <a:xfrm>
              <a:off x="249180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4"/>
            <p:cNvSpPr/>
            <p:nvPr/>
          </p:nvSpPr>
          <p:spPr>
            <a:xfrm>
              <a:off x="249180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4"/>
            <p:cNvSpPr/>
            <p:nvPr/>
          </p:nvSpPr>
          <p:spPr>
            <a:xfrm>
              <a:off x="249180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4"/>
            <p:cNvSpPr/>
            <p:nvPr/>
          </p:nvSpPr>
          <p:spPr>
            <a:xfrm>
              <a:off x="26423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4"/>
            <p:cNvSpPr/>
            <p:nvPr/>
          </p:nvSpPr>
          <p:spPr>
            <a:xfrm>
              <a:off x="26423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4"/>
            <p:cNvSpPr/>
            <p:nvPr/>
          </p:nvSpPr>
          <p:spPr>
            <a:xfrm>
              <a:off x="26423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4"/>
            <p:cNvSpPr/>
            <p:nvPr/>
          </p:nvSpPr>
          <p:spPr>
            <a:xfrm>
              <a:off x="26423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4"/>
            <p:cNvSpPr/>
            <p:nvPr/>
          </p:nvSpPr>
          <p:spPr>
            <a:xfrm>
              <a:off x="26423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4"/>
            <p:cNvSpPr/>
            <p:nvPr/>
          </p:nvSpPr>
          <p:spPr>
            <a:xfrm>
              <a:off x="26423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4"/>
            <p:cNvSpPr/>
            <p:nvPr/>
          </p:nvSpPr>
          <p:spPr>
            <a:xfrm>
              <a:off x="26423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4"/>
            <p:cNvSpPr/>
            <p:nvPr/>
          </p:nvSpPr>
          <p:spPr>
            <a:xfrm>
              <a:off x="26423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4"/>
            <p:cNvSpPr/>
            <p:nvPr/>
          </p:nvSpPr>
          <p:spPr>
            <a:xfrm>
              <a:off x="26423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4"/>
            <p:cNvSpPr/>
            <p:nvPr/>
          </p:nvSpPr>
          <p:spPr>
            <a:xfrm>
              <a:off x="26423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4"/>
            <p:cNvSpPr/>
            <p:nvPr/>
          </p:nvSpPr>
          <p:spPr>
            <a:xfrm>
              <a:off x="26423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4"/>
            <p:cNvSpPr/>
            <p:nvPr/>
          </p:nvSpPr>
          <p:spPr>
            <a:xfrm>
              <a:off x="26423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4"/>
            <p:cNvSpPr/>
            <p:nvPr/>
          </p:nvSpPr>
          <p:spPr>
            <a:xfrm>
              <a:off x="26423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4"/>
            <p:cNvSpPr/>
            <p:nvPr/>
          </p:nvSpPr>
          <p:spPr>
            <a:xfrm>
              <a:off x="26423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4"/>
            <p:cNvSpPr/>
            <p:nvPr/>
          </p:nvSpPr>
          <p:spPr>
            <a:xfrm>
              <a:off x="26423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4"/>
            <p:cNvSpPr/>
            <p:nvPr/>
          </p:nvSpPr>
          <p:spPr>
            <a:xfrm>
              <a:off x="26423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4"/>
            <p:cNvSpPr/>
            <p:nvPr/>
          </p:nvSpPr>
          <p:spPr>
            <a:xfrm>
              <a:off x="26423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4"/>
            <p:cNvSpPr/>
            <p:nvPr/>
          </p:nvSpPr>
          <p:spPr>
            <a:xfrm>
              <a:off x="26423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4"/>
            <p:cNvSpPr/>
            <p:nvPr/>
          </p:nvSpPr>
          <p:spPr>
            <a:xfrm>
              <a:off x="26423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4"/>
            <p:cNvSpPr/>
            <p:nvPr/>
          </p:nvSpPr>
          <p:spPr>
            <a:xfrm>
              <a:off x="26423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4"/>
            <p:cNvSpPr/>
            <p:nvPr/>
          </p:nvSpPr>
          <p:spPr>
            <a:xfrm>
              <a:off x="27928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4"/>
            <p:cNvSpPr/>
            <p:nvPr/>
          </p:nvSpPr>
          <p:spPr>
            <a:xfrm>
              <a:off x="27928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4"/>
            <p:cNvSpPr/>
            <p:nvPr/>
          </p:nvSpPr>
          <p:spPr>
            <a:xfrm>
              <a:off x="27928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4"/>
            <p:cNvSpPr/>
            <p:nvPr/>
          </p:nvSpPr>
          <p:spPr>
            <a:xfrm>
              <a:off x="27928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4"/>
            <p:cNvSpPr/>
            <p:nvPr/>
          </p:nvSpPr>
          <p:spPr>
            <a:xfrm>
              <a:off x="27928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4"/>
            <p:cNvSpPr/>
            <p:nvPr/>
          </p:nvSpPr>
          <p:spPr>
            <a:xfrm>
              <a:off x="27928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4"/>
            <p:cNvSpPr/>
            <p:nvPr/>
          </p:nvSpPr>
          <p:spPr>
            <a:xfrm>
              <a:off x="27928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4"/>
            <p:cNvSpPr/>
            <p:nvPr/>
          </p:nvSpPr>
          <p:spPr>
            <a:xfrm>
              <a:off x="27928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4"/>
            <p:cNvSpPr/>
            <p:nvPr/>
          </p:nvSpPr>
          <p:spPr>
            <a:xfrm>
              <a:off x="27928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4"/>
            <p:cNvSpPr/>
            <p:nvPr/>
          </p:nvSpPr>
          <p:spPr>
            <a:xfrm>
              <a:off x="27928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4"/>
            <p:cNvSpPr/>
            <p:nvPr/>
          </p:nvSpPr>
          <p:spPr>
            <a:xfrm>
              <a:off x="27928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4"/>
            <p:cNvSpPr/>
            <p:nvPr/>
          </p:nvSpPr>
          <p:spPr>
            <a:xfrm>
              <a:off x="27928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4"/>
            <p:cNvSpPr/>
            <p:nvPr/>
          </p:nvSpPr>
          <p:spPr>
            <a:xfrm>
              <a:off x="27928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4"/>
            <p:cNvSpPr/>
            <p:nvPr/>
          </p:nvSpPr>
          <p:spPr>
            <a:xfrm>
              <a:off x="27928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4"/>
            <p:cNvSpPr/>
            <p:nvPr/>
          </p:nvSpPr>
          <p:spPr>
            <a:xfrm>
              <a:off x="27928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4"/>
            <p:cNvSpPr/>
            <p:nvPr/>
          </p:nvSpPr>
          <p:spPr>
            <a:xfrm>
              <a:off x="27928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4"/>
            <p:cNvSpPr/>
            <p:nvPr/>
          </p:nvSpPr>
          <p:spPr>
            <a:xfrm>
              <a:off x="27928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4"/>
            <p:cNvSpPr/>
            <p:nvPr/>
          </p:nvSpPr>
          <p:spPr>
            <a:xfrm>
              <a:off x="27928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4"/>
            <p:cNvSpPr/>
            <p:nvPr/>
          </p:nvSpPr>
          <p:spPr>
            <a:xfrm>
              <a:off x="2943325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4"/>
            <p:cNvSpPr/>
            <p:nvPr/>
          </p:nvSpPr>
          <p:spPr>
            <a:xfrm>
              <a:off x="2943325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4"/>
            <p:cNvSpPr/>
            <p:nvPr/>
          </p:nvSpPr>
          <p:spPr>
            <a:xfrm>
              <a:off x="2943325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4"/>
            <p:cNvSpPr/>
            <p:nvPr/>
          </p:nvSpPr>
          <p:spPr>
            <a:xfrm>
              <a:off x="2943325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4"/>
            <p:cNvSpPr/>
            <p:nvPr/>
          </p:nvSpPr>
          <p:spPr>
            <a:xfrm>
              <a:off x="2943325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4"/>
            <p:cNvSpPr/>
            <p:nvPr/>
          </p:nvSpPr>
          <p:spPr>
            <a:xfrm>
              <a:off x="2943325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4"/>
            <p:cNvSpPr/>
            <p:nvPr/>
          </p:nvSpPr>
          <p:spPr>
            <a:xfrm>
              <a:off x="2943325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4"/>
            <p:cNvSpPr/>
            <p:nvPr/>
          </p:nvSpPr>
          <p:spPr>
            <a:xfrm>
              <a:off x="2943325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4"/>
            <p:cNvSpPr/>
            <p:nvPr/>
          </p:nvSpPr>
          <p:spPr>
            <a:xfrm>
              <a:off x="2943325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4"/>
            <p:cNvSpPr/>
            <p:nvPr/>
          </p:nvSpPr>
          <p:spPr>
            <a:xfrm>
              <a:off x="2943325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4"/>
            <p:cNvSpPr/>
            <p:nvPr/>
          </p:nvSpPr>
          <p:spPr>
            <a:xfrm>
              <a:off x="2943325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4"/>
            <p:cNvSpPr/>
            <p:nvPr/>
          </p:nvSpPr>
          <p:spPr>
            <a:xfrm>
              <a:off x="2943325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4"/>
            <p:cNvSpPr/>
            <p:nvPr/>
          </p:nvSpPr>
          <p:spPr>
            <a:xfrm>
              <a:off x="2943325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4"/>
            <p:cNvSpPr/>
            <p:nvPr/>
          </p:nvSpPr>
          <p:spPr>
            <a:xfrm>
              <a:off x="2943325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4"/>
            <p:cNvSpPr/>
            <p:nvPr/>
          </p:nvSpPr>
          <p:spPr>
            <a:xfrm>
              <a:off x="2943325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4"/>
            <p:cNvSpPr/>
            <p:nvPr/>
          </p:nvSpPr>
          <p:spPr>
            <a:xfrm>
              <a:off x="2943325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4"/>
            <p:cNvSpPr/>
            <p:nvPr/>
          </p:nvSpPr>
          <p:spPr>
            <a:xfrm>
              <a:off x="2943325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4"/>
            <p:cNvSpPr/>
            <p:nvPr/>
          </p:nvSpPr>
          <p:spPr>
            <a:xfrm>
              <a:off x="2943325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4"/>
            <p:cNvSpPr/>
            <p:nvPr/>
          </p:nvSpPr>
          <p:spPr>
            <a:xfrm>
              <a:off x="30938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4"/>
            <p:cNvSpPr/>
            <p:nvPr/>
          </p:nvSpPr>
          <p:spPr>
            <a:xfrm>
              <a:off x="30938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4"/>
            <p:cNvSpPr/>
            <p:nvPr/>
          </p:nvSpPr>
          <p:spPr>
            <a:xfrm>
              <a:off x="30938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36;p4"/>
            <p:cNvSpPr/>
            <p:nvPr/>
          </p:nvSpPr>
          <p:spPr>
            <a:xfrm>
              <a:off x="30938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4"/>
            <p:cNvSpPr/>
            <p:nvPr/>
          </p:nvSpPr>
          <p:spPr>
            <a:xfrm>
              <a:off x="30938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4"/>
            <p:cNvSpPr/>
            <p:nvPr/>
          </p:nvSpPr>
          <p:spPr>
            <a:xfrm>
              <a:off x="30938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1439;p4"/>
            <p:cNvSpPr/>
            <p:nvPr/>
          </p:nvSpPr>
          <p:spPr>
            <a:xfrm>
              <a:off x="30938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40;p4"/>
            <p:cNvSpPr/>
            <p:nvPr/>
          </p:nvSpPr>
          <p:spPr>
            <a:xfrm>
              <a:off x="30938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4"/>
            <p:cNvSpPr/>
            <p:nvPr/>
          </p:nvSpPr>
          <p:spPr>
            <a:xfrm>
              <a:off x="30938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4"/>
            <p:cNvSpPr/>
            <p:nvPr/>
          </p:nvSpPr>
          <p:spPr>
            <a:xfrm>
              <a:off x="324435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4"/>
            <p:cNvSpPr/>
            <p:nvPr/>
          </p:nvSpPr>
          <p:spPr>
            <a:xfrm>
              <a:off x="324435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444;p4"/>
            <p:cNvSpPr/>
            <p:nvPr/>
          </p:nvSpPr>
          <p:spPr>
            <a:xfrm>
              <a:off x="324435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1445;p4"/>
            <p:cNvSpPr/>
            <p:nvPr/>
          </p:nvSpPr>
          <p:spPr>
            <a:xfrm>
              <a:off x="324435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446;p4"/>
            <p:cNvSpPr/>
            <p:nvPr/>
          </p:nvSpPr>
          <p:spPr>
            <a:xfrm>
              <a:off x="324435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447;p4"/>
            <p:cNvSpPr/>
            <p:nvPr/>
          </p:nvSpPr>
          <p:spPr>
            <a:xfrm>
              <a:off x="324435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448;p4"/>
            <p:cNvSpPr/>
            <p:nvPr/>
          </p:nvSpPr>
          <p:spPr>
            <a:xfrm>
              <a:off x="324435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449;p4"/>
            <p:cNvSpPr/>
            <p:nvPr/>
          </p:nvSpPr>
          <p:spPr>
            <a:xfrm>
              <a:off x="324435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1450;p4"/>
            <p:cNvSpPr/>
            <p:nvPr/>
          </p:nvSpPr>
          <p:spPr>
            <a:xfrm>
              <a:off x="33948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4"/>
            <p:cNvSpPr/>
            <p:nvPr/>
          </p:nvSpPr>
          <p:spPr>
            <a:xfrm>
              <a:off x="33948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4"/>
            <p:cNvSpPr/>
            <p:nvPr/>
          </p:nvSpPr>
          <p:spPr>
            <a:xfrm>
              <a:off x="33948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453;p4"/>
            <p:cNvSpPr/>
            <p:nvPr/>
          </p:nvSpPr>
          <p:spPr>
            <a:xfrm>
              <a:off x="339487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4"/>
            <p:cNvSpPr/>
            <p:nvPr/>
          </p:nvSpPr>
          <p:spPr>
            <a:xfrm>
              <a:off x="33948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4"/>
            <p:cNvSpPr/>
            <p:nvPr/>
          </p:nvSpPr>
          <p:spPr>
            <a:xfrm>
              <a:off x="33948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4"/>
            <p:cNvSpPr/>
            <p:nvPr/>
          </p:nvSpPr>
          <p:spPr>
            <a:xfrm>
              <a:off x="35453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4"/>
            <p:cNvSpPr/>
            <p:nvPr/>
          </p:nvSpPr>
          <p:spPr>
            <a:xfrm>
              <a:off x="35453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4"/>
            <p:cNvSpPr/>
            <p:nvPr/>
          </p:nvSpPr>
          <p:spPr>
            <a:xfrm>
              <a:off x="35453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59" name="Google Shape;1459;p4"/>
          <p:cNvGrpSpPr/>
          <p:nvPr/>
        </p:nvGrpSpPr>
        <p:grpSpPr>
          <a:xfrm rot="10800000">
            <a:off x="6367294" y="28698"/>
            <a:ext cx="2309820" cy="5086302"/>
            <a:chOff x="1287725" y="238125"/>
            <a:chExt cx="2379050" cy="5238750"/>
          </a:xfrm>
        </p:grpSpPr>
        <p:sp>
          <p:nvSpPr>
            <p:cNvPr id="1460" name="Google Shape;1460;p4"/>
            <p:cNvSpPr/>
            <p:nvPr/>
          </p:nvSpPr>
          <p:spPr>
            <a:xfrm>
              <a:off x="12877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4"/>
            <p:cNvSpPr/>
            <p:nvPr/>
          </p:nvSpPr>
          <p:spPr>
            <a:xfrm>
              <a:off x="12877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462;p4"/>
            <p:cNvSpPr/>
            <p:nvPr/>
          </p:nvSpPr>
          <p:spPr>
            <a:xfrm>
              <a:off x="12877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463;p4"/>
            <p:cNvSpPr/>
            <p:nvPr/>
          </p:nvSpPr>
          <p:spPr>
            <a:xfrm>
              <a:off x="12877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4"/>
            <p:cNvSpPr/>
            <p:nvPr/>
          </p:nvSpPr>
          <p:spPr>
            <a:xfrm>
              <a:off x="12877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465;p4"/>
            <p:cNvSpPr/>
            <p:nvPr/>
          </p:nvSpPr>
          <p:spPr>
            <a:xfrm>
              <a:off x="12877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4"/>
            <p:cNvSpPr/>
            <p:nvPr/>
          </p:nvSpPr>
          <p:spPr>
            <a:xfrm>
              <a:off x="12877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4"/>
            <p:cNvSpPr/>
            <p:nvPr/>
          </p:nvSpPr>
          <p:spPr>
            <a:xfrm>
              <a:off x="12877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68;p4"/>
            <p:cNvSpPr/>
            <p:nvPr/>
          </p:nvSpPr>
          <p:spPr>
            <a:xfrm>
              <a:off x="12877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p4"/>
            <p:cNvSpPr/>
            <p:nvPr/>
          </p:nvSpPr>
          <p:spPr>
            <a:xfrm>
              <a:off x="12877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470;p4"/>
            <p:cNvSpPr/>
            <p:nvPr/>
          </p:nvSpPr>
          <p:spPr>
            <a:xfrm>
              <a:off x="12877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4"/>
            <p:cNvSpPr/>
            <p:nvPr/>
          </p:nvSpPr>
          <p:spPr>
            <a:xfrm>
              <a:off x="12877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4"/>
            <p:cNvSpPr/>
            <p:nvPr/>
          </p:nvSpPr>
          <p:spPr>
            <a:xfrm>
              <a:off x="12877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4"/>
            <p:cNvSpPr/>
            <p:nvPr/>
          </p:nvSpPr>
          <p:spPr>
            <a:xfrm>
              <a:off x="12877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4"/>
            <p:cNvSpPr/>
            <p:nvPr/>
          </p:nvSpPr>
          <p:spPr>
            <a:xfrm>
              <a:off x="12877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4"/>
            <p:cNvSpPr/>
            <p:nvPr/>
          </p:nvSpPr>
          <p:spPr>
            <a:xfrm>
              <a:off x="14382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4"/>
            <p:cNvSpPr/>
            <p:nvPr/>
          </p:nvSpPr>
          <p:spPr>
            <a:xfrm>
              <a:off x="14382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4"/>
            <p:cNvSpPr/>
            <p:nvPr/>
          </p:nvSpPr>
          <p:spPr>
            <a:xfrm>
              <a:off x="14382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4"/>
            <p:cNvSpPr/>
            <p:nvPr/>
          </p:nvSpPr>
          <p:spPr>
            <a:xfrm>
              <a:off x="14382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4"/>
            <p:cNvSpPr/>
            <p:nvPr/>
          </p:nvSpPr>
          <p:spPr>
            <a:xfrm>
              <a:off x="15887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4"/>
            <p:cNvSpPr/>
            <p:nvPr/>
          </p:nvSpPr>
          <p:spPr>
            <a:xfrm>
              <a:off x="15887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4"/>
            <p:cNvSpPr/>
            <p:nvPr/>
          </p:nvSpPr>
          <p:spPr>
            <a:xfrm>
              <a:off x="15887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4"/>
            <p:cNvSpPr/>
            <p:nvPr/>
          </p:nvSpPr>
          <p:spPr>
            <a:xfrm>
              <a:off x="15887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4"/>
            <p:cNvSpPr/>
            <p:nvPr/>
          </p:nvSpPr>
          <p:spPr>
            <a:xfrm>
              <a:off x="15887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4"/>
            <p:cNvSpPr/>
            <p:nvPr/>
          </p:nvSpPr>
          <p:spPr>
            <a:xfrm>
              <a:off x="15887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4"/>
            <p:cNvSpPr/>
            <p:nvPr/>
          </p:nvSpPr>
          <p:spPr>
            <a:xfrm>
              <a:off x="15887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4"/>
            <p:cNvSpPr/>
            <p:nvPr/>
          </p:nvSpPr>
          <p:spPr>
            <a:xfrm>
              <a:off x="15887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4"/>
            <p:cNvSpPr/>
            <p:nvPr/>
          </p:nvSpPr>
          <p:spPr>
            <a:xfrm>
              <a:off x="15887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4"/>
            <p:cNvSpPr/>
            <p:nvPr/>
          </p:nvSpPr>
          <p:spPr>
            <a:xfrm>
              <a:off x="15887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p4"/>
            <p:cNvSpPr/>
            <p:nvPr/>
          </p:nvSpPr>
          <p:spPr>
            <a:xfrm>
              <a:off x="17392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4"/>
            <p:cNvSpPr/>
            <p:nvPr/>
          </p:nvSpPr>
          <p:spPr>
            <a:xfrm>
              <a:off x="17392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4"/>
            <p:cNvSpPr/>
            <p:nvPr/>
          </p:nvSpPr>
          <p:spPr>
            <a:xfrm>
              <a:off x="17392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4"/>
            <p:cNvSpPr/>
            <p:nvPr/>
          </p:nvSpPr>
          <p:spPr>
            <a:xfrm>
              <a:off x="17392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4"/>
            <p:cNvSpPr/>
            <p:nvPr/>
          </p:nvSpPr>
          <p:spPr>
            <a:xfrm>
              <a:off x="17392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4"/>
            <p:cNvSpPr/>
            <p:nvPr/>
          </p:nvSpPr>
          <p:spPr>
            <a:xfrm>
              <a:off x="17392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4"/>
            <p:cNvSpPr/>
            <p:nvPr/>
          </p:nvSpPr>
          <p:spPr>
            <a:xfrm>
              <a:off x="17392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4"/>
            <p:cNvSpPr/>
            <p:nvPr/>
          </p:nvSpPr>
          <p:spPr>
            <a:xfrm>
              <a:off x="17392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4"/>
            <p:cNvSpPr/>
            <p:nvPr/>
          </p:nvSpPr>
          <p:spPr>
            <a:xfrm>
              <a:off x="17392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4"/>
            <p:cNvSpPr/>
            <p:nvPr/>
          </p:nvSpPr>
          <p:spPr>
            <a:xfrm>
              <a:off x="17392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4"/>
            <p:cNvSpPr/>
            <p:nvPr/>
          </p:nvSpPr>
          <p:spPr>
            <a:xfrm>
              <a:off x="17392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4"/>
            <p:cNvSpPr/>
            <p:nvPr/>
          </p:nvSpPr>
          <p:spPr>
            <a:xfrm>
              <a:off x="17392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4"/>
            <p:cNvSpPr/>
            <p:nvPr/>
          </p:nvSpPr>
          <p:spPr>
            <a:xfrm>
              <a:off x="17392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4"/>
            <p:cNvSpPr/>
            <p:nvPr/>
          </p:nvSpPr>
          <p:spPr>
            <a:xfrm>
              <a:off x="17392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4"/>
            <p:cNvSpPr/>
            <p:nvPr/>
          </p:nvSpPr>
          <p:spPr>
            <a:xfrm>
              <a:off x="17392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4"/>
            <p:cNvSpPr/>
            <p:nvPr/>
          </p:nvSpPr>
          <p:spPr>
            <a:xfrm>
              <a:off x="17392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4"/>
            <p:cNvSpPr/>
            <p:nvPr/>
          </p:nvSpPr>
          <p:spPr>
            <a:xfrm>
              <a:off x="17392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4"/>
            <p:cNvSpPr/>
            <p:nvPr/>
          </p:nvSpPr>
          <p:spPr>
            <a:xfrm>
              <a:off x="1889750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4"/>
            <p:cNvSpPr/>
            <p:nvPr/>
          </p:nvSpPr>
          <p:spPr>
            <a:xfrm>
              <a:off x="1889750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4"/>
            <p:cNvSpPr/>
            <p:nvPr/>
          </p:nvSpPr>
          <p:spPr>
            <a:xfrm>
              <a:off x="188975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4"/>
            <p:cNvSpPr/>
            <p:nvPr/>
          </p:nvSpPr>
          <p:spPr>
            <a:xfrm>
              <a:off x="1889750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4"/>
            <p:cNvSpPr/>
            <p:nvPr/>
          </p:nvSpPr>
          <p:spPr>
            <a:xfrm>
              <a:off x="188975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4"/>
            <p:cNvSpPr/>
            <p:nvPr/>
          </p:nvSpPr>
          <p:spPr>
            <a:xfrm>
              <a:off x="1889750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4"/>
            <p:cNvSpPr/>
            <p:nvPr/>
          </p:nvSpPr>
          <p:spPr>
            <a:xfrm>
              <a:off x="1889750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4"/>
            <p:cNvSpPr/>
            <p:nvPr/>
          </p:nvSpPr>
          <p:spPr>
            <a:xfrm>
              <a:off x="1889750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4"/>
            <p:cNvSpPr/>
            <p:nvPr/>
          </p:nvSpPr>
          <p:spPr>
            <a:xfrm>
              <a:off x="188975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4"/>
            <p:cNvSpPr/>
            <p:nvPr/>
          </p:nvSpPr>
          <p:spPr>
            <a:xfrm>
              <a:off x="1889750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4"/>
            <p:cNvSpPr/>
            <p:nvPr/>
          </p:nvSpPr>
          <p:spPr>
            <a:xfrm>
              <a:off x="1889750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4"/>
            <p:cNvSpPr/>
            <p:nvPr/>
          </p:nvSpPr>
          <p:spPr>
            <a:xfrm>
              <a:off x="20402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4"/>
            <p:cNvSpPr/>
            <p:nvPr/>
          </p:nvSpPr>
          <p:spPr>
            <a:xfrm>
              <a:off x="20402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4"/>
            <p:cNvSpPr/>
            <p:nvPr/>
          </p:nvSpPr>
          <p:spPr>
            <a:xfrm>
              <a:off x="204027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4"/>
            <p:cNvSpPr/>
            <p:nvPr/>
          </p:nvSpPr>
          <p:spPr>
            <a:xfrm>
              <a:off x="20402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4"/>
            <p:cNvSpPr/>
            <p:nvPr/>
          </p:nvSpPr>
          <p:spPr>
            <a:xfrm>
              <a:off x="20402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4"/>
            <p:cNvSpPr/>
            <p:nvPr/>
          </p:nvSpPr>
          <p:spPr>
            <a:xfrm>
              <a:off x="20402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4"/>
            <p:cNvSpPr/>
            <p:nvPr/>
          </p:nvSpPr>
          <p:spPr>
            <a:xfrm>
              <a:off x="20402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4"/>
            <p:cNvSpPr/>
            <p:nvPr/>
          </p:nvSpPr>
          <p:spPr>
            <a:xfrm>
              <a:off x="20402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4"/>
            <p:cNvSpPr/>
            <p:nvPr/>
          </p:nvSpPr>
          <p:spPr>
            <a:xfrm>
              <a:off x="20402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4"/>
            <p:cNvSpPr/>
            <p:nvPr/>
          </p:nvSpPr>
          <p:spPr>
            <a:xfrm>
              <a:off x="20402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4"/>
            <p:cNvSpPr/>
            <p:nvPr/>
          </p:nvSpPr>
          <p:spPr>
            <a:xfrm>
              <a:off x="20402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4"/>
            <p:cNvSpPr/>
            <p:nvPr/>
          </p:nvSpPr>
          <p:spPr>
            <a:xfrm>
              <a:off x="204027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4"/>
            <p:cNvSpPr/>
            <p:nvPr/>
          </p:nvSpPr>
          <p:spPr>
            <a:xfrm>
              <a:off x="204027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4"/>
            <p:cNvSpPr/>
            <p:nvPr/>
          </p:nvSpPr>
          <p:spPr>
            <a:xfrm>
              <a:off x="2190775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4"/>
            <p:cNvSpPr/>
            <p:nvPr/>
          </p:nvSpPr>
          <p:spPr>
            <a:xfrm>
              <a:off x="2190775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4"/>
            <p:cNvSpPr/>
            <p:nvPr/>
          </p:nvSpPr>
          <p:spPr>
            <a:xfrm>
              <a:off x="2190775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4"/>
            <p:cNvSpPr/>
            <p:nvPr/>
          </p:nvSpPr>
          <p:spPr>
            <a:xfrm>
              <a:off x="2190775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4"/>
            <p:cNvSpPr/>
            <p:nvPr/>
          </p:nvSpPr>
          <p:spPr>
            <a:xfrm>
              <a:off x="2190775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4"/>
            <p:cNvSpPr/>
            <p:nvPr/>
          </p:nvSpPr>
          <p:spPr>
            <a:xfrm>
              <a:off x="2190775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4"/>
            <p:cNvSpPr/>
            <p:nvPr/>
          </p:nvSpPr>
          <p:spPr>
            <a:xfrm>
              <a:off x="2190775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4"/>
            <p:cNvSpPr/>
            <p:nvPr/>
          </p:nvSpPr>
          <p:spPr>
            <a:xfrm>
              <a:off x="2190775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4"/>
            <p:cNvSpPr/>
            <p:nvPr/>
          </p:nvSpPr>
          <p:spPr>
            <a:xfrm>
              <a:off x="2190775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4"/>
            <p:cNvSpPr/>
            <p:nvPr/>
          </p:nvSpPr>
          <p:spPr>
            <a:xfrm>
              <a:off x="234130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4"/>
            <p:cNvSpPr/>
            <p:nvPr/>
          </p:nvSpPr>
          <p:spPr>
            <a:xfrm>
              <a:off x="23413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4"/>
            <p:cNvSpPr/>
            <p:nvPr/>
          </p:nvSpPr>
          <p:spPr>
            <a:xfrm>
              <a:off x="234130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4"/>
            <p:cNvSpPr/>
            <p:nvPr/>
          </p:nvSpPr>
          <p:spPr>
            <a:xfrm>
              <a:off x="234130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4"/>
            <p:cNvSpPr/>
            <p:nvPr/>
          </p:nvSpPr>
          <p:spPr>
            <a:xfrm>
              <a:off x="234130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4"/>
            <p:cNvSpPr/>
            <p:nvPr/>
          </p:nvSpPr>
          <p:spPr>
            <a:xfrm>
              <a:off x="23413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4"/>
            <p:cNvSpPr/>
            <p:nvPr/>
          </p:nvSpPr>
          <p:spPr>
            <a:xfrm>
              <a:off x="23413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4"/>
            <p:cNvSpPr/>
            <p:nvPr/>
          </p:nvSpPr>
          <p:spPr>
            <a:xfrm>
              <a:off x="234130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4"/>
            <p:cNvSpPr/>
            <p:nvPr/>
          </p:nvSpPr>
          <p:spPr>
            <a:xfrm>
              <a:off x="249180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4"/>
            <p:cNvSpPr/>
            <p:nvPr/>
          </p:nvSpPr>
          <p:spPr>
            <a:xfrm>
              <a:off x="24918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4"/>
            <p:cNvSpPr/>
            <p:nvPr/>
          </p:nvSpPr>
          <p:spPr>
            <a:xfrm>
              <a:off x="249180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4"/>
            <p:cNvSpPr/>
            <p:nvPr/>
          </p:nvSpPr>
          <p:spPr>
            <a:xfrm>
              <a:off x="24918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4"/>
            <p:cNvSpPr/>
            <p:nvPr/>
          </p:nvSpPr>
          <p:spPr>
            <a:xfrm>
              <a:off x="24918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4"/>
            <p:cNvSpPr/>
            <p:nvPr/>
          </p:nvSpPr>
          <p:spPr>
            <a:xfrm>
              <a:off x="26423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4"/>
            <p:cNvSpPr/>
            <p:nvPr/>
          </p:nvSpPr>
          <p:spPr>
            <a:xfrm>
              <a:off x="26423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4"/>
            <p:cNvSpPr/>
            <p:nvPr/>
          </p:nvSpPr>
          <p:spPr>
            <a:xfrm>
              <a:off x="26423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4"/>
            <p:cNvSpPr/>
            <p:nvPr/>
          </p:nvSpPr>
          <p:spPr>
            <a:xfrm>
              <a:off x="26423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4"/>
            <p:cNvSpPr/>
            <p:nvPr/>
          </p:nvSpPr>
          <p:spPr>
            <a:xfrm>
              <a:off x="26423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4"/>
            <p:cNvSpPr/>
            <p:nvPr/>
          </p:nvSpPr>
          <p:spPr>
            <a:xfrm>
              <a:off x="27928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4"/>
            <p:cNvSpPr/>
            <p:nvPr/>
          </p:nvSpPr>
          <p:spPr>
            <a:xfrm>
              <a:off x="2943325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4"/>
            <p:cNvSpPr/>
            <p:nvPr/>
          </p:nvSpPr>
          <p:spPr>
            <a:xfrm>
              <a:off x="2943325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4"/>
            <p:cNvSpPr/>
            <p:nvPr/>
          </p:nvSpPr>
          <p:spPr>
            <a:xfrm>
              <a:off x="30938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4"/>
            <p:cNvSpPr/>
            <p:nvPr/>
          </p:nvSpPr>
          <p:spPr>
            <a:xfrm>
              <a:off x="33948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4"/>
            <p:cNvSpPr/>
            <p:nvPr/>
          </p:nvSpPr>
          <p:spPr>
            <a:xfrm>
              <a:off x="35453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1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4" name="Google Shape;1564;p5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565" name="Google Shape;1565;p5"/>
          <p:cNvSpPr txBox="1">
            <a:spLocks noGrp="1"/>
          </p:cNvSpPr>
          <p:nvPr>
            <p:ph type="body" idx="1"/>
          </p:nvPr>
        </p:nvSpPr>
        <p:spPr>
          <a:xfrm>
            <a:off x="718300" y="1733550"/>
            <a:ext cx="6761100" cy="298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▪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grpSp>
        <p:nvGrpSpPr>
          <p:cNvPr id="1566" name="Google Shape;1566;p5"/>
          <p:cNvGrpSpPr/>
          <p:nvPr/>
        </p:nvGrpSpPr>
        <p:grpSpPr>
          <a:xfrm rot="10800000">
            <a:off x="8851487" y="28707"/>
            <a:ext cx="264012" cy="5086302"/>
            <a:chOff x="5307800" y="238125"/>
            <a:chExt cx="271925" cy="5238750"/>
          </a:xfrm>
        </p:grpSpPr>
        <p:sp>
          <p:nvSpPr>
            <p:cNvPr id="1567" name="Google Shape;1567;p5"/>
            <p:cNvSpPr/>
            <p:nvPr/>
          </p:nvSpPr>
          <p:spPr>
            <a:xfrm>
              <a:off x="5307800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5"/>
            <p:cNvSpPr/>
            <p:nvPr/>
          </p:nvSpPr>
          <p:spPr>
            <a:xfrm>
              <a:off x="530780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5"/>
            <p:cNvSpPr/>
            <p:nvPr/>
          </p:nvSpPr>
          <p:spPr>
            <a:xfrm>
              <a:off x="5307800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5"/>
            <p:cNvSpPr/>
            <p:nvPr/>
          </p:nvSpPr>
          <p:spPr>
            <a:xfrm>
              <a:off x="5307800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5"/>
            <p:cNvSpPr/>
            <p:nvPr/>
          </p:nvSpPr>
          <p:spPr>
            <a:xfrm>
              <a:off x="5307800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5"/>
            <p:cNvSpPr/>
            <p:nvPr/>
          </p:nvSpPr>
          <p:spPr>
            <a:xfrm>
              <a:off x="530780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5"/>
            <p:cNvSpPr/>
            <p:nvPr/>
          </p:nvSpPr>
          <p:spPr>
            <a:xfrm>
              <a:off x="5307800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5"/>
            <p:cNvSpPr/>
            <p:nvPr/>
          </p:nvSpPr>
          <p:spPr>
            <a:xfrm>
              <a:off x="530780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5"/>
            <p:cNvSpPr/>
            <p:nvPr/>
          </p:nvSpPr>
          <p:spPr>
            <a:xfrm>
              <a:off x="5307800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5"/>
            <p:cNvSpPr/>
            <p:nvPr/>
          </p:nvSpPr>
          <p:spPr>
            <a:xfrm>
              <a:off x="5307800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5"/>
            <p:cNvSpPr/>
            <p:nvPr/>
          </p:nvSpPr>
          <p:spPr>
            <a:xfrm>
              <a:off x="5307800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5"/>
            <p:cNvSpPr/>
            <p:nvPr/>
          </p:nvSpPr>
          <p:spPr>
            <a:xfrm>
              <a:off x="5307800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5"/>
            <p:cNvSpPr/>
            <p:nvPr/>
          </p:nvSpPr>
          <p:spPr>
            <a:xfrm>
              <a:off x="530780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5"/>
            <p:cNvSpPr/>
            <p:nvPr/>
          </p:nvSpPr>
          <p:spPr>
            <a:xfrm>
              <a:off x="5307800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5"/>
            <p:cNvSpPr/>
            <p:nvPr/>
          </p:nvSpPr>
          <p:spPr>
            <a:xfrm>
              <a:off x="5307800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5"/>
            <p:cNvSpPr/>
            <p:nvPr/>
          </p:nvSpPr>
          <p:spPr>
            <a:xfrm>
              <a:off x="5307800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5"/>
            <p:cNvSpPr/>
            <p:nvPr/>
          </p:nvSpPr>
          <p:spPr>
            <a:xfrm>
              <a:off x="5307800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584;p5"/>
            <p:cNvSpPr/>
            <p:nvPr/>
          </p:nvSpPr>
          <p:spPr>
            <a:xfrm>
              <a:off x="530780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5"/>
            <p:cNvSpPr/>
            <p:nvPr/>
          </p:nvSpPr>
          <p:spPr>
            <a:xfrm>
              <a:off x="5307800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5"/>
            <p:cNvSpPr/>
            <p:nvPr/>
          </p:nvSpPr>
          <p:spPr>
            <a:xfrm>
              <a:off x="5307800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587;p5"/>
            <p:cNvSpPr/>
            <p:nvPr/>
          </p:nvSpPr>
          <p:spPr>
            <a:xfrm>
              <a:off x="5307800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5"/>
            <p:cNvSpPr/>
            <p:nvPr/>
          </p:nvSpPr>
          <p:spPr>
            <a:xfrm>
              <a:off x="5307800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5"/>
            <p:cNvSpPr/>
            <p:nvPr/>
          </p:nvSpPr>
          <p:spPr>
            <a:xfrm>
              <a:off x="5307800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5"/>
            <p:cNvSpPr/>
            <p:nvPr/>
          </p:nvSpPr>
          <p:spPr>
            <a:xfrm>
              <a:off x="530780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5"/>
            <p:cNvSpPr/>
            <p:nvPr/>
          </p:nvSpPr>
          <p:spPr>
            <a:xfrm>
              <a:off x="5307800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5"/>
            <p:cNvSpPr/>
            <p:nvPr/>
          </p:nvSpPr>
          <p:spPr>
            <a:xfrm>
              <a:off x="5307800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5"/>
            <p:cNvSpPr/>
            <p:nvPr/>
          </p:nvSpPr>
          <p:spPr>
            <a:xfrm>
              <a:off x="5307800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5"/>
            <p:cNvSpPr/>
            <p:nvPr/>
          </p:nvSpPr>
          <p:spPr>
            <a:xfrm>
              <a:off x="5307800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5"/>
            <p:cNvSpPr/>
            <p:nvPr/>
          </p:nvSpPr>
          <p:spPr>
            <a:xfrm>
              <a:off x="530780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5"/>
            <p:cNvSpPr/>
            <p:nvPr/>
          </p:nvSpPr>
          <p:spPr>
            <a:xfrm>
              <a:off x="530780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5"/>
            <p:cNvSpPr/>
            <p:nvPr/>
          </p:nvSpPr>
          <p:spPr>
            <a:xfrm>
              <a:off x="5307800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5"/>
            <p:cNvSpPr/>
            <p:nvPr/>
          </p:nvSpPr>
          <p:spPr>
            <a:xfrm>
              <a:off x="5307800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5"/>
            <p:cNvSpPr/>
            <p:nvPr/>
          </p:nvSpPr>
          <p:spPr>
            <a:xfrm>
              <a:off x="5307800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5"/>
            <p:cNvSpPr/>
            <p:nvPr/>
          </p:nvSpPr>
          <p:spPr>
            <a:xfrm>
              <a:off x="530780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5"/>
            <p:cNvSpPr/>
            <p:nvPr/>
          </p:nvSpPr>
          <p:spPr>
            <a:xfrm>
              <a:off x="5307800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5"/>
            <p:cNvSpPr/>
            <p:nvPr/>
          </p:nvSpPr>
          <p:spPr>
            <a:xfrm>
              <a:off x="54583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5"/>
            <p:cNvSpPr/>
            <p:nvPr/>
          </p:nvSpPr>
          <p:spPr>
            <a:xfrm>
              <a:off x="54583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5"/>
            <p:cNvSpPr/>
            <p:nvPr/>
          </p:nvSpPr>
          <p:spPr>
            <a:xfrm>
              <a:off x="54583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5"/>
            <p:cNvSpPr/>
            <p:nvPr/>
          </p:nvSpPr>
          <p:spPr>
            <a:xfrm>
              <a:off x="54583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5"/>
            <p:cNvSpPr/>
            <p:nvPr/>
          </p:nvSpPr>
          <p:spPr>
            <a:xfrm>
              <a:off x="54583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5"/>
            <p:cNvSpPr/>
            <p:nvPr/>
          </p:nvSpPr>
          <p:spPr>
            <a:xfrm>
              <a:off x="54583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5"/>
            <p:cNvSpPr/>
            <p:nvPr/>
          </p:nvSpPr>
          <p:spPr>
            <a:xfrm>
              <a:off x="54583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5"/>
            <p:cNvSpPr/>
            <p:nvPr/>
          </p:nvSpPr>
          <p:spPr>
            <a:xfrm>
              <a:off x="54583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5"/>
            <p:cNvSpPr/>
            <p:nvPr/>
          </p:nvSpPr>
          <p:spPr>
            <a:xfrm>
              <a:off x="54583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5"/>
            <p:cNvSpPr/>
            <p:nvPr/>
          </p:nvSpPr>
          <p:spPr>
            <a:xfrm>
              <a:off x="54583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5"/>
            <p:cNvSpPr/>
            <p:nvPr/>
          </p:nvSpPr>
          <p:spPr>
            <a:xfrm>
              <a:off x="54583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5"/>
            <p:cNvSpPr/>
            <p:nvPr/>
          </p:nvSpPr>
          <p:spPr>
            <a:xfrm>
              <a:off x="54583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5"/>
            <p:cNvSpPr/>
            <p:nvPr/>
          </p:nvSpPr>
          <p:spPr>
            <a:xfrm>
              <a:off x="54583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5"/>
            <p:cNvSpPr/>
            <p:nvPr/>
          </p:nvSpPr>
          <p:spPr>
            <a:xfrm>
              <a:off x="54583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5"/>
            <p:cNvSpPr/>
            <p:nvPr/>
          </p:nvSpPr>
          <p:spPr>
            <a:xfrm>
              <a:off x="54583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5"/>
            <p:cNvSpPr/>
            <p:nvPr/>
          </p:nvSpPr>
          <p:spPr>
            <a:xfrm>
              <a:off x="54583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5"/>
            <p:cNvSpPr/>
            <p:nvPr/>
          </p:nvSpPr>
          <p:spPr>
            <a:xfrm>
              <a:off x="54583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5"/>
            <p:cNvSpPr/>
            <p:nvPr/>
          </p:nvSpPr>
          <p:spPr>
            <a:xfrm>
              <a:off x="54583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5"/>
            <p:cNvSpPr/>
            <p:nvPr/>
          </p:nvSpPr>
          <p:spPr>
            <a:xfrm>
              <a:off x="54583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5"/>
            <p:cNvSpPr/>
            <p:nvPr/>
          </p:nvSpPr>
          <p:spPr>
            <a:xfrm>
              <a:off x="54583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5"/>
            <p:cNvSpPr/>
            <p:nvPr/>
          </p:nvSpPr>
          <p:spPr>
            <a:xfrm>
              <a:off x="54583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5"/>
            <p:cNvSpPr/>
            <p:nvPr/>
          </p:nvSpPr>
          <p:spPr>
            <a:xfrm>
              <a:off x="54583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24" name="Google Shape;1624;p5"/>
          <p:cNvGrpSpPr/>
          <p:nvPr/>
        </p:nvGrpSpPr>
        <p:grpSpPr>
          <a:xfrm rot="10800000">
            <a:off x="7828571" y="28707"/>
            <a:ext cx="1140783" cy="5086302"/>
            <a:chOff x="5458325" y="238125"/>
            <a:chExt cx="1174975" cy="5238750"/>
          </a:xfrm>
        </p:grpSpPr>
        <p:sp>
          <p:nvSpPr>
            <p:cNvPr id="1625" name="Google Shape;1625;p5"/>
            <p:cNvSpPr/>
            <p:nvPr/>
          </p:nvSpPr>
          <p:spPr>
            <a:xfrm>
              <a:off x="54583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5"/>
            <p:cNvSpPr/>
            <p:nvPr/>
          </p:nvSpPr>
          <p:spPr>
            <a:xfrm>
              <a:off x="54583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1627;p5"/>
            <p:cNvSpPr/>
            <p:nvPr/>
          </p:nvSpPr>
          <p:spPr>
            <a:xfrm>
              <a:off x="54583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5"/>
            <p:cNvSpPr/>
            <p:nvPr/>
          </p:nvSpPr>
          <p:spPr>
            <a:xfrm>
              <a:off x="54583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5"/>
            <p:cNvSpPr/>
            <p:nvPr/>
          </p:nvSpPr>
          <p:spPr>
            <a:xfrm>
              <a:off x="54583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5"/>
            <p:cNvSpPr/>
            <p:nvPr/>
          </p:nvSpPr>
          <p:spPr>
            <a:xfrm>
              <a:off x="54583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5"/>
            <p:cNvSpPr/>
            <p:nvPr/>
          </p:nvSpPr>
          <p:spPr>
            <a:xfrm>
              <a:off x="54583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5"/>
            <p:cNvSpPr/>
            <p:nvPr/>
          </p:nvSpPr>
          <p:spPr>
            <a:xfrm>
              <a:off x="54583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5"/>
            <p:cNvSpPr/>
            <p:nvPr/>
          </p:nvSpPr>
          <p:spPr>
            <a:xfrm>
              <a:off x="54583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5"/>
            <p:cNvSpPr/>
            <p:nvPr/>
          </p:nvSpPr>
          <p:spPr>
            <a:xfrm>
              <a:off x="54583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5"/>
            <p:cNvSpPr/>
            <p:nvPr/>
          </p:nvSpPr>
          <p:spPr>
            <a:xfrm>
              <a:off x="54583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5"/>
            <p:cNvSpPr/>
            <p:nvPr/>
          </p:nvSpPr>
          <p:spPr>
            <a:xfrm>
              <a:off x="54583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5"/>
            <p:cNvSpPr/>
            <p:nvPr/>
          </p:nvSpPr>
          <p:spPr>
            <a:xfrm>
              <a:off x="54583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5"/>
            <p:cNvSpPr/>
            <p:nvPr/>
          </p:nvSpPr>
          <p:spPr>
            <a:xfrm>
              <a:off x="56088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5"/>
            <p:cNvSpPr/>
            <p:nvPr/>
          </p:nvSpPr>
          <p:spPr>
            <a:xfrm>
              <a:off x="56088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5"/>
            <p:cNvSpPr/>
            <p:nvPr/>
          </p:nvSpPr>
          <p:spPr>
            <a:xfrm>
              <a:off x="56088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5"/>
            <p:cNvSpPr/>
            <p:nvPr/>
          </p:nvSpPr>
          <p:spPr>
            <a:xfrm>
              <a:off x="56088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5"/>
            <p:cNvSpPr/>
            <p:nvPr/>
          </p:nvSpPr>
          <p:spPr>
            <a:xfrm>
              <a:off x="56088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5"/>
            <p:cNvSpPr/>
            <p:nvPr/>
          </p:nvSpPr>
          <p:spPr>
            <a:xfrm>
              <a:off x="56088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5"/>
            <p:cNvSpPr/>
            <p:nvPr/>
          </p:nvSpPr>
          <p:spPr>
            <a:xfrm>
              <a:off x="56088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5"/>
            <p:cNvSpPr/>
            <p:nvPr/>
          </p:nvSpPr>
          <p:spPr>
            <a:xfrm>
              <a:off x="56088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5"/>
            <p:cNvSpPr/>
            <p:nvPr/>
          </p:nvSpPr>
          <p:spPr>
            <a:xfrm>
              <a:off x="56088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5"/>
            <p:cNvSpPr/>
            <p:nvPr/>
          </p:nvSpPr>
          <p:spPr>
            <a:xfrm>
              <a:off x="56088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5"/>
            <p:cNvSpPr/>
            <p:nvPr/>
          </p:nvSpPr>
          <p:spPr>
            <a:xfrm>
              <a:off x="56088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5"/>
            <p:cNvSpPr/>
            <p:nvPr/>
          </p:nvSpPr>
          <p:spPr>
            <a:xfrm>
              <a:off x="56088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5"/>
            <p:cNvSpPr/>
            <p:nvPr/>
          </p:nvSpPr>
          <p:spPr>
            <a:xfrm>
              <a:off x="56088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1651;p5"/>
            <p:cNvSpPr/>
            <p:nvPr/>
          </p:nvSpPr>
          <p:spPr>
            <a:xfrm>
              <a:off x="56088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5"/>
            <p:cNvSpPr/>
            <p:nvPr/>
          </p:nvSpPr>
          <p:spPr>
            <a:xfrm>
              <a:off x="56088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5"/>
            <p:cNvSpPr/>
            <p:nvPr/>
          </p:nvSpPr>
          <p:spPr>
            <a:xfrm>
              <a:off x="56088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5"/>
            <p:cNvSpPr/>
            <p:nvPr/>
          </p:nvSpPr>
          <p:spPr>
            <a:xfrm>
              <a:off x="56088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5"/>
            <p:cNvSpPr/>
            <p:nvPr/>
          </p:nvSpPr>
          <p:spPr>
            <a:xfrm>
              <a:off x="56088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5"/>
            <p:cNvSpPr/>
            <p:nvPr/>
          </p:nvSpPr>
          <p:spPr>
            <a:xfrm>
              <a:off x="56088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1657;p5"/>
            <p:cNvSpPr/>
            <p:nvPr/>
          </p:nvSpPr>
          <p:spPr>
            <a:xfrm>
              <a:off x="56088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5"/>
            <p:cNvSpPr/>
            <p:nvPr/>
          </p:nvSpPr>
          <p:spPr>
            <a:xfrm>
              <a:off x="56088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5"/>
            <p:cNvSpPr/>
            <p:nvPr/>
          </p:nvSpPr>
          <p:spPr>
            <a:xfrm>
              <a:off x="56088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5"/>
            <p:cNvSpPr/>
            <p:nvPr/>
          </p:nvSpPr>
          <p:spPr>
            <a:xfrm>
              <a:off x="56088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5"/>
            <p:cNvSpPr/>
            <p:nvPr/>
          </p:nvSpPr>
          <p:spPr>
            <a:xfrm>
              <a:off x="56088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5"/>
            <p:cNvSpPr/>
            <p:nvPr/>
          </p:nvSpPr>
          <p:spPr>
            <a:xfrm>
              <a:off x="56088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5"/>
            <p:cNvSpPr/>
            <p:nvPr/>
          </p:nvSpPr>
          <p:spPr>
            <a:xfrm>
              <a:off x="56088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5"/>
            <p:cNvSpPr/>
            <p:nvPr/>
          </p:nvSpPr>
          <p:spPr>
            <a:xfrm>
              <a:off x="56088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5"/>
            <p:cNvSpPr/>
            <p:nvPr/>
          </p:nvSpPr>
          <p:spPr>
            <a:xfrm>
              <a:off x="56088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5"/>
            <p:cNvSpPr/>
            <p:nvPr/>
          </p:nvSpPr>
          <p:spPr>
            <a:xfrm>
              <a:off x="56088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5"/>
            <p:cNvSpPr/>
            <p:nvPr/>
          </p:nvSpPr>
          <p:spPr>
            <a:xfrm>
              <a:off x="56088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5"/>
            <p:cNvSpPr/>
            <p:nvPr/>
          </p:nvSpPr>
          <p:spPr>
            <a:xfrm>
              <a:off x="56088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5"/>
            <p:cNvSpPr/>
            <p:nvPr/>
          </p:nvSpPr>
          <p:spPr>
            <a:xfrm>
              <a:off x="57593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5"/>
            <p:cNvSpPr/>
            <p:nvPr/>
          </p:nvSpPr>
          <p:spPr>
            <a:xfrm>
              <a:off x="57593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5"/>
            <p:cNvSpPr/>
            <p:nvPr/>
          </p:nvSpPr>
          <p:spPr>
            <a:xfrm>
              <a:off x="57593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5"/>
            <p:cNvSpPr/>
            <p:nvPr/>
          </p:nvSpPr>
          <p:spPr>
            <a:xfrm>
              <a:off x="57593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5"/>
            <p:cNvSpPr/>
            <p:nvPr/>
          </p:nvSpPr>
          <p:spPr>
            <a:xfrm>
              <a:off x="57593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5"/>
            <p:cNvSpPr/>
            <p:nvPr/>
          </p:nvSpPr>
          <p:spPr>
            <a:xfrm>
              <a:off x="57593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5"/>
            <p:cNvSpPr/>
            <p:nvPr/>
          </p:nvSpPr>
          <p:spPr>
            <a:xfrm>
              <a:off x="57593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5"/>
            <p:cNvSpPr/>
            <p:nvPr/>
          </p:nvSpPr>
          <p:spPr>
            <a:xfrm>
              <a:off x="57593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5"/>
            <p:cNvSpPr/>
            <p:nvPr/>
          </p:nvSpPr>
          <p:spPr>
            <a:xfrm>
              <a:off x="57593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5"/>
            <p:cNvSpPr/>
            <p:nvPr/>
          </p:nvSpPr>
          <p:spPr>
            <a:xfrm>
              <a:off x="57593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5"/>
            <p:cNvSpPr/>
            <p:nvPr/>
          </p:nvSpPr>
          <p:spPr>
            <a:xfrm>
              <a:off x="57593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5"/>
            <p:cNvSpPr/>
            <p:nvPr/>
          </p:nvSpPr>
          <p:spPr>
            <a:xfrm>
              <a:off x="59098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5"/>
            <p:cNvSpPr/>
            <p:nvPr/>
          </p:nvSpPr>
          <p:spPr>
            <a:xfrm>
              <a:off x="59098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5"/>
            <p:cNvSpPr/>
            <p:nvPr/>
          </p:nvSpPr>
          <p:spPr>
            <a:xfrm>
              <a:off x="59098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5"/>
            <p:cNvSpPr/>
            <p:nvPr/>
          </p:nvSpPr>
          <p:spPr>
            <a:xfrm>
              <a:off x="606037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5"/>
            <p:cNvSpPr/>
            <p:nvPr/>
          </p:nvSpPr>
          <p:spPr>
            <a:xfrm>
              <a:off x="62108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5"/>
            <p:cNvSpPr/>
            <p:nvPr/>
          </p:nvSpPr>
          <p:spPr>
            <a:xfrm>
              <a:off x="62108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5"/>
            <p:cNvSpPr/>
            <p:nvPr/>
          </p:nvSpPr>
          <p:spPr>
            <a:xfrm>
              <a:off x="65119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87" name="Google Shape;1687;p5"/>
          <p:cNvGrpSpPr/>
          <p:nvPr/>
        </p:nvGrpSpPr>
        <p:grpSpPr>
          <a:xfrm rot="10800000">
            <a:off x="7682451" y="28707"/>
            <a:ext cx="994639" cy="4940182"/>
            <a:chOff x="5759350" y="388625"/>
            <a:chExt cx="1024450" cy="5088250"/>
          </a:xfrm>
        </p:grpSpPr>
        <p:sp>
          <p:nvSpPr>
            <p:cNvPr id="1688" name="Google Shape;1688;p5"/>
            <p:cNvSpPr/>
            <p:nvPr/>
          </p:nvSpPr>
          <p:spPr>
            <a:xfrm>
              <a:off x="57593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5"/>
            <p:cNvSpPr/>
            <p:nvPr/>
          </p:nvSpPr>
          <p:spPr>
            <a:xfrm>
              <a:off x="57593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5"/>
            <p:cNvSpPr/>
            <p:nvPr/>
          </p:nvSpPr>
          <p:spPr>
            <a:xfrm>
              <a:off x="57593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5"/>
            <p:cNvSpPr/>
            <p:nvPr/>
          </p:nvSpPr>
          <p:spPr>
            <a:xfrm>
              <a:off x="57593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5"/>
            <p:cNvSpPr/>
            <p:nvPr/>
          </p:nvSpPr>
          <p:spPr>
            <a:xfrm>
              <a:off x="57593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5"/>
            <p:cNvSpPr/>
            <p:nvPr/>
          </p:nvSpPr>
          <p:spPr>
            <a:xfrm>
              <a:off x="57593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5"/>
            <p:cNvSpPr/>
            <p:nvPr/>
          </p:nvSpPr>
          <p:spPr>
            <a:xfrm>
              <a:off x="57593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5"/>
            <p:cNvSpPr/>
            <p:nvPr/>
          </p:nvSpPr>
          <p:spPr>
            <a:xfrm>
              <a:off x="59098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5"/>
            <p:cNvSpPr/>
            <p:nvPr/>
          </p:nvSpPr>
          <p:spPr>
            <a:xfrm>
              <a:off x="59098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5"/>
            <p:cNvSpPr/>
            <p:nvPr/>
          </p:nvSpPr>
          <p:spPr>
            <a:xfrm>
              <a:off x="59098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5"/>
            <p:cNvSpPr/>
            <p:nvPr/>
          </p:nvSpPr>
          <p:spPr>
            <a:xfrm>
              <a:off x="59098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5"/>
            <p:cNvSpPr/>
            <p:nvPr/>
          </p:nvSpPr>
          <p:spPr>
            <a:xfrm>
              <a:off x="59098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5"/>
            <p:cNvSpPr/>
            <p:nvPr/>
          </p:nvSpPr>
          <p:spPr>
            <a:xfrm>
              <a:off x="59098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5"/>
            <p:cNvSpPr/>
            <p:nvPr/>
          </p:nvSpPr>
          <p:spPr>
            <a:xfrm>
              <a:off x="59098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5"/>
            <p:cNvSpPr/>
            <p:nvPr/>
          </p:nvSpPr>
          <p:spPr>
            <a:xfrm>
              <a:off x="59098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5"/>
            <p:cNvSpPr/>
            <p:nvPr/>
          </p:nvSpPr>
          <p:spPr>
            <a:xfrm>
              <a:off x="59098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5"/>
            <p:cNvSpPr/>
            <p:nvPr/>
          </p:nvSpPr>
          <p:spPr>
            <a:xfrm>
              <a:off x="59098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5"/>
            <p:cNvSpPr/>
            <p:nvPr/>
          </p:nvSpPr>
          <p:spPr>
            <a:xfrm>
              <a:off x="59098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5"/>
            <p:cNvSpPr/>
            <p:nvPr/>
          </p:nvSpPr>
          <p:spPr>
            <a:xfrm>
              <a:off x="59098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5"/>
            <p:cNvSpPr/>
            <p:nvPr/>
          </p:nvSpPr>
          <p:spPr>
            <a:xfrm>
              <a:off x="59098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5"/>
            <p:cNvSpPr/>
            <p:nvPr/>
          </p:nvSpPr>
          <p:spPr>
            <a:xfrm>
              <a:off x="59098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5"/>
            <p:cNvSpPr/>
            <p:nvPr/>
          </p:nvSpPr>
          <p:spPr>
            <a:xfrm>
              <a:off x="59098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5"/>
            <p:cNvSpPr/>
            <p:nvPr/>
          </p:nvSpPr>
          <p:spPr>
            <a:xfrm>
              <a:off x="59098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5"/>
            <p:cNvSpPr/>
            <p:nvPr/>
          </p:nvSpPr>
          <p:spPr>
            <a:xfrm>
              <a:off x="59098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5"/>
            <p:cNvSpPr/>
            <p:nvPr/>
          </p:nvSpPr>
          <p:spPr>
            <a:xfrm>
              <a:off x="59098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5"/>
            <p:cNvSpPr/>
            <p:nvPr/>
          </p:nvSpPr>
          <p:spPr>
            <a:xfrm>
              <a:off x="59098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5"/>
            <p:cNvSpPr/>
            <p:nvPr/>
          </p:nvSpPr>
          <p:spPr>
            <a:xfrm>
              <a:off x="60603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5"/>
            <p:cNvSpPr/>
            <p:nvPr/>
          </p:nvSpPr>
          <p:spPr>
            <a:xfrm>
              <a:off x="60603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5"/>
            <p:cNvSpPr/>
            <p:nvPr/>
          </p:nvSpPr>
          <p:spPr>
            <a:xfrm>
              <a:off x="60603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5"/>
            <p:cNvSpPr/>
            <p:nvPr/>
          </p:nvSpPr>
          <p:spPr>
            <a:xfrm>
              <a:off x="60603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5"/>
            <p:cNvSpPr/>
            <p:nvPr/>
          </p:nvSpPr>
          <p:spPr>
            <a:xfrm>
              <a:off x="606037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5"/>
            <p:cNvSpPr/>
            <p:nvPr/>
          </p:nvSpPr>
          <p:spPr>
            <a:xfrm>
              <a:off x="60603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5"/>
            <p:cNvSpPr/>
            <p:nvPr/>
          </p:nvSpPr>
          <p:spPr>
            <a:xfrm>
              <a:off x="606037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5"/>
            <p:cNvSpPr/>
            <p:nvPr/>
          </p:nvSpPr>
          <p:spPr>
            <a:xfrm>
              <a:off x="60603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5"/>
            <p:cNvSpPr/>
            <p:nvPr/>
          </p:nvSpPr>
          <p:spPr>
            <a:xfrm>
              <a:off x="60603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5"/>
            <p:cNvSpPr/>
            <p:nvPr/>
          </p:nvSpPr>
          <p:spPr>
            <a:xfrm>
              <a:off x="60603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5"/>
            <p:cNvSpPr/>
            <p:nvPr/>
          </p:nvSpPr>
          <p:spPr>
            <a:xfrm>
              <a:off x="60603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5"/>
            <p:cNvSpPr/>
            <p:nvPr/>
          </p:nvSpPr>
          <p:spPr>
            <a:xfrm>
              <a:off x="60603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5"/>
            <p:cNvSpPr/>
            <p:nvPr/>
          </p:nvSpPr>
          <p:spPr>
            <a:xfrm>
              <a:off x="606037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5"/>
            <p:cNvSpPr/>
            <p:nvPr/>
          </p:nvSpPr>
          <p:spPr>
            <a:xfrm>
              <a:off x="60603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5"/>
            <p:cNvSpPr/>
            <p:nvPr/>
          </p:nvSpPr>
          <p:spPr>
            <a:xfrm>
              <a:off x="60603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5"/>
            <p:cNvSpPr/>
            <p:nvPr/>
          </p:nvSpPr>
          <p:spPr>
            <a:xfrm>
              <a:off x="60603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5"/>
            <p:cNvSpPr/>
            <p:nvPr/>
          </p:nvSpPr>
          <p:spPr>
            <a:xfrm>
              <a:off x="60603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5"/>
            <p:cNvSpPr/>
            <p:nvPr/>
          </p:nvSpPr>
          <p:spPr>
            <a:xfrm>
              <a:off x="606037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5"/>
            <p:cNvSpPr/>
            <p:nvPr/>
          </p:nvSpPr>
          <p:spPr>
            <a:xfrm>
              <a:off x="60603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5"/>
            <p:cNvSpPr/>
            <p:nvPr/>
          </p:nvSpPr>
          <p:spPr>
            <a:xfrm>
              <a:off x="60603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5"/>
            <p:cNvSpPr/>
            <p:nvPr/>
          </p:nvSpPr>
          <p:spPr>
            <a:xfrm>
              <a:off x="60603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5"/>
            <p:cNvSpPr/>
            <p:nvPr/>
          </p:nvSpPr>
          <p:spPr>
            <a:xfrm>
              <a:off x="60603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5"/>
            <p:cNvSpPr/>
            <p:nvPr/>
          </p:nvSpPr>
          <p:spPr>
            <a:xfrm>
              <a:off x="60603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5"/>
            <p:cNvSpPr/>
            <p:nvPr/>
          </p:nvSpPr>
          <p:spPr>
            <a:xfrm>
              <a:off x="60603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5"/>
            <p:cNvSpPr/>
            <p:nvPr/>
          </p:nvSpPr>
          <p:spPr>
            <a:xfrm>
              <a:off x="60603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5"/>
            <p:cNvSpPr/>
            <p:nvPr/>
          </p:nvSpPr>
          <p:spPr>
            <a:xfrm>
              <a:off x="606037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5"/>
            <p:cNvSpPr/>
            <p:nvPr/>
          </p:nvSpPr>
          <p:spPr>
            <a:xfrm>
              <a:off x="62108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5"/>
            <p:cNvSpPr/>
            <p:nvPr/>
          </p:nvSpPr>
          <p:spPr>
            <a:xfrm>
              <a:off x="62108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5"/>
            <p:cNvSpPr/>
            <p:nvPr/>
          </p:nvSpPr>
          <p:spPr>
            <a:xfrm>
              <a:off x="62108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5"/>
            <p:cNvSpPr/>
            <p:nvPr/>
          </p:nvSpPr>
          <p:spPr>
            <a:xfrm>
              <a:off x="62108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5"/>
            <p:cNvSpPr/>
            <p:nvPr/>
          </p:nvSpPr>
          <p:spPr>
            <a:xfrm>
              <a:off x="62108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5"/>
            <p:cNvSpPr/>
            <p:nvPr/>
          </p:nvSpPr>
          <p:spPr>
            <a:xfrm>
              <a:off x="62108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5"/>
            <p:cNvSpPr/>
            <p:nvPr/>
          </p:nvSpPr>
          <p:spPr>
            <a:xfrm>
              <a:off x="62108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5"/>
            <p:cNvSpPr/>
            <p:nvPr/>
          </p:nvSpPr>
          <p:spPr>
            <a:xfrm>
              <a:off x="62108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5"/>
            <p:cNvSpPr/>
            <p:nvPr/>
          </p:nvSpPr>
          <p:spPr>
            <a:xfrm>
              <a:off x="62108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5"/>
            <p:cNvSpPr/>
            <p:nvPr/>
          </p:nvSpPr>
          <p:spPr>
            <a:xfrm>
              <a:off x="62108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5"/>
            <p:cNvSpPr/>
            <p:nvPr/>
          </p:nvSpPr>
          <p:spPr>
            <a:xfrm>
              <a:off x="62108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5"/>
            <p:cNvSpPr/>
            <p:nvPr/>
          </p:nvSpPr>
          <p:spPr>
            <a:xfrm>
              <a:off x="62108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5"/>
            <p:cNvSpPr/>
            <p:nvPr/>
          </p:nvSpPr>
          <p:spPr>
            <a:xfrm>
              <a:off x="62108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5"/>
            <p:cNvSpPr/>
            <p:nvPr/>
          </p:nvSpPr>
          <p:spPr>
            <a:xfrm>
              <a:off x="62108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5"/>
            <p:cNvSpPr/>
            <p:nvPr/>
          </p:nvSpPr>
          <p:spPr>
            <a:xfrm>
              <a:off x="62108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5"/>
            <p:cNvSpPr/>
            <p:nvPr/>
          </p:nvSpPr>
          <p:spPr>
            <a:xfrm>
              <a:off x="62108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5"/>
            <p:cNvSpPr/>
            <p:nvPr/>
          </p:nvSpPr>
          <p:spPr>
            <a:xfrm>
              <a:off x="62108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5"/>
            <p:cNvSpPr/>
            <p:nvPr/>
          </p:nvSpPr>
          <p:spPr>
            <a:xfrm>
              <a:off x="62108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5"/>
            <p:cNvSpPr/>
            <p:nvPr/>
          </p:nvSpPr>
          <p:spPr>
            <a:xfrm>
              <a:off x="62108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5"/>
            <p:cNvSpPr/>
            <p:nvPr/>
          </p:nvSpPr>
          <p:spPr>
            <a:xfrm>
              <a:off x="62108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5"/>
            <p:cNvSpPr/>
            <p:nvPr/>
          </p:nvSpPr>
          <p:spPr>
            <a:xfrm>
              <a:off x="6361375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5"/>
            <p:cNvSpPr/>
            <p:nvPr/>
          </p:nvSpPr>
          <p:spPr>
            <a:xfrm>
              <a:off x="6361375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5"/>
            <p:cNvSpPr/>
            <p:nvPr/>
          </p:nvSpPr>
          <p:spPr>
            <a:xfrm>
              <a:off x="6361375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5"/>
            <p:cNvSpPr/>
            <p:nvPr/>
          </p:nvSpPr>
          <p:spPr>
            <a:xfrm>
              <a:off x="6361375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5"/>
            <p:cNvSpPr/>
            <p:nvPr/>
          </p:nvSpPr>
          <p:spPr>
            <a:xfrm>
              <a:off x="6361375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5"/>
            <p:cNvSpPr/>
            <p:nvPr/>
          </p:nvSpPr>
          <p:spPr>
            <a:xfrm>
              <a:off x="6361375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5"/>
            <p:cNvSpPr/>
            <p:nvPr/>
          </p:nvSpPr>
          <p:spPr>
            <a:xfrm>
              <a:off x="6361375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5"/>
            <p:cNvSpPr/>
            <p:nvPr/>
          </p:nvSpPr>
          <p:spPr>
            <a:xfrm>
              <a:off x="6361375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5"/>
            <p:cNvSpPr/>
            <p:nvPr/>
          </p:nvSpPr>
          <p:spPr>
            <a:xfrm>
              <a:off x="6361375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5"/>
            <p:cNvSpPr/>
            <p:nvPr/>
          </p:nvSpPr>
          <p:spPr>
            <a:xfrm>
              <a:off x="6361375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5"/>
            <p:cNvSpPr/>
            <p:nvPr/>
          </p:nvSpPr>
          <p:spPr>
            <a:xfrm>
              <a:off x="6361375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5"/>
            <p:cNvSpPr/>
            <p:nvPr/>
          </p:nvSpPr>
          <p:spPr>
            <a:xfrm>
              <a:off x="6361375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5"/>
            <p:cNvSpPr/>
            <p:nvPr/>
          </p:nvSpPr>
          <p:spPr>
            <a:xfrm>
              <a:off x="6361375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5"/>
            <p:cNvSpPr/>
            <p:nvPr/>
          </p:nvSpPr>
          <p:spPr>
            <a:xfrm>
              <a:off x="6361375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5"/>
            <p:cNvSpPr/>
            <p:nvPr/>
          </p:nvSpPr>
          <p:spPr>
            <a:xfrm>
              <a:off x="6361375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5"/>
            <p:cNvSpPr/>
            <p:nvPr/>
          </p:nvSpPr>
          <p:spPr>
            <a:xfrm>
              <a:off x="6361375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5"/>
            <p:cNvSpPr/>
            <p:nvPr/>
          </p:nvSpPr>
          <p:spPr>
            <a:xfrm>
              <a:off x="6361375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5"/>
            <p:cNvSpPr/>
            <p:nvPr/>
          </p:nvSpPr>
          <p:spPr>
            <a:xfrm>
              <a:off x="6361375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5"/>
            <p:cNvSpPr/>
            <p:nvPr/>
          </p:nvSpPr>
          <p:spPr>
            <a:xfrm>
              <a:off x="65119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5"/>
            <p:cNvSpPr/>
            <p:nvPr/>
          </p:nvSpPr>
          <p:spPr>
            <a:xfrm>
              <a:off x="65119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5"/>
            <p:cNvSpPr/>
            <p:nvPr/>
          </p:nvSpPr>
          <p:spPr>
            <a:xfrm>
              <a:off x="65119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5"/>
            <p:cNvSpPr/>
            <p:nvPr/>
          </p:nvSpPr>
          <p:spPr>
            <a:xfrm>
              <a:off x="65119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5"/>
            <p:cNvSpPr/>
            <p:nvPr/>
          </p:nvSpPr>
          <p:spPr>
            <a:xfrm>
              <a:off x="65119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5"/>
            <p:cNvSpPr/>
            <p:nvPr/>
          </p:nvSpPr>
          <p:spPr>
            <a:xfrm>
              <a:off x="65119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5"/>
            <p:cNvSpPr/>
            <p:nvPr/>
          </p:nvSpPr>
          <p:spPr>
            <a:xfrm>
              <a:off x="65119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5"/>
            <p:cNvSpPr/>
            <p:nvPr/>
          </p:nvSpPr>
          <p:spPr>
            <a:xfrm>
              <a:off x="65119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5"/>
            <p:cNvSpPr/>
            <p:nvPr/>
          </p:nvSpPr>
          <p:spPr>
            <a:xfrm>
              <a:off x="66624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5"/>
            <p:cNvSpPr/>
            <p:nvPr/>
          </p:nvSpPr>
          <p:spPr>
            <a:xfrm>
              <a:off x="66624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5"/>
            <p:cNvSpPr/>
            <p:nvPr/>
          </p:nvSpPr>
          <p:spPr>
            <a:xfrm>
              <a:off x="66624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89" name="Google Shape;1789;p5"/>
          <p:cNvGrpSpPr/>
          <p:nvPr/>
        </p:nvGrpSpPr>
        <p:grpSpPr>
          <a:xfrm rot="10800000">
            <a:off x="7682451" y="28707"/>
            <a:ext cx="1140783" cy="5086302"/>
            <a:chOff x="5608825" y="238125"/>
            <a:chExt cx="1174975" cy="5238750"/>
          </a:xfrm>
        </p:grpSpPr>
        <p:sp>
          <p:nvSpPr>
            <p:cNvPr id="1790" name="Google Shape;1790;p5"/>
            <p:cNvSpPr/>
            <p:nvPr/>
          </p:nvSpPr>
          <p:spPr>
            <a:xfrm>
              <a:off x="56088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5"/>
            <p:cNvSpPr/>
            <p:nvPr/>
          </p:nvSpPr>
          <p:spPr>
            <a:xfrm>
              <a:off x="56088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5"/>
            <p:cNvSpPr/>
            <p:nvPr/>
          </p:nvSpPr>
          <p:spPr>
            <a:xfrm>
              <a:off x="56088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5"/>
            <p:cNvSpPr/>
            <p:nvPr/>
          </p:nvSpPr>
          <p:spPr>
            <a:xfrm>
              <a:off x="56088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5"/>
            <p:cNvSpPr/>
            <p:nvPr/>
          </p:nvSpPr>
          <p:spPr>
            <a:xfrm>
              <a:off x="57593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5"/>
            <p:cNvSpPr/>
            <p:nvPr/>
          </p:nvSpPr>
          <p:spPr>
            <a:xfrm>
              <a:off x="57593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5"/>
            <p:cNvSpPr/>
            <p:nvPr/>
          </p:nvSpPr>
          <p:spPr>
            <a:xfrm>
              <a:off x="57593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5"/>
            <p:cNvSpPr/>
            <p:nvPr/>
          </p:nvSpPr>
          <p:spPr>
            <a:xfrm>
              <a:off x="57593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5"/>
            <p:cNvSpPr/>
            <p:nvPr/>
          </p:nvSpPr>
          <p:spPr>
            <a:xfrm>
              <a:off x="57593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5"/>
            <p:cNvSpPr/>
            <p:nvPr/>
          </p:nvSpPr>
          <p:spPr>
            <a:xfrm>
              <a:off x="57593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5"/>
            <p:cNvSpPr/>
            <p:nvPr/>
          </p:nvSpPr>
          <p:spPr>
            <a:xfrm>
              <a:off x="57593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5"/>
            <p:cNvSpPr/>
            <p:nvPr/>
          </p:nvSpPr>
          <p:spPr>
            <a:xfrm>
              <a:off x="57593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5"/>
            <p:cNvSpPr/>
            <p:nvPr/>
          </p:nvSpPr>
          <p:spPr>
            <a:xfrm>
              <a:off x="57593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5"/>
            <p:cNvSpPr/>
            <p:nvPr/>
          </p:nvSpPr>
          <p:spPr>
            <a:xfrm>
              <a:off x="57593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5"/>
            <p:cNvSpPr/>
            <p:nvPr/>
          </p:nvSpPr>
          <p:spPr>
            <a:xfrm>
              <a:off x="57593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5"/>
            <p:cNvSpPr/>
            <p:nvPr/>
          </p:nvSpPr>
          <p:spPr>
            <a:xfrm>
              <a:off x="57593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5"/>
            <p:cNvSpPr/>
            <p:nvPr/>
          </p:nvSpPr>
          <p:spPr>
            <a:xfrm>
              <a:off x="57593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5"/>
            <p:cNvSpPr/>
            <p:nvPr/>
          </p:nvSpPr>
          <p:spPr>
            <a:xfrm>
              <a:off x="57593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5"/>
            <p:cNvSpPr/>
            <p:nvPr/>
          </p:nvSpPr>
          <p:spPr>
            <a:xfrm>
              <a:off x="57593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5"/>
            <p:cNvSpPr/>
            <p:nvPr/>
          </p:nvSpPr>
          <p:spPr>
            <a:xfrm>
              <a:off x="57593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5"/>
            <p:cNvSpPr/>
            <p:nvPr/>
          </p:nvSpPr>
          <p:spPr>
            <a:xfrm>
              <a:off x="57593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5"/>
            <p:cNvSpPr/>
            <p:nvPr/>
          </p:nvSpPr>
          <p:spPr>
            <a:xfrm>
              <a:off x="59098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5"/>
            <p:cNvSpPr/>
            <p:nvPr/>
          </p:nvSpPr>
          <p:spPr>
            <a:xfrm>
              <a:off x="59098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5"/>
            <p:cNvSpPr/>
            <p:nvPr/>
          </p:nvSpPr>
          <p:spPr>
            <a:xfrm>
              <a:off x="59098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5"/>
            <p:cNvSpPr/>
            <p:nvPr/>
          </p:nvSpPr>
          <p:spPr>
            <a:xfrm>
              <a:off x="59098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5"/>
            <p:cNvSpPr/>
            <p:nvPr/>
          </p:nvSpPr>
          <p:spPr>
            <a:xfrm>
              <a:off x="59098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5"/>
            <p:cNvSpPr/>
            <p:nvPr/>
          </p:nvSpPr>
          <p:spPr>
            <a:xfrm>
              <a:off x="59098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5"/>
            <p:cNvSpPr/>
            <p:nvPr/>
          </p:nvSpPr>
          <p:spPr>
            <a:xfrm>
              <a:off x="59098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5"/>
            <p:cNvSpPr/>
            <p:nvPr/>
          </p:nvSpPr>
          <p:spPr>
            <a:xfrm>
              <a:off x="59098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5"/>
            <p:cNvSpPr/>
            <p:nvPr/>
          </p:nvSpPr>
          <p:spPr>
            <a:xfrm>
              <a:off x="59098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5"/>
            <p:cNvSpPr/>
            <p:nvPr/>
          </p:nvSpPr>
          <p:spPr>
            <a:xfrm>
              <a:off x="59098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5"/>
            <p:cNvSpPr/>
            <p:nvPr/>
          </p:nvSpPr>
          <p:spPr>
            <a:xfrm>
              <a:off x="59098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5"/>
            <p:cNvSpPr/>
            <p:nvPr/>
          </p:nvSpPr>
          <p:spPr>
            <a:xfrm>
              <a:off x="59098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5"/>
            <p:cNvSpPr/>
            <p:nvPr/>
          </p:nvSpPr>
          <p:spPr>
            <a:xfrm>
              <a:off x="59098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5"/>
            <p:cNvSpPr/>
            <p:nvPr/>
          </p:nvSpPr>
          <p:spPr>
            <a:xfrm>
              <a:off x="60603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5"/>
            <p:cNvSpPr/>
            <p:nvPr/>
          </p:nvSpPr>
          <p:spPr>
            <a:xfrm>
              <a:off x="606037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5"/>
            <p:cNvSpPr/>
            <p:nvPr/>
          </p:nvSpPr>
          <p:spPr>
            <a:xfrm>
              <a:off x="606037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5"/>
            <p:cNvSpPr/>
            <p:nvPr/>
          </p:nvSpPr>
          <p:spPr>
            <a:xfrm>
              <a:off x="60603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5"/>
            <p:cNvSpPr/>
            <p:nvPr/>
          </p:nvSpPr>
          <p:spPr>
            <a:xfrm>
              <a:off x="60603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5"/>
            <p:cNvSpPr/>
            <p:nvPr/>
          </p:nvSpPr>
          <p:spPr>
            <a:xfrm>
              <a:off x="60603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5"/>
            <p:cNvSpPr/>
            <p:nvPr/>
          </p:nvSpPr>
          <p:spPr>
            <a:xfrm>
              <a:off x="60603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5"/>
            <p:cNvSpPr/>
            <p:nvPr/>
          </p:nvSpPr>
          <p:spPr>
            <a:xfrm>
              <a:off x="60603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5"/>
            <p:cNvSpPr/>
            <p:nvPr/>
          </p:nvSpPr>
          <p:spPr>
            <a:xfrm>
              <a:off x="62108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5"/>
            <p:cNvSpPr/>
            <p:nvPr/>
          </p:nvSpPr>
          <p:spPr>
            <a:xfrm>
              <a:off x="62108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5"/>
            <p:cNvSpPr/>
            <p:nvPr/>
          </p:nvSpPr>
          <p:spPr>
            <a:xfrm>
              <a:off x="62108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5"/>
            <p:cNvSpPr/>
            <p:nvPr/>
          </p:nvSpPr>
          <p:spPr>
            <a:xfrm>
              <a:off x="62108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5"/>
            <p:cNvSpPr/>
            <p:nvPr/>
          </p:nvSpPr>
          <p:spPr>
            <a:xfrm>
              <a:off x="62108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5"/>
            <p:cNvSpPr/>
            <p:nvPr/>
          </p:nvSpPr>
          <p:spPr>
            <a:xfrm>
              <a:off x="6361375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5"/>
            <p:cNvSpPr/>
            <p:nvPr/>
          </p:nvSpPr>
          <p:spPr>
            <a:xfrm>
              <a:off x="6361375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5"/>
            <p:cNvSpPr/>
            <p:nvPr/>
          </p:nvSpPr>
          <p:spPr>
            <a:xfrm>
              <a:off x="66624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40" name="Google Shape;1840;p5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2" name="Google Shape;1842;p6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843" name="Google Shape;1843;p6"/>
          <p:cNvSpPr txBox="1">
            <a:spLocks noGrp="1"/>
          </p:cNvSpPr>
          <p:nvPr>
            <p:ph type="body" idx="1"/>
          </p:nvPr>
        </p:nvSpPr>
        <p:spPr>
          <a:xfrm>
            <a:off x="718300" y="1762650"/>
            <a:ext cx="3242400" cy="30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1844" name="Google Shape;1844;p6"/>
          <p:cNvSpPr txBox="1">
            <a:spLocks noGrp="1"/>
          </p:cNvSpPr>
          <p:nvPr>
            <p:ph type="body" idx="2"/>
          </p:nvPr>
        </p:nvSpPr>
        <p:spPr>
          <a:xfrm>
            <a:off x="4156071" y="1762650"/>
            <a:ext cx="3242400" cy="30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1845" name="Google Shape;1845;p6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846" name="Google Shape;1846;p6"/>
          <p:cNvGrpSpPr/>
          <p:nvPr/>
        </p:nvGrpSpPr>
        <p:grpSpPr>
          <a:xfrm rot="10800000">
            <a:off x="8851487" y="28707"/>
            <a:ext cx="264012" cy="5086302"/>
            <a:chOff x="5307800" y="238125"/>
            <a:chExt cx="271925" cy="5238750"/>
          </a:xfrm>
        </p:grpSpPr>
        <p:sp>
          <p:nvSpPr>
            <p:cNvPr id="1847" name="Google Shape;1847;p6"/>
            <p:cNvSpPr/>
            <p:nvPr/>
          </p:nvSpPr>
          <p:spPr>
            <a:xfrm>
              <a:off x="5307800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6"/>
            <p:cNvSpPr/>
            <p:nvPr/>
          </p:nvSpPr>
          <p:spPr>
            <a:xfrm>
              <a:off x="530780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6"/>
            <p:cNvSpPr/>
            <p:nvPr/>
          </p:nvSpPr>
          <p:spPr>
            <a:xfrm>
              <a:off x="5307800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6"/>
            <p:cNvSpPr/>
            <p:nvPr/>
          </p:nvSpPr>
          <p:spPr>
            <a:xfrm>
              <a:off x="5307800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6"/>
            <p:cNvSpPr/>
            <p:nvPr/>
          </p:nvSpPr>
          <p:spPr>
            <a:xfrm>
              <a:off x="5307800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6"/>
            <p:cNvSpPr/>
            <p:nvPr/>
          </p:nvSpPr>
          <p:spPr>
            <a:xfrm>
              <a:off x="530780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6"/>
            <p:cNvSpPr/>
            <p:nvPr/>
          </p:nvSpPr>
          <p:spPr>
            <a:xfrm>
              <a:off x="5307800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6"/>
            <p:cNvSpPr/>
            <p:nvPr/>
          </p:nvSpPr>
          <p:spPr>
            <a:xfrm>
              <a:off x="530780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6"/>
            <p:cNvSpPr/>
            <p:nvPr/>
          </p:nvSpPr>
          <p:spPr>
            <a:xfrm>
              <a:off x="5307800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6"/>
            <p:cNvSpPr/>
            <p:nvPr/>
          </p:nvSpPr>
          <p:spPr>
            <a:xfrm>
              <a:off x="5307800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6"/>
            <p:cNvSpPr/>
            <p:nvPr/>
          </p:nvSpPr>
          <p:spPr>
            <a:xfrm>
              <a:off x="5307800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6"/>
            <p:cNvSpPr/>
            <p:nvPr/>
          </p:nvSpPr>
          <p:spPr>
            <a:xfrm>
              <a:off x="5307800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6"/>
            <p:cNvSpPr/>
            <p:nvPr/>
          </p:nvSpPr>
          <p:spPr>
            <a:xfrm>
              <a:off x="530780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6"/>
            <p:cNvSpPr/>
            <p:nvPr/>
          </p:nvSpPr>
          <p:spPr>
            <a:xfrm>
              <a:off x="5307800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6"/>
            <p:cNvSpPr/>
            <p:nvPr/>
          </p:nvSpPr>
          <p:spPr>
            <a:xfrm>
              <a:off x="5307800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6"/>
            <p:cNvSpPr/>
            <p:nvPr/>
          </p:nvSpPr>
          <p:spPr>
            <a:xfrm>
              <a:off x="5307800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6"/>
            <p:cNvSpPr/>
            <p:nvPr/>
          </p:nvSpPr>
          <p:spPr>
            <a:xfrm>
              <a:off x="5307800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6"/>
            <p:cNvSpPr/>
            <p:nvPr/>
          </p:nvSpPr>
          <p:spPr>
            <a:xfrm>
              <a:off x="530780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6"/>
            <p:cNvSpPr/>
            <p:nvPr/>
          </p:nvSpPr>
          <p:spPr>
            <a:xfrm>
              <a:off x="5307800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6"/>
            <p:cNvSpPr/>
            <p:nvPr/>
          </p:nvSpPr>
          <p:spPr>
            <a:xfrm>
              <a:off x="5307800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6"/>
            <p:cNvSpPr/>
            <p:nvPr/>
          </p:nvSpPr>
          <p:spPr>
            <a:xfrm>
              <a:off x="5307800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6"/>
            <p:cNvSpPr/>
            <p:nvPr/>
          </p:nvSpPr>
          <p:spPr>
            <a:xfrm>
              <a:off x="5307800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6"/>
            <p:cNvSpPr/>
            <p:nvPr/>
          </p:nvSpPr>
          <p:spPr>
            <a:xfrm>
              <a:off x="5307800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6"/>
            <p:cNvSpPr/>
            <p:nvPr/>
          </p:nvSpPr>
          <p:spPr>
            <a:xfrm>
              <a:off x="530780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6"/>
            <p:cNvSpPr/>
            <p:nvPr/>
          </p:nvSpPr>
          <p:spPr>
            <a:xfrm>
              <a:off x="5307800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6"/>
            <p:cNvSpPr/>
            <p:nvPr/>
          </p:nvSpPr>
          <p:spPr>
            <a:xfrm>
              <a:off x="5307800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6"/>
            <p:cNvSpPr/>
            <p:nvPr/>
          </p:nvSpPr>
          <p:spPr>
            <a:xfrm>
              <a:off x="5307800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6"/>
            <p:cNvSpPr/>
            <p:nvPr/>
          </p:nvSpPr>
          <p:spPr>
            <a:xfrm>
              <a:off x="5307800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6"/>
            <p:cNvSpPr/>
            <p:nvPr/>
          </p:nvSpPr>
          <p:spPr>
            <a:xfrm>
              <a:off x="530780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6"/>
            <p:cNvSpPr/>
            <p:nvPr/>
          </p:nvSpPr>
          <p:spPr>
            <a:xfrm>
              <a:off x="530780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6"/>
            <p:cNvSpPr/>
            <p:nvPr/>
          </p:nvSpPr>
          <p:spPr>
            <a:xfrm>
              <a:off x="5307800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6"/>
            <p:cNvSpPr/>
            <p:nvPr/>
          </p:nvSpPr>
          <p:spPr>
            <a:xfrm>
              <a:off x="5307800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6"/>
            <p:cNvSpPr/>
            <p:nvPr/>
          </p:nvSpPr>
          <p:spPr>
            <a:xfrm>
              <a:off x="5307800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880;p6"/>
            <p:cNvSpPr/>
            <p:nvPr/>
          </p:nvSpPr>
          <p:spPr>
            <a:xfrm>
              <a:off x="530780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6"/>
            <p:cNvSpPr/>
            <p:nvPr/>
          </p:nvSpPr>
          <p:spPr>
            <a:xfrm>
              <a:off x="5307800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6"/>
            <p:cNvSpPr/>
            <p:nvPr/>
          </p:nvSpPr>
          <p:spPr>
            <a:xfrm>
              <a:off x="54583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6"/>
            <p:cNvSpPr/>
            <p:nvPr/>
          </p:nvSpPr>
          <p:spPr>
            <a:xfrm>
              <a:off x="54583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6"/>
            <p:cNvSpPr/>
            <p:nvPr/>
          </p:nvSpPr>
          <p:spPr>
            <a:xfrm>
              <a:off x="54583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6"/>
            <p:cNvSpPr/>
            <p:nvPr/>
          </p:nvSpPr>
          <p:spPr>
            <a:xfrm>
              <a:off x="54583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1886;p6"/>
            <p:cNvSpPr/>
            <p:nvPr/>
          </p:nvSpPr>
          <p:spPr>
            <a:xfrm>
              <a:off x="54583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1887;p6"/>
            <p:cNvSpPr/>
            <p:nvPr/>
          </p:nvSpPr>
          <p:spPr>
            <a:xfrm>
              <a:off x="54583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1888;p6"/>
            <p:cNvSpPr/>
            <p:nvPr/>
          </p:nvSpPr>
          <p:spPr>
            <a:xfrm>
              <a:off x="54583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1889;p6"/>
            <p:cNvSpPr/>
            <p:nvPr/>
          </p:nvSpPr>
          <p:spPr>
            <a:xfrm>
              <a:off x="54583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890;p6"/>
            <p:cNvSpPr/>
            <p:nvPr/>
          </p:nvSpPr>
          <p:spPr>
            <a:xfrm>
              <a:off x="54583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1891;p6"/>
            <p:cNvSpPr/>
            <p:nvPr/>
          </p:nvSpPr>
          <p:spPr>
            <a:xfrm>
              <a:off x="54583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1892;p6"/>
            <p:cNvSpPr/>
            <p:nvPr/>
          </p:nvSpPr>
          <p:spPr>
            <a:xfrm>
              <a:off x="54583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1893;p6"/>
            <p:cNvSpPr/>
            <p:nvPr/>
          </p:nvSpPr>
          <p:spPr>
            <a:xfrm>
              <a:off x="54583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1894;p6"/>
            <p:cNvSpPr/>
            <p:nvPr/>
          </p:nvSpPr>
          <p:spPr>
            <a:xfrm>
              <a:off x="54583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1895;p6"/>
            <p:cNvSpPr/>
            <p:nvPr/>
          </p:nvSpPr>
          <p:spPr>
            <a:xfrm>
              <a:off x="54583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1896;p6"/>
            <p:cNvSpPr/>
            <p:nvPr/>
          </p:nvSpPr>
          <p:spPr>
            <a:xfrm>
              <a:off x="54583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6"/>
            <p:cNvSpPr/>
            <p:nvPr/>
          </p:nvSpPr>
          <p:spPr>
            <a:xfrm>
              <a:off x="54583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6"/>
            <p:cNvSpPr/>
            <p:nvPr/>
          </p:nvSpPr>
          <p:spPr>
            <a:xfrm>
              <a:off x="54583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6"/>
            <p:cNvSpPr/>
            <p:nvPr/>
          </p:nvSpPr>
          <p:spPr>
            <a:xfrm>
              <a:off x="54583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6"/>
            <p:cNvSpPr/>
            <p:nvPr/>
          </p:nvSpPr>
          <p:spPr>
            <a:xfrm>
              <a:off x="54583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6"/>
            <p:cNvSpPr/>
            <p:nvPr/>
          </p:nvSpPr>
          <p:spPr>
            <a:xfrm>
              <a:off x="54583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6"/>
            <p:cNvSpPr/>
            <p:nvPr/>
          </p:nvSpPr>
          <p:spPr>
            <a:xfrm>
              <a:off x="54583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6"/>
            <p:cNvSpPr/>
            <p:nvPr/>
          </p:nvSpPr>
          <p:spPr>
            <a:xfrm>
              <a:off x="54583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04" name="Google Shape;1904;p6"/>
          <p:cNvGrpSpPr/>
          <p:nvPr/>
        </p:nvGrpSpPr>
        <p:grpSpPr>
          <a:xfrm rot="10800000">
            <a:off x="7828571" y="28707"/>
            <a:ext cx="1140783" cy="5086302"/>
            <a:chOff x="5458325" y="238125"/>
            <a:chExt cx="1174975" cy="5238750"/>
          </a:xfrm>
        </p:grpSpPr>
        <p:sp>
          <p:nvSpPr>
            <p:cNvPr id="1905" name="Google Shape;1905;p6"/>
            <p:cNvSpPr/>
            <p:nvPr/>
          </p:nvSpPr>
          <p:spPr>
            <a:xfrm>
              <a:off x="54583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6"/>
            <p:cNvSpPr/>
            <p:nvPr/>
          </p:nvSpPr>
          <p:spPr>
            <a:xfrm>
              <a:off x="54583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6"/>
            <p:cNvSpPr/>
            <p:nvPr/>
          </p:nvSpPr>
          <p:spPr>
            <a:xfrm>
              <a:off x="54583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6"/>
            <p:cNvSpPr/>
            <p:nvPr/>
          </p:nvSpPr>
          <p:spPr>
            <a:xfrm>
              <a:off x="54583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6"/>
            <p:cNvSpPr/>
            <p:nvPr/>
          </p:nvSpPr>
          <p:spPr>
            <a:xfrm>
              <a:off x="54583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6"/>
            <p:cNvSpPr/>
            <p:nvPr/>
          </p:nvSpPr>
          <p:spPr>
            <a:xfrm>
              <a:off x="54583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6"/>
            <p:cNvSpPr/>
            <p:nvPr/>
          </p:nvSpPr>
          <p:spPr>
            <a:xfrm>
              <a:off x="54583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6"/>
            <p:cNvSpPr/>
            <p:nvPr/>
          </p:nvSpPr>
          <p:spPr>
            <a:xfrm>
              <a:off x="54583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6"/>
            <p:cNvSpPr/>
            <p:nvPr/>
          </p:nvSpPr>
          <p:spPr>
            <a:xfrm>
              <a:off x="54583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6"/>
            <p:cNvSpPr/>
            <p:nvPr/>
          </p:nvSpPr>
          <p:spPr>
            <a:xfrm>
              <a:off x="54583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6"/>
            <p:cNvSpPr/>
            <p:nvPr/>
          </p:nvSpPr>
          <p:spPr>
            <a:xfrm>
              <a:off x="54583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Google Shape;1916;p6"/>
            <p:cNvSpPr/>
            <p:nvPr/>
          </p:nvSpPr>
          <p:spPr>
            <a:xfrm>
              <a:off x="54583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Google Shape;1917;p6"/>
            <p:cNvSpPr/>
            <p:nvPr/>
          </p:nvSpPr>
          <p:spPr>
            <a:xfrm>
              <a:off x="54583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1918;p6"/>
            <p:cNvSpPr/>
            <p:nvPr/>
          </p:nvSpPr>
          <p:spPr>
            <a:xfrm>
              <a:off x="56088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Google Shape;1919;p6"/>
            <p:cNvSpPr/>
            <p:nvPr/>
          </p:nvSpPr>
          <p:spPr>
            <a:xfrm>
              <a:off x="56088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1920;p6"/>
            <p:cNvSpPr/>
            <p:nvPr/>
          </p:nvSpPr>
          <p:spPr>
            <a:xfrm>
              <a:off x="56088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6"/>
            <p:cNvSpPr/>
            <p:nvPr/>
          </p:nvSpPr>
          <p:spPr>
            <a:xfrm>
              <a:off x="56088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6"/>
            <p:cNvSpPr/>
            <p:nvPr/>
          </p:nvSpPr>
          <p:spPr>
            <a:xfrm>
              <a:off x="56088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6"/>
            <p:cNvSpPr/>
            <p:nvPr/>
          </p:nvSpPr>
          <p:spPr>
            <a:xfrm>
              <a:off x="56088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6"/>
            <p:cNvSpPr/>
            <p:nvPr/>
          </p:nvSpPr>
          <p:spPr>
            <a:xfrm>
              <a:off x="56088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6"/>
            <p:cNvSpPr/>
            <p:nvPr/>
          </p:nvSpPr>
          <p:spPr>
            <a:xfrm>
              <a:off x="56088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6"/>
            <p:cNvSpPr/>
            <p:nvPr/>
          </p:nvSpPr>
          <p:spPr>
            <a:xfrm>
              <a:off x="56088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6"/>
            <p:cNvSpPr/>
            <p:nvPr/>
          </p:nvSpPr>
          <p:spPr>
            <a:xfrm>
              <a:off x="56088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6"/>
            <p:cNvSpPr/>
            <p:nvPr/>
          </p:nvSpPr>
          <p:spPr>
            <a:xfrm>
              <a:off x="56088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6"/>
            <p:cNvSpPr/>
            <p:nvPr/>
          </p:nvSpPr>
          <p:spPr>
            <a:xfrm>
              <a:off x="56088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6"/>
            <p:cNvSpPr/>
            <p:nvPr/>
          </p:nvSpPr>
          <p:spPr>
            <a:xfrm>
              <a:off x="56088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6"/>
            <p:cNvSpPr/>
            <p:nvPr/>
          </p:nvSpPr>
          <p:spPr>
            <a:xfrm>
              <a:off x="56088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6"/>
            <p:cNvSpPr/>
            <p:nvPr/>
          </p:nvSpPr>
          <p:spPr>
            <a:xfrm>
              <a:off x="56088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6"/>
            <p:cNvSpPr/>
            <p:nvPr/>
          </p:nvSpPr>
          <p:spPr>
            <a:xfrm>
              <a:off x="56088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6"/>
            <p:cNvSpPr/>
            <p:nvPr/>
          </p:nvSpPr>
          <p:spPr>
            <a:xfrm>
              <a:off x="56088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6"/>
            <p:cNvSpPr/>
            <p:nvPr/>
          </p:nvSpPr>
          <p:spPr>
            <a:xfrm>
              <a:off x="56088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6"/>
            <p:cNvSpPr/>
            <p:nvPr/>
          </p:nvSpPr>
          <p:spPr>
            <a:xfrm>
              <a:off x="56088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6"/>
            <p:cNvSpPr/>
            <p:nvPr/>
          </p:nvSpPr>
          <p:spPr>
            <a:xfrm>
              <a:off x="56088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6"/>
            <p:cNvSpPr/>
            <p:nvPr/>
          </p:nvSpPr>
          <p:spPr>
            <a:xfrm>
              <a:off x="56088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6"/>
            <p:cNvSpPr/>
            <p:nvPr/>
          </p:nvSpPr>
          <p:spPr>
            <a:xfrm>
              <a:off x="56088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6"/>
            <p:cNvSpPr/>
            <p:nvPr/>
          </p:nvSpPr>
          <p:spPr>
            <a:xfrm>
              <a:off x="56088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6"/>
            <p:cNvSpPr/>
            <p:nvPr/>
          </p:nvSpPr>
          <p:spPr>
            <a:xfrm>
              <a:off x="56088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6"/>
            <p:cNvSpPr/>
            <p:nvPr/>
          </p:nvSpPr>
          <p:spPr>
            <a:xfrm>
              <a:off x="56088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6"/>
            <p:cNvSpPr/>
            <p:nvPr/>
          </p:nvSpPr>
          <p:spPr>
            <a:xfrm>
              <a:off x="56088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6"/>
            <p:cNvSpPr/>
            <p:nvPr/>
          </p:nvSpPr>
          <p:spPr>
            <a:xfrm>
              <a:off x="56088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6"/>
            <p:cNvSpPr/>
            <p:nvPr/>
          </p:nvSpPr>
          <p:spPr>
            <a:xfrm>
              <a:off x="56088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6"/>
            <p:cNvSpPr/>
            <p:nvPr/>
          </p:nvSpPr>
          <p:spPr>
            <a:xfrm>
              <a:off x="56088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6"/>
            <p:cNvSpPr/>
            <p:nvPr/>
          </p:nvSpPr>
          <p:spPr>
            <a:xfrm>
              <a:off x="56088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6"/>
            <p:cNvSpPr/>
            <p:nvPr/>
          </p:nvSpPr>
          <p:spPr>
            <a:xfrm>
              <a:off x="56088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6"/>
            <p:cNvSpPr/>
            <p:nvPr/>
          </p:nvSpPr>
          <p:spPr>
            <a:xfrm>
              <a:off x="57593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6"/>
            <p:cNvSpPr/>
            <p:nvPr/>
          </p:nvSpPr>
          <p:spPr>
            <a:xfrm>
              <a:off x="57593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6"/>
            <p:cNvSpPr/>
            <p:nvPr/>
          </p:nvSpPr>
          <p:spPr>
            <a:xfrm>
              <a:off x="57593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6"/>
            <p:cNvSpPr/>
            <p:nvPr/>
          </p:nvSpPr>
          <p:spPr>
            <a:xfrm>
              <a:off x="57593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6"/>
            <p:cNvSpPr/>
            <p:nvPr/>
          </p:nvSpPr>
          <p:spPr>
            <a:xfrm>
              <a:off x="57593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6"/>
            <p:cNvSpPr/>
            <p:nvPr/>
          </p:nvSpPr>
          <p:spPr>
            <a:xfrm>
              <a:off x="57593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1955;p6"/>
            <p:cNvSpPr/>
            <p:nvPr/>
          </p:nvSpPr>
          <p:spPr>
            <a:xfrm>
              <a:off x="57593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1956;p6"/>
            <p:cNvSpPr/>
            <p:nvPr/>
          </p:nvSpPr>
          <p:spPr>
            <a:xfrm>
              <a:off x="57593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Google Shape;1957;p6"/>
            <p:cNvSpPr/>
            <p:nvPr/>
          </p:nvSpPr>
          <p:spPr>
            <a:xfrm>
              <a:off x="57593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1958;p6"/>
            <p:cNvSpPr/>
            <p:nvPr/>
          </p:nvSpPr>
          <p:spPr>
            <a:xfrm>
              <a:off x="57593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1959;p6"/>
            <p:cNvSpPr/>
            <p:nvPr/>
          </p:nvSpPr>
          <p:spPr>
            <a:xfrm>
              <a:off x="57593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1960;p6"/>
            <p:cNvSpPr/>
            <p:nvPr/>
          </p:nvSpPr>
          <p:spPr>
            <a:xfrm>
              <a:off x="59098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1961;p6"/>
            <p:cNvSpPr/>
            <p:nvPr/>
          </p:nvSpPr>
          <p:spPr>
            <a:xfrm>
              <a:off x="59098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6"/>
            <p:cNvSpPr/>
            <p:nvPr/>
          </p:nvSpPr>
          <p:spPr>
            <a:xfrm>
              <a:off x="59098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6"/>
            <p:cNvSpPr/>
            <p:nvPr/>
          </p:nvSpPr>
          <p:spPr>
            <a:xfrm>
              <a:off x="606037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6"/>
            <p:cNvSpPr/>
            <p:nvPr/>
          </p:nvSpPr>
          <p:spPr>
            <a:xfrm>
              <a:off x="62108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6"/>
            <p:cNvSpPr/>
            <p:nvPr/>
          </p:nvSpPr>
          <p:spPr>
            <a:xfrm>
              <a:off x="62108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6"/>
            <p:cNvSpPr/>
            <p:nvPr/>
          </p:nvSpPr>
          <p:spPr>
            <a:xfrm>
              <a:off x="65119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67" name="Google Shape;1967;p6"/>
          <p:cNvGrpSpPr/>
          <p:nvPr/>
        </p:nvGrpSpPr>
        <p:grpSpPr>
          <a:xfrm rot="10800000">
            <a:off x="7682451" y="28707"/>
            <a:ext cx="994639" cy="4940182"/>
            <a:chOff x="5759350" y="388625"/>
            <a:chExt cx="1024450" cy="5088250"/>
          </a:xfrm>
        </p:grpSpPr>
        <p:sp>
          <p:nvSpPr>
            <p:cNvPr id="1968" name="Google Shape;1968;p6"/>
            <p:cNvSpPr/>
            <p:nvPr/>
          </p:nvSpPr>
          <p:spPr>
            <a:xfrm>
              <a:off x="57593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6"/>
            <p:cNvSpPr/>
            <p:nvPr/>
          </p:nvSpPr>
          <p:spPr>
            <a:xfrm>
              <a:off x="57593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6"/>
            <p:cNvSpPr/>
            <p:nvPr/>
          </p:nvSpPr>
          <p:spPr>
            <a:xfrm>
              <a:off x="57593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6"/>
            <p:cNvSpPr/>
            <p:nvPr/>
          </p:nvSpPr>
          <p:spPr>
            <a:xfrm>
              <a:off x="57593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6"/>
            <p:cNvSpPr/>
            <p:nvPr/>
          </p:nvSpPr>
          <p:spPr>
            <a:xfrm>
              <a:off x="57593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6"/>
            <p:cNvSpPr/>
            <p:nvPr/>
          </p:nvSpPr>
          <p:spPr>
            <a:xfrm>
              <a:off x="57593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6"/>
            <p:cNvSpPr/>
            <p:nvPr/>
          </p:nvSpPr>
          <p:spPr>
            <a:xfrm>
              <a:off x="57593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6"/>
            <p:cNvSpPr/>
            <p:nvPr/>
          </p:nvSpPr>
          <p:spPr>
            <a:xfrm>
              <a:off x="59098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6"/>
            <p:cNvSpPr/>
            <p:nvPr/>
          </p:nvSpPr>
          <p:spPr>
            <a:xfrm>
              <a:off x="59098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6"/>
            <p:cNvSpPr/>
            <p:nvPr/>
          </p:nvSpPr>
          <p:spPr>
            <a:xfrm>
              <a:off x="59098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6"/>
            <p:cNvSpPr/>
            <p:nvPr/>
          </p:nvSpPr>
          <p:spPr>
            <a:xfrm>
              <a:off x="59098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6"/>
            <p:cNvSpPr/>
            <p:nvPr/>
          </p:nvSpPr>
          <p:spPr>
            <a:xfrm>
              <a:off x="59098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6"/>
            <p:cNvSpPr/>
            <p:nvPr/>
          </p:nvSpPr>
          <p:spPr>
            <a:xfrm>
              <a:off x="59098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6"/>
            <p:cNvSpPr/>
            <p:nvPr/>
          </p:nvSpPr>
          <p:spPr>
            <a:xfrm>
              <a:off x="59098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6"/>
            <p:cNvSpPr/>
            <p:nvPr/>
          </p:nvSpPr>
          <p:spPr>
            <a:xfrm>
              <a:off x="59098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6"/>
            <p:cNvSpPr/>
            <p:nvPr/>
          </p:nvSpPr>
          <p:spPr>
            <a:xfrm>
              <a:off x="59098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6"/>
            <p:cNvSpPr/>
            <p:nvPr/>
          </p:nvSpPr>
          <p:spPr>
            <a:xfrm>
              <a:off x="59098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6"/>
            <p:cNvSpPr/>
            <p:nvPr/>
          </p:nvSpPr>
          <p:spPr>
            <a:xfrm>
              <a:off x="59098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6"/>
            <p:cNvSpPr/>
            <p:nvPr/>
          </p:nvSpPr>
          <p:spPr>
            <a:xfrm>
              <a:off x="59098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6"/>
            <p:cNvSpPr/>
            <p:nvPr/>
          </p:nvSpPr>
          <p:spPr>
            <a:xfrm>
              <a:off x="59098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6"/>
            <p:cNvSpPr/>
            <p:nvPr/>
          </p:nvSpPr>
          <p:spPr>
            <a:xfrm>
              <a:off x="59098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6"/>
            <p:cNvSpPr/>
            <p:nvPr/>
          </p:nvSpPr>
          <p:spPr>
            <a:xfrm>
              <a:off x="59098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6"/>
            <p:cNvSpPr/>
            <p:nvPr/>
          </p:nvSpPr>
          <p:spPr>
            <a:xfrm>
              <a:off x="59098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6"/>
            <p:cNvSpPr/>
            <p:nvPr/>
          </p:nvSpPr>
          <p:spPr>
            <a:xfrm>
              <a:off x="59098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6"/>
            <p:cNvSpPr/>
            <p:nvPr/>
          </p:nvSpPr>
          <p:spPr>
            <a:xfrm>
              <a:off x="59098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6"/>
            <p:cNvSpPr/>
            <p:nvPr/>
          </p:nvSpPr>
          <p:spPr>
            <a:xfrm>
              <a:off x="59098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6"/>
            <p:cNvSpPr/>
            <p:nvPr/>
          </p:nvSpPr>
          <p:spPr>
            <a:xfrm>
              <a:off x="60603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6"/>
            <p:cNvSpPr/>
            <p:nvPr/>
          </p:nvSpPr>
          <p:spPr>
            <a:xfrm>
              <a:off x="60603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6"/>
            <p:cNvSpPr/>
            <p:nvPr/>
          </p:nvSpPr>
          <p:spPr>
            <a:xfrm>
              <a:off x="60603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6"/>
            <p:cNvSpPr/>
            <p:nvPr/>
          </p:nvSpPr>
          <p:spPr>
            <a:xfrm>
              <a:off x="60603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6"/>
            <p:cNvSpPr/>
            <p:nvPr/>
          </p:nvSpPr>
          <p:spPr>
            <a:xfrm>
              <a:off x="606037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Google Shape;1999;p6"/>
            <p:cNvSpPr/>
            <p:nvPr/>
          </p:nvSpPr>
          <p:spPr>
            <a:xfrm>
              <a:off x="60603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6"/>
            <p:cNvSpPr/>
            <p:nvPr/>
          </p:nvSpPr>
          <p:spPr>
            <a:xfrm>
              <a:off x="606037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6"/>
            <p:cNvSpPr/>
            <p:nvPr/>
          </p:nvSpPr>
          <p:spPr>
            <a:xfrm>
              <a:off x="60603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6"/>
            <p:cNvSpPr/>
            <p:nvPr/>
          </p:nvSpPr>
          <p:spPr>
            <a:xfrm>
              <a:off x="60603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6"/>
            <p:cNvSpPr/>
            <p:nvPr/>
          </p:nvSpPr>
          <p:spPr>
            <a:xfrm>
              <a:off x="60603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6"/>
            <p:cNvSpPr/>
            <p:nvPr/>
          </p:nvSpPr>
          <p:spPr>
            <a:xfrm>
              <a:off x="60603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6"/>
            <p:cNvSpPr/>
            <p:nvPr/>
          </p:nvSpPr>
          <p:spPr>
            <a:xfrm>
              <a:off x="60603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6"/>
            <p:cNvSpPr/>
            <p:nvPr/>
          </p:nvSpPr>
          <p:spPr>
            <a:xfrm>
              <a:off x="606037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6"/>
            <p:cNvSpPr/>
            <p:nvPr/>
          </p:nvSpPr>
          <p:spPr>
            <a:xfrm>
              <a:off x="60603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6"/>
            <p:cNvSpPr/>
            <p:nvPr/>
          </p:nvSpPr>
          <p:spPr>
            <a:xfrm>
              <a:off x="60603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6"/>
            <p:cNvSpPr/>
            <p:nvPr/>
          </p:nvSpPr>
          <p:spPr>
            <a:xfrm>
              <a:off x="60603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6"/>
            <p:cNvSpPr/>
            <p:nvPr/>
          </p:nvSpPr>
          <p:spPr>
            <a:xfrm>
              <a:off x="60603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6"/>
            <p:cNvSpPr/>
            <p:nvPr/>
          </p:nvSpPr>
          <p:spPr>
            <a:xfrm>
              <a:off x="606037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6"/>
            <p:cNvSpPr/>
            <p:nvPr/>
          </p:nvSpPr>
          <p:spPr>
            <a:xfrm>
              <a:off x="60603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6"/>
            <p:cNvSpPr/>
            <p:nvPr/>
          </p:nvSpPr>
          <p:spPr>
            <a:xfrm>
              <a:off x="60603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6"/>
            <p:cNvSpPr/>
            <p:nvPr/>
          </p:nvSpPr>
          <p:spPr>
            <a:xfrm>
              <a:off x="60603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6"/>
            <p:cNvSpPr/>
            <p:nvPr/>
          </p:nvSpPr>
          <p:spPr>
            <a:xfrm>
              <a:off x="60603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6"/>
            <p:cNvSpPr/>
            <p:nvPr/>
          </p:nvSpPr>
          <p:spPr>
            <a:xfrm>
              <a:off x="60603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017;p6"/>
            <p:cNvSpPr/>
            <p:nvPr/>
          </p:nvSpPr>
          <p:spPr>
            <a:xfrm>
              <a:off x="60603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018;p6"/>
            <p:cNvSpPr/>
            <p:nvPr/>
          </p:nvSpPr>
          <p:spPr>
            <a:xfrm>
              <a:off x="60603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019;p6"/>
            <p:cNvSpPr/>
            <p:nvPr/>
          </p:nvSpPr>
          <p:spPr>
            <a:xfrm>
              <a:off x="606037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6"/>
            <p:cNvSpPr/>
            <p:nvPr/>
          </p:nvSpPr>
          <p:spPr>
            <a:xfrm>
              <a:off x="62108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6"/>
            <p:cNvSpPr/>
            <p:nvPr/>
          </p:nvSpPr>
          <p:spPr>
            <a:xfrm>
              <a:off x="62108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6"/>
            <p:cNvSpPr/>
            <p:nvPr/>
          </p:nvSpPr>
          <p:spPr>
            <a:xfrm>
              <a:off x="62108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6"/>
            <p:cNvSpPr/>
            <p:nvPr/>
          </p:nvSpPr>
          <p:spPr>
            <a:xfrm>
              <a:off x="62108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6"/>
            <p:cNvSpPr/>
            <p:nvPr/>
          </p:nvSpPr>
          <p:spPr>
            <a:xfrm>
              <a:off x="62108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6"/>
            <p:cNvSpPr/>
            <p:nvPr/>
          </p:nvSpPr>
          <p:spPr>
            <a:xfrm>
              <a:off x="62108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6"/>
            <p:cNvSpPr/>
            <p:nvPr/>
          </p:nvSpPr>
          <p:spPr>
            <a:xfrm>
              <a:off x="62108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6"/>
            <p:cNvSpPr/>
            <p:nvPr/>
          </p:nvSpPr>
          <p:spPr>
            <a:xfrm>
              <a:off x="62108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6"/>
            <p:cNvSpPr/>
            <p:nvPr/>
          </p:nvSpPr>
          <p:spPr>
            <a:xfrm>
              <a:off x="62108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6"/>
            <p:cNvSpPr/>
            <p:nvPr/>
          </p:nvSpPr>
          <p:spPr>
            <a:xfrm>
              <a:off x="62108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6"/>
            <p:cNvSpPr/>
            <p:nvPr/>
          </p:nvSpPr>
          <p:spPr>
            <a:xfrm>
              <a:off x="62108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6"/>
            <p:cNvSpPr/>
            <p:nvPr/>
          </p:nvSpPr>
          <p:spPr>
            <a:xfrm>
              <a:off x="62108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6"/>
            <p:cNvSpPr/>
            <p:nvPr/>
          </p:nvSpPr>
          <p:spPr>
            <a:xfrm>
              <a:off x="62108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6"/>
            <p:cNvSpPr/>
            <p:nvPr/>
          </p:nvSpPr>
          <p:spPr>
            <a:xfrm>
              <a:off x="62108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2034;p6"/>
            <p:cNvSpPr/>
            <p:nvPr/>
          </p:nvSpPr>
          <p:spPr>
            <a:xfrm>
              <a:off x="62108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Google Shape;2035;p6"/>
            <p:cNvSpPr/>
            <p:nvPr/>
          </p:nvSpPr>
          <p:spPr>
            <a:xfrm>
              <a:off x="62108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Google Shape;2036;p6"/>
            <p:cNvSpPr/>
            <p:nvPr/>
          </p:nvSpPr>
          <p:spPr>
            <a:xfrm>
              <a:off x="62108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Google Shape;2037;p6"/>
            <p:cNvSpPr/>
            <p:nvPr/>
          </p:nvSpPr>
          <p:spPr>
            <a:xfrm>
              <a:off x="62108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Google Shape;2038;p6"/>
            <p:cNvSpPr/>
            <p:nvPr/>
          </p:nvSpPr>
          <p:spPr>
            <a:xfrm>
              <a:off x="62108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6"/>
            <p:cNvSpPr/>
            <p:nvPr/>
          </p:nvSpPr>
          <p:spPr>
            <a:xfrm>
              <a:off x="62108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6"/>
            <p:cNvSpPr/>
            <p:nvPr/>
          </p:nvSpPr>
          <p:spPr>
            <a:xfrm>
              <a:off x="6361375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6"/>
            <p:cNvSpPr/>
            <p:nvPr/>
          </p:nvSpPr>
          <p:spPr>
            <a:xfrm>
              <a:off x="6361375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6"/>
            <p:cNvSpPr/>
            <p:nvPr/>
          </p:nvSpPr>
          <p:spPr>
            <a:xfrm>
              <a:off x="6361375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6"/>
            <p:cNvSpPr/>
            <p:nvPr/>
          </p:nvSpPr>
          <p:spPr>
            <a:xfrm>
              <a:off x="6361375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6"/>
            <p:cNvSpPr/>
            <p:nvPr/>
          </p:nvSpPr>
          <p:spPr>
            <a:xfrm>
              <a:off x="6361375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6"/>
            <p:cNvSpPr/>
            <p:nvPr/>
          </p:nvSpPr>
          <p:spPr>
            <a:xfrm>
              <a:off x="6361375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6"/>
            <p:cNvSpPr/>
            <p:nvPr/>
          </p:nvSpPr>
          <p:spPr>
            <a:xfrm>
              <a:off x="6361375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6"/>
            <p:cNvSpPr/>
            <p:nvPr/>
          </p:nvSpPr>
          <p:spPr>
            <a:xfrm>
              <a:off x="6361375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6"/>
            <p:cNvSpPr/>
            <p:nvPr/>
          </p:nvSpPr>
          <p:spPr>
            <a:xfrm>
              <a:off x="6361375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6"/>
            <p:cNvSpPr/>
            <p:nvPr/>
          </p:nvSpPr>
          <p:spPr>
            <a:xfrm>
              <a:off x="6361375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6"/>
            <p:cNvSpPr/>
            <p:nvPr/>
          </p:nvSpPr>
          <p:spPr>
            <a:xfrm>
              <a:off x="6361375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6"/>
            <p:cNvSpPr/>
            <p:nvPr/>
          </p:nvSpPr>
          <p:spPr>
            <a:xfrm>
              <a:off x="6361375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6"/>
            <p:cNvSpPr/>
            <p:nvPr/>
          </p:nvSpPr>
          <p:spPr>
            <a:xfrm>
              <a:off x="6361375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6"/>
            <p:cNvSpPr/>
            <p:nvPr/>
          </p:nvSpPr>
          <p:spPr>
            <a:xfrm>
              <a:off x="6361375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6"/>
            <p:cNvSpPr/>
            <p:nvPr/>
          </p:nvSpPr>
          <p:spPr>
            <a:xfrm>
              <a:off x="6361375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6"/>
            <p:cNvSpPr/>
            <p:nvPr/>
          </p:nvSpPr>
          <p:spPr>
            <a:xfrm>
              <a:off x="6361375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6"/>
            <p:cNvSpPr/>
            <p:nvPr/>
          </p:nvSpPr>
          <p:spPr>
            <a:xfrm>
              <a:off x="6361375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6"/>
            <p:cNvSpPr/>
            <p:nvPr/>
          </p:nvSpPr>
          <p:spPr>
            <a:xfrm>
              <a:off x="6361375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6"/>
            <p:cNvSpPr/>
            <p:nvPr/>
          </p:nvSpPr>
          <p:spPr>
            <a:xfrm>
              <a:off x="65119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6"/>
            <p:cNvSpPr/>
            <p:nvPr/>
          </p:nvSpPr>
          <p:spPr>
            <a:xfrm>
              <a:off x="65119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6"/>
            <p:cNvSpPr/>
            <p:nvPr/>
          </p:nvSpPr>
          <p:spPr>
            <a:xfrm>
              <a:off x="65119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6"/>
            <p:cNvSpPr/>
            <p:nvPr/>
          </p:nvSpPr>
          <p:spPr>
            <a:xfrm>
              <a:off x="65119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6"/>
            <p:cNvSpPr/>
            <p:nvPr/>
          </p:nvSpPr>
          <p:spPr>
            <a:xfrm>
              <a:off x="65119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6"/>
            <p:cNvSpPr/>
            <p:nvPr/>
          </p:nvSpPr>
          <p:spPr>
            <a:xfrm>
              <a:off x="65119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6"/>
            <p:cNvSpPr/>
            <p:nvPr/>
          </p:nvSpPr>
          <p:spPr>
            <a:xfrm>
              <a:off x="65119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6"/>
            <p:cNvSpPr/>
            <p:nvPr/>
          </p:nvSpPr>
          <p:spPr>
            <a:xfrm>
              <a:off x="65119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6"/>
            <p:cNvSpPr/>
            <p:nvPr/>
          </p:nvSpPr>
          <p:spPr>
            <a:xfrm>
              <a:off x="66624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6"/>
            <p:cNvSpPr/>
            <p:nvPr/>
          </p:nvSpPr>
          <p:spPr>
            <a:xfrm>
              <a:off x="66624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6"/>
            <p:cNvSpPr/>
            <p:nvPr/>
          </p:nvSpPr>
          <p:spPr>
            <a:xfrm>
              <a:off x="66624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69" name="Google Shape;2069;p6"/>
          <p:cNvGrpSpPr/>
          <p:nvPr/>
        </p:nvGrpSpPr>
        <p:grpSpPr>
          <a:xfrm rot="10800000">
            <a:off x="7682451" y="28707"/>
            <a:ext cx="1140783" cy="5086302"/>
            <a:chOff x="5608825" y="238125"/>
            <a:chExt cx="1174975" cy="5238750"/>
          </a:xfrm>
        </p:grpSpPr>
        <p:sp>
          <p:nvSpPr>
            <p:cNvPr id="2070" name="Google Shape;2070;p6"/>
            <p:cNvSpPr/>
            <p:nvPr/>
          </p:nvSpPr>
          <p:spPr>
            <a:xfrm>
              <a:off x="56088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6"/>
            <p:cNvSpPr/>
            <p:nvPr/>
          </p:nvSpPr>
          <p:spPr>
            <a:xfrm>
              <a:off x="56088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6"/>
            <p:cNvSpPr/>
            <p:nvPr/>
          </p:nvSpPr>
          <p:spPr>
            <a:xfrm>
              <a:off x="56088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Google Shape;2073;p6"/>
            <p:cNvSpPr/>
            <p:nvPr/>
          </p:nvSpPr>
          <p:spPr>
            <a:xfrm>
              <a:off x="56088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Google Shape;2074;p6"/>
            <p:cNvSpPr/>
            <p:nvPr/>
          </p:nvSpPr>
          <p:spPr>
            <a:xfrm>
              <a:off x="57593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2075;p6"/>
            <p:cNvSpPr/>
            <p:nvPr/>
          </p:nvSpPr>
          <p:spPr>
            <a:xfrm>
              <a:off x="57593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2076;p6"/>
            <p:cNvSpPr/>
            <p:nvPr/>
          </p:nvSpPr>
          <p:spPr>
            <a:xfrm>
              <a:off x="57593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2077;p6"/>
            <p:cNvSpPr/>
            <p:nvPr/>
          </p:nvSpPr>
          <p:spPr>
            <a:xfrm>
              <a:off x="57593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2078;p6"/>
            <p:cNvSpPr/>
            <p:nvPr/>
          </p:nvSpPr>
          <p:spPr>
            <a:xfrm>
              <a:off x="57593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2079;p6"/>
            <p:cNvSpPr/>
            <p:nvPr/>
          </p:nvSpPr>
          <p:spPr>
            <a:xfrm>
              <a:off x="57593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6"/>
            <p:cNvSpPr/>
            <p:nvPr/>
          </p:nvSpPr>
          <p:spPr>
            <a:xfrm>
              <a:off x="57593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6"/>
            <p:cNvSpPr/>
            <p:nvPr/>
          </p:nvSpPr>
          <p:spPr>
            <a:xfrm>
              <a:off x="57593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6"/>
            <p:cNvSpPr/>
            <p:nvPr/>
          </p:nvSpPr>
          <p:spPr>
            <a:xfrm>
              <a:off x="57593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6"/>
            <p:cNvSpPr/>
            <p:nvPr/>
          </p:nvSpPr>
          <p:spPr>
            <a:xfrm>
              <a:off x="57593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6"/>
            <p:cNvSpPr/>
            <p:nvPr/>
          </p:nvSpPr>
          <p:spPr>
            <a:xfrm>
              <a:off x="57593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6"/>
            <p:cNvSpPr/>
            <p:nvPr/>
          </p:nvSpPr>
          <p:spPr>
            <a:xfrm>
              <a:off x="57593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6"/>
            <p:cNvSpPr/>
            <p:nvPr/>
          </p:nvSpPr>
          <p:spPr>
            <a:xfrm>
              <a:off x="57593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6"/>
            <p:cNvSpPr/>
            <p:nvPr/>
          </p:nvSpPr>
          <p:spPr>
            <a:xfrm>
              <a:off x="57593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6"/>
            <p:cNvSpPr/>
            <p:nvPr/>
          </p:nvSpPr>
          <p:spPr>
            <a:xfrm>
              <a:off x="57593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6"/>
            <p:cNvSpPr/>
            <p:nvPr/>
          </p:nvSpPr>
          <p:spPr>
            <a:xfrm>
              <a:off x="57593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6"/>
            <p:cNvSpPr/>
            <p:nvPr/>
          </p:nvSpPr>
          <p:spPr>
            <a:xfrm>
              <a:off x="57593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6"/>
            <p:cNvSpPr/>
            <p:nvPr/>
          </p:nvSpPr>
          <p:spPr>
            <a:xfrm>
              <a:off x="59098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6"/>
            <p:cNvSpPr/>
            <p:nvPr/>
          </p:nvSpPr>
          <p:spPr>
            <a:xfrm>
              <a:off x="59098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6"/>
            <p:cNvSpPr/>
            <p:nvPr/>
          </p:nvSpPr>
          <p:spPr>
            <a:xfrm>
              <a:off x="59098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6"/>
            <p:cNvSpPr/>
            <p:nvPr/>
          </p:nvSpPr>
          <p:spPr>
            <a:xfrm>
              <a:off x="59098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6"/>
            <p:cNvSpPr/>
            <p:nvPr/>
          </p:nvSpPr>
          <p:spPr>
            <a:xfrm>
              <a:off x="59098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6"/>
            <p:cNvSpPr/>
            <p:nvPr/>
          </p:nvSpPr>
          <p:spPr>
            <a:xfrm>
              <a:off x="59098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6"/>
            <p:cNvSpPr/>
            <p:nvPr/>
          </p:nvSpPr>
          <p:spPr>
            <a:xfrm>
              <a:off x="59098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6"/>
            <p:cNvSpPr/>
            <p:nvPr/>
          </p:nvSpPr>
          <p:spPr>
            <a:xfrm>
              <a:off x="59098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6"/>
            <p:cNvSpPr/>
            <p:nvPr/>
          </p:nvSpPr>
          <p:spPr>
            <a:xfrm>
              <a:off x="59098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6"/>
            <p:cNvSpPr/>
            <p:nvPr/>
          </p:nvSpPr>
          <p:spPr>
            <a:xfrm>
              <a:off x="59098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6"/>
            <p:cNvSpPr/>
            <p:nvPr/>
          </p:nvSpPr>
          <p:spPr>
            <a:xfrm>
              <a:off x="59098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6"/>
            <p:cNvSpPr/>
            <p:nvPr/>
          </p:nvSpPr>
          <p:spPr>
            <a:xfrm>
              <a:off x="59098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6"/>
            <p:cNvSpPr/>
            <p:nvPr/>
          </p:nvSpPr>
          <p:spPr>
            <a:xfrm>
              <a:off x="59098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6"/>
            <p:cNvSpPr/>
            <p:nvPr/>
          </p:nvSpPr>
          <p:spPr>
            <a:xfrm>
              <a:off x="60603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6"/>
            <p:cNvSpPr/>
            <p:nvPr/>
          </p:nvSpPr>
          <p:spPr>
            <a:xfrm>
              <a:off x="606037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6"/>
            <p:cNvSpPr/>
            <p:nvPr/>
          </p:nvSpPr>
          <p:spPr>
            <a:xfrm>
              <a:off x="606037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6"/>
            <p:cNvSpPr/>
            <p:nvPr/>
          </p:nvSpPr>
          <p:spPr>
            <a:xfrm>
              <a:off x="60603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6"/>
            <p:cNvSpPr/>
            <p:nvPr/>
          </p:nvSpPr>
          <p:spPr>
            <a:xfrm>
              <a:off x="60603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6"/>
            <p:cNvSpPr/>
            <p:nvPr/>
          </p:nvSpPr>
          <p:spPr>
            <a:xfrm>
              <a:off x="60603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6"/>
            <p:cNvSpPr/>
            <p:nvPr/>
          </p:nvSpPr>
          <p:spPr>
            <a:xfrm>
              <a:off x="60603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6"/>
            <p:cNvSpPr/>
            <p:nvPr/>
          </p:nvSpPr>
          <p:spPr>
            <a:xfrm>
              <a:off x="60603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6"/>
            <p:cNvSpPr/>
            <p:nvPr/>
          </p:nvSpPr>
          <p:spPr>
            <a:xfrm>
              <a:off x="62108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6"/>
            <p:cNvSpPr/>
            <p:nvPr/>
          </p:nvSpPr>
          <p:spPr>
            <a:xfrm>
              <a:off x="62108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6"/>
            <p:cNvSpPr/>
            <p:nvPr/>
          </p:nvSpPr>
          <p:spPr>
            <a:xfrm>
              <a:off x="62108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6"/>
            <p:cNvSpPr/>
            <p:nvPr/>
          </p:nvSpPr>
          <p:spPr>
            <a:xfrm>
              <a:off x="62108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6"/>
            <p:cNvSpPr/>
            <p:nvPr/>
          </p:nvSpPr>
          <p:spPr>
            <a:xfrm>
              <a:off x="62108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2117;p6"/>
            <p:cNvSpPr/>
            <p:nvPr/>
          </p:nvSpPr>
          <p:spPr>
            <a:xfrm>
              <a:off x="6361375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2118;p6"/>
            <p:cNvSpPr/>
            <p:nvPr/>
          </p:nvSpPr>
          <p:spPr>
            <a:xfrm>
              <a:off x="6361375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6"/>
            <p:cNvSpPr/>
            <p:nvPr/>
          </p:nvSpPr>
          <p:spPr>
            <a:xfrm>
              <a:off x="66624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2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1" name="Google Shape;2121;p7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122" name="Google Shape;2122;p7"/>
          <p:cNvSpPr txBox="1">
            <a:spLocks noGrp="1"/>
          </p:cNvSpPr>
          <p:nvPr>
            <p:ph type="body" idx="1"/>
          </p:nvPr>
        </p:nvSpPr>
        <p:spPr>
          <a:xfrm>
            <a:off x="718300" y="1755475"/>
            <a:ext cx="2179200" cy="30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▪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123" name="Google Shape;2123;p7"/>
          <p:cNvSpPr txBox="1">
            <a:spLocks noGrp="1"/>
          </p:cNvSpPr>
          <p:nvPr>
            <p:ph type="body" idx="2"/>
          </p:nvPr>
        </p:nvSpPr>
        <p:spPr>
          <a:xfrm>
            <a:off x="3009263" y="1755475"/>
            <a:ext cx="2179200" cy="30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▪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124" name="Google Shape;2124;p7"/>
          <p:cNvSpPr txBox="1">
            <a:spLocks noGrp="1"/>
          </p:cNvSpPr>
          <p:nvPr>
            <p:ph type="body" idx="3"/>
          </p:nvPr>
        </p:nvSpPr>
        <p:spPr>
          <a:xfrm>
            <a:off x="5300226" y="1755475"/>
            <a:ext cx="2179200" cy="30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▪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125" name="Google Shape;2125;p7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126" name="Google Shape;2126;p7"/>
          <p:cNvGrpSpPr/>
          <p:nvPr/>
        </p:nvGrpSpPr>
        <p:grpSpPr>
          <a:xfrm rot="10800000">
            <a:off x="8851487" y="28707"/>
            <a:ext cx="264012" cy="5086302"/>
            <a:chOff x="5307800" y="238125"/>
            <a:chExt cx="271925" cy="5238750"/>
          </a:xfrm>
        </p:grpSpPr>
        <p:sp>
          <p:nvSpPr>
            <p:cNvPr id="2127" name="Google Shape;2127;p7"/>
            <p:cNvSpPr/>
            <p:nvPr/>
          </p:nvSpPr>
          <p:spPr>
            <a:xfrm>
              <a:off x="5307800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2128;p7"/>
            <p:cNvSpPr/>
            <p:nvPr/>
          </p:nvSpPr>
          <p:spPr>
            <a:xfrm>
              <a:off x="530780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2129;p7"/>
            <p:cNvSpPr/>
            <p:nvPr/>
          </p:nvSpPr>
          <p:spPr>
            <a:xfrm>
              <a:off x="5307800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2130;p7"/>
            <p:cNvSpPr/>
            <p:nvPr/>
          </p:nvSpPr>
          <p:spPr>
            <a:xfrm>
              <a:off x="5307800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2131;p7"/>
            <p:cNvSpPr/>
            <p:nvPr/>
          </p:nvSpPr>
          <p:spPr>
            <a:xfrm>
              <a:off x="5307800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2132;p7"/>
            <p:cNvSpPr/>
            <p:nvPr/>
          </p:nvSpPr>
          <p:spPr>
            <a:xfrm>
              <a:off x="530780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2133;p7"/>
            <p:cNvSpPr/>
            <p:nvPr/>
          </p:nvSpPr>
          <p:spPr>
            <a:xfrm>
              <a:off x="5307800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" name="Google Shape;2134;p7"/>
            <p:cNvSpPr/>
            <p:nvPr/>
          </p:nvSpPr>
          <p:spPr>
            <a:xfrm>
              <a:off x="530780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" name="Google Shape;2135;p7"/>
            <p:cNvSpPr/>
            <p:nvPr/>
          </p:nvSpPr>
          <p:spPr>
            <a:xfrm>
              <a:off x="5307800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" name="Google Shape;2136;p7"/>
            <p:cNvSpPr/>
            <p:nvPr/>
          </p:nvSpPr>
          <p:spPr>
            <a:xfrm>
              <a:off x="5307800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" name="Google Shape;2137;p7"/>
            <p:cNvSpPr/>
            <p:nvPr/>
          </p:nvSpPr>
          <p:spPr>
            <a:xfrm>
              <a:off x="5307800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8" name="Google Shape;2138;p7"/>
            <p:cNvSpPr/>
            <p:nvPr/>
          </p:nvSpPr>
          <p:spPr>
            <a:xfrm>
              <a:off x="5307800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9" name="Google Shape;2139;p7"/>
            <p:cNvSpPr/>
            <p:nvPr/>
          </p:nvSpPr>
          <p:spPr>
            <a:xfrm>
              <a:off x="530780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" name="Google Shape;2140;p7"/>
            <p:cNvSpPr/>
            <p:nvPr/>
          </p:nvSpPr>
          <p:spPr>
            <a:xfrm>
              <a:off x="5307800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" name="Google Shape;2141;p7"/>
            <p:cNvSpPr/>
            <p:nvPr/>
          </p:nvSpPr>
          <p:spPr>
            <a:xfrm>
              <a:off x="5307800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" name="Google Shape;2142;p7"/>
            <p:cNvSpPr/>
            <p:nvPr/>
          </p:nvSpPr>
          <p:spPr>
            <a:xfrm>
              <a:off x="5307800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3" name="Google Shape;2143;p7"/>
            <p:cNvSpPr/>
            <p:nvPr/>
          </p:nvSpPr>
          <p:spPr>
            <a:xfrm>
              <a:off x="5307800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4" name="Google Shape;2144;p7"/>
            <p:cNvSpPr/>
            <p:nvPr/>
          </p:nvSpPr>
          <p:spPr>
            <a:xfrm>
              <a:off x="530780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5" name="Google Shape;2145;p7"/>
            <p:cNvSpPr/>
            <p:nvPr/>
          </p:nvSpPr>
          <p:spPr>
            <a:xfrm>
              <a:off x="5307800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6" name="Google Shape;2146;p7"/>
            <p:cNvSpPr/>
            <p:nvPr/>
          </p:nvSpPr>
          <p:spPr>
            <a:xfrm>
              <a:off x="5307800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2147;p7"/>
            <p:cNvSpPr/>
            <p:nvPr/>
          </p:nvSpPr>
          <p:spPr>
            <a:xfrm>
              <a:off x="5307800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2148;p7"/>
            <p:cNvSpPr/>
            <p:nvPr/>
          </p:nvSpPr>
          <p:spPr>
            <a:xfrm>
              <a:off x="5307800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Google Shape;2149;p7"/>
            <p:cNvSpPr/>
            <p:nvPr/>
          </p:nvSpPr>
          <p:spPr>
            <a:xfrm>
              <a:off x="5307800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2150;p7"/>
            <p:cNvSpPr/>
            <p:nvPr/>
          </p:nvSpPr>
          <p:spPr>
            <a:xfrm>
              <a:off x="530780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" name="Google Shape;2151;p7"/>
            <p:cNvSpPr/>
            <p:nvPr/>
          </p:nvSpPr>
          <p:spPr>
            <a:xfrm>
              <a:off x="5307800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" name="Google Shape;2152;p7"/>
            <p:cNvSpPr/>
            <p:nvPr/>
          </p:nvSpPr>
          <p:spPr>
            <a:xfrm>
              <a:off x="5307800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" name="Google Shape;2153;p7"/>
            <p:cNvSpPr/>
            <p:nvPr/>
          </p:nvSpPr>
          <p:spPr>
            <a:xfrm>
              <a:off x="5307800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" name="Google Shape;2154;p7"/>
            <p:cNvSpPr/>
            <p:nvPr/>
          </p:nvSpPr>
          <p:spPr>
            <a:xfrm>
              <a:off x="5307800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" name="Google Shape;2155;p7"/>
            <p:cNvSpPr/>
            <p:nvPr/>
          </p:nvSpPr>
          <p:spPr>
            <a:xfrm>
              <a:off x="530780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" name="Google Shape;2156;p7"/>
            <p:cNvSpPr/>
            <p:nvPr/>
          </p:nvSpPr>
          <p:spPr>
            <a:xfrm>
              <a:off x="530780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" name="Google Shape;2157;p7"/>
            <p:cNvSpPr/>
            <p:nvPr/>
          </p:nvSpPr>
          <p:spPr>
            <a:xfrm>
              <a:off x="5307800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" name="Google Shape;2158;p7"/>
            <p:cNvSpPr/>
            <p:nvPr/>
          </p:nvSpPr>
          <p:spPr>
            <a:xfrm>
              <a:off x="5307800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" name="Google Shape;2159;p7"/>
            <p:cNvSpPr/>
            <p:nvPr/>
          </p:nvSpPr>
          <p:spPr>
            <a:xfrm>
              <a:off x="5307800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" name="Google Shape;2160;p7"/>
            <p:cNvSpPr/>
            <p:nvPr/>
          </p:nvSpPr>
          <p:spPr>
            <a:xfrm>
              <a:off x="530780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" name="Google Shape;2161;p7"/>
            <p:cNvSpPr/>
            <p:nvPr/>
          </p:nvSpPr>
          <p:spPr>
            <a:xfrm>
              <a:off x="5307800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" name="Google Shape;2162;p7"/>
            <p:cNvSpPr/>
            <p:nvPr/>
          </p:nvSpPr>
          <p:spPr>
            <a:xfrm>
              <a:off x="54583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" name="Google Shape;2163;p7"/>
            <p:cNvSpPr/>
            <p:nvPr/>
          </p:nvSpPr>
          <p:spPr>
            <a:xfrm>
              <a:off x="54583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Google Shape;2164;p7"/>
            <p:cNvSpPr/>
            <p:nvPr/>
          </p:nvSpPr>
          <p:spPr>
            <a:xfrm>
              <a:off x="54583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" name="Google Shape;2165;p7"/>
            <p:cNvSpPr/>
            <p:nvPr/>
          </p:nvSpPr>
          <p:spPr>
            <a:xfrm>
              <a:off x="54583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" name="Google Shape;2166;p7"/>
            <p:cNvSpPr/>
            <p:nvPr/>
          </p:nvSpPr>
          <p:spPr>
            <a:xfrm>
              <a:off x="54583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" name="Google Shape;2167;p7"/>
            <p:cNvSpPr/>
            <p:nvPr/>
          </p:nvSpPr>
          <p:spPr>
            <a:xfrm>
              <a:off x="54583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" name="Google Shape;2168;p7"/>
            <p:cNvSpPr/>
            <p:nvPr/>
          </p:nvSpPr>
          <p:spPr>
            <a:xfrm>
              <a:off x="54583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" name="Google Shape;2169;p7"/>
            <p:cNvSpPr/>
            <p:nvPr/>
          </p:nvSpPr>
          <p:spPr>
            <a:xfrm>
              <a:off x="54583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" name="Google Shape;2170;p7"/>
            <p:cNvSpPr/>
            <p:nvPr/>
          </p:nvSpPr>
          <p:spPr>
            <a:xfrm>
              <a:off x="54583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" name="Google Shape;2171;p7"/>
            <p:cNvSpPr/>
            <p:nvPr/>
          </p:nvSpPr>
          <p:spPr>
            <a:xfrm>
              <a:off x="54583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" name="Google Shape;2172;p7"/>
            <p:cNvSpPr/>
            <p:nvPr/>
          </p:nvSpPr>
          <p:spPr>
            <a:xfrm>
              <a:off x="54583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" name="Google Shape;2173;p7"/>
            <p:cNvSpPr/>
            <p:nvPr/>
          </p:nvSpPr>
          <p:spPr>
            <a:xfrm>
              <a:off x="54583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" name="Google Shape;2174;p7"/>
            <p:cNvSpPr/>
            <p:nvPr/>
          </p:nvSpPr>
          <p:spPr>
            <a:xfrm>
              <a:off x="54583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5" name="Google Shape;2175;p7"/>
            <p:cNvSpPr/>
            <p:nvPr/>
          </p:nvSpPr>
          <p:spPr>
            <a:xfrm>
              <a:off x="54583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Google Shape;2176;p7"/>
            <p:cNvSpPr/>
            <p:nvPr/>
          </p:nvSpPr>
          <p:spPr>
            <a:xfrm>
              <a:off x="54583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Google Shape;2177;p7"/>
            <p:cNvSpPr/>
            <p:nvPr/>
          </p:nvSpPr>
          <p:spPr>
            <a:xfrm>
              <a:off x="54583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Google Shape;2178;p7"/>
            <p:cNvSpPr/>
            <p:nvPr/>
          </p:nvSpPr>
          <p:spPr>
            <a:xfrm>
              <a:off x="54583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2179;p7"/>
            <p:cNvSpPr/>
            <p:nvPr/>
          </p:nvSpPr>
          <p:spPr>
            <a:xfrm>
              <a:off x="54583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" name="Google Shape;2180;p7"/>
            <p:cNvSpPr/>
            <p:nvPr/>
          </p:nvSpPr>
          <p:spPr>
            <a:xfrm>
              <a:off x="54583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1" name="Google Shape;2181;p7"/>
            <p:cNvSpPr/>
            <p:nvPr/>
          </p:nvSpPr>
          <p:spPr>
            <a:xfrm>
              <a:off x="54583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" name="Google Shape;2182;p7"/>
            <p:cNvSpPr/>
            <p:nvPr/>
          </p:nvSpPr>
          <p:spPr>
            <a:xfrm>
              <a:off x="54583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" name="Google Shape;2183;p7"/>
            <p:cNvSpPr/>
            <p:nvPr/>
          </p:nvSpPr>
          <p:spPr>
            <a:xfrm>
              <a:off x="54583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84" name="Google Shape;2184;p7"/>
          <p:cNvGrpSpPr/>
          <p:nvPr/>
        </p:nvGrpSpPr>
        <p:grpSpPr>
          <a:xfrm rot="10800000">
            <a:off x="7828571" y="28707"/>
            <a:ext cx="1140783" cy="5086302"/>
            <a:chOff x="5458325" y="238125"/>
            <a:chExt cx="1174975" cy="5238750"/>
          </a:xfrm>
        </p:grpSpPr>
        <p:sp>
          <p:nvSpPr>
            <p:cNvPr id="2185" name="Google Shape;2185;p7"/>
            <p:cNvSpPr/>
            <p:nvPr/>
          </p:nvSpPr>
          <p:spPr>
            <a:xfrm>
              <a:off x="54583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6" name="Google Shape;2186;p7"/>
            <p:cNvSpPr/>
            <p:nvPr/>
          </p:nvSpPr>
          <p:spPr>
            <a:xfrm>
              <a:off x="54583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" name="Google Shape;2187;p7"/>
            <p:cNvSpPr/>
            <p:nvPr/>
          </p:nvSpPr>
          <p:spPr>
            <a:xfrm>
              <a:off x="54583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8" name="Google Shape;2188;p7"/>
            <p:cNvSpPr/>
            <p:nvPr/>
          </p:nvSpPr>
          <p:spPr>
            <a:xfrm>
              <a:off x="54583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9" name="Google Shape;2189;p7"/>
            <p:cNvSpPr/>
            <p:nvPr/>
          </p:nvSpPr>
          <p:spPr>
            <a:xfrm>
              <a:off x="54583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0" name="Google Shape;2190;p7"/>
            <p:cNvSpPr/>
            <p:nvPr/>
          </p:nvSpPr>
          <p:spPr>
            <a:xfrm>
              <a:off x="54583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1" name="Google Shape;2191;p7"/>
            <p:cNvSpPr/>
            <p:nvPr/>
          </p:nvSpPr>
          <p:spPr>
            <a:xfrm>
              <a:off x="54583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2" name="Google Shape;2192;p7"/>
            <p:cNvSpPr/>
            <p:nvPr/>
          </p:nvSpPr>
          <p:spPr>
            <a:xfrm>
              <a:off x="54583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3" name="Google Shape;2193;p7"/>
            <p:cNvSpPr/>
            <p:nvPr/>
          </p:nvSpPr>
          <p:spPr>
            <a:xfrm>
              <a:off x="54583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4" name="Google Shape;2194;p7"/>
            <p:cNvSpPr/>
            <p:nvPr/>
          </p:nvSpPr>
          <p:spPr>
            <a:xfrm>
              <a:off x="54583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5" name="Google Shape;2195;p7"/>
            <p:cNvSpPr/>
            <p:nvPr/>
          </p:nvSpPr>
          <p:spPr>
            <a:xfrm>
              <a:off x="54583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6" name="Google Shape;2196;p7"/>
            <p:cNvSpPr/>
            <p:nvPr/>
          </p:nvSpPr>
          <p:spPr>
            <a:xfrm>
              <a:off x="54583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7" name="Google Shape;2197;p7"/>
            <p:cNvSpPr/>
            <p:nvPr/>
          </p:nvSpPr>
          <p:spPr>
            <a:xfrm>
              <a:off x="54583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8" name="Google Shape;2198;p7"/>
            <p:cNvSpPr/>
            <p:nvPr/>
          </p:nvSpPr>
          <p:spPr>
            <a:xfrm>
              <a:off x="56088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9" name="Google Shape;2199;p7"/>
            <p:cNvSpPr/>
            <p:nvPr/>
          </p:nvSpPr>
          <p:spPr>
            <a:xfrm>
              <a:off x="56088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0" name="Google Shape;2200;p7"/>
            <p:cNvSpPr/>
            <p:nvPr/>
          </p:nvSpPr>
          <p:spPr>
            <a:xfrm>
              <a:off x="56088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" name="Google Shape;2201;p7"/>
            <p:cNvSpPr/>
            <p:nvPr/>
          </p:nvSpPr>
          <p:spPr>
            <a:xfrm>
              <a:off x="56088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2" name="Google Shape;2202;p7"/>
            <p:cNvSpPr/>
            <p:nvPr/>
          </p:nvSpPr>
          <p:spPr>
            <a:xfrm>
              <a:off x="56088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3" name="Google Shape;2203;p7"/>
            <p:cNvSpPr/>
            <p:nvPr/>
          </p:nvSpPr>
          <p:spPr>
            <a:xfrm>
              <a:off x="56088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4" name="Google Shape;2204;p7"/>
            <p:cNvSpPr/>
            <p:nvPr/>
          </p:nvSpPr>
          <p:spPr>
            <a:xfrm>
              <a:off x="56088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5" name="Google Shape;2205;p7"/>
            <p:cNvSpPr/>
            <p:nvPr/>
          </p:nvSpPr>
          <p:spPr>
            <a:xfrm>
              <a:off x="56088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" name="Google Shape;2206;p7"/>
            <p:cNvSpPr/>
            <p:nvPr/>
          </p:nvSpPr>
          <p:spPr>
            <a:xfrm>
              <a:off x="56088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7" name="Google Shape;2207;p7"/>
            <p:cNvSpPr/>
            <p:nvPr/>
          </p:nvSpPr>
          <p:spPr>
            <a:xfrm>
              <a:off x="56088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8" name="Google Shape;2208;p7"/>
            <p:cNvSpPr/>
            <p:nvPr/>
          </p:nvSpPr>
          <p:spPr>
            <a:xfrm>
              <a:off x="56088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9" name="Google Shape;2209;p7"/>
            <p:cNvSpPr/>
            <p:nvPr/>
          </p:nvSpPr>
          <p:spPr>
            <a:xfrm>
              <a:off x="56088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0" name="Google Shape;2210;p7"/>
            <p:cNvSpPr/>
            <p:nvPr/>
          </p:nvSpPr>
          <p:spPr>
            <a:xfrm>
              <a:off x="56088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1" name="Google Shape;2211;p7"/>
            <p:cNvSpPr/>
            <p:nvPr/>
          </p:nvSpPr>
          <p:spPr>
            <a:xfrm>
              <a:off x="56088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2" name="Google Shape;2212;p7"/>
            <p:cNvSpPr/>
            <p:nvPr/>
          </p:nvSpPr>
          <p:spPr>
            <a:xfrm>
              <a:off x="56088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3" name="Google Shape;2213;p7"/>
            <p:cNvSpPr/>
            <p:nvPr/>
          </p:nvSpPr>
          <p:spPr>
            <a:xfrm>
              <a:off x="56088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4" name="Google Shape;2214;p7"/>
            <p:cNvSpPr/>
            <p:nvPr/>
          </p:nvSpPr>
          <p:spPr>
            <a:xfrm>
              <a:off x="56088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5" name="Google Shape;2215;p7"/>
            <p:cNvSpPr/>
            <p:nvPr/>
          </p:nvSpPr>
          <p:spPr>
            <a:xfrm>
              <a:off x="56088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6" name="Google Shape;2216;p7"/>
            <p:cNvSpPr/>
            <p:nvPr/>
          </p:nvSpPr>
          <p:spPr>
            <a:xfrm>
              <a:off x="56088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7" name="Google Shape;2217;p7"/>
            <p:cNvSpPr/>
            <p:nvPr/>
          </p:nvSpPr>
          <p:spPr>
            <a:xfrm>
              <a:off x="56088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8" name="Google Shape;2218;p7"/>
            <p:cNvSpPr/>
            <p:nvPr/>
          </p:nvSpPr>
          <p:spPr>
            <a:xfrm>
              <a:off x="56088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9" name="Google Shape;2219;p7"/>
            <p:cNvSpPr/>
            <p:nvPr/>
          </p:nvSpPr>
          <p:spPr>
            <a:xfrm>
              <a:off x="56088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0" name="Google Shape;2220;p7"/>
            <p:cNvSpPr/>
            <p:nvPr/>
          </p:nvSpPr>
          <p:spPr>
            <a:xfrm>
              <a:off x="56088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1" name="Google Shape;2221;p7"/>
            <p:cNvSpPr/>
            <p:nvPr/>
          </p:nvSpPr>
          <p:spPr>
            <a:xfrm>
              <a:off x="56088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2" name="Google Shape;2222;p7"/>
            <p:cNvSpPr/>
            <p:nvPr/>
          </p:nvSpPr>
          <p:spPr>
            <a:xfrm>
              <a:off x="56088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3" name="Google Shape;2223;p7"/>
            <p:cNvSpPr/>
            <p:nvPr/>
          </p:nvSpPr>
          <p:spPr>
            <a:xfrm>
              <a:off x="56088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4" name="Google Shape;2224;p7"/>
            <p:cNvSpPr/>
            <p:nvPr/>
          </p:nvSpPr>
          <p:spPr>
            <a:xfrm>
              <a:off x="56088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5" name="Google Shape;2225;p7"/>
            <p:cNvSpPr/>
            <p:nvPr/>
          </p:nvSpPr>
          <p:spPr>
            <a:xfrm>
              <a:off x="56088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6" name="Google Shape;2226;p7"/>
            <p:cNvSpPr/>
            <p:nvPr/>
          </p:nvSpPr>
          <p:spPr>
            <a:xfrm>
              <a:off x="56088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7" name="Google Shape;2227;p7"/>
            <p:cNvSpPr/>
            <p:nvPr/>
          </p:nvSpPr>
          <p:spPr>
            <a:xfrm>
              <a:off x="56088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8" name="Google Shape;2228;p7"/>
            <p:cNvSpPr/>
            <p:nvPr/>
          </p:nvSpPr>
          <p:spPr>
            <a:xfrm>
              <a:off x="56088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9" name="Google Shape;2229;p7"/>
            <p:cNvSpPr/>
            <p:nvPr/>
          </p:nvSpPr>
          <p:spPr>
            <a:xfrm>
              <a:off x="57593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0" name="Google Shape;2230;p7"/>
            <p:cNvSpPr/>
            <p:nvPr/>
          </p:nvSpPr>
          <p:spPr>
            <a:xfrm>
              <a:off x="57593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1" name="Google Shape;2231;p7"/>
            <p:cNvSpPr/>
            <p:nvPr/>
          </p:nvSpPr>
          <p:spPr>
            <a:xfrm>
              <a:off x="57593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2" name="Google Shape;2232;p7"/>
            <p:cNvSpPr/>
            <p:nvPr/>
          </p:nvSpPr>
          <p:spPr>
            <a:xfrm>
              <a:off x="57593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3" name="Google Shape;2233;p7"/>
            <p:cNvSpPr/>
            <p:nvPr/>
          </p:nvSpPr>
          <p:spPr>
            <a:xfrm>
              <a:off x="57593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4" name="Google Shape;2234;p7"/>
            <p:cNvSpPr/>
            <p:nvPr/>
          </p:nvSpPr>
          <p:spPr>
            <a:xfrm>
              <a:off x="57593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5" name="Google Shape;2235;p7"/>
            <p:cNvSpPr/>
            <p:nvPr/>
          </p:nvSpPr>
          <p:spPr>
            <a:xfrm>
              <a:off x="57593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6" name="Google Shape;2236;p7"/>
            <p:cNvSpPr/>
            <p:nvPr/>
          </p:nvSpPr>
          <p:spPr>
            <a:xfrm>
              <a:off x="57593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7" name="Google Shape;2237;p7"/>
            <p:cNvSpPr/>
            <p:nvPr/>
          </p:nvSpPr>
          <p:spPr>
            <a:xfrm>
              <a:off x="57593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8" name="Google Shape;2238;p7"/>
            <p:cNvSpPr/>
            <p:nvPr/>
          </p:nvSpPr>
          <p:spPr>
            <a:xfrm>
              <a:off x="57593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9" name="Google Shape;2239;p7"/>
            <p:cNvSpPr/>
            <p:nvPr/>
          </p:nvSpPr>
          <p:spPr>
            <a:xfrm>
              <a:off x="57593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0" name="Google Shape;2240;p7"/>
            <p:cNvSpPr/>
            <p:nvPr/>
          </p:nvSpPr>
          <p:spPr>
            <a:xfrm>
              <a:off x="59098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1" name="Google Shape;2241;p7"/>
            <p:cNvSpPr/>
            <p:nvPr/>
          </p:nvSpPr>
          <p:spPr>
            <a:xfrm>
              <a:off x="59098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2" name="Google Shape;2242;p7"/>
            <p:cNvSpPr/>
            <p:nvPr/>
          </p:nvSpPr>
          <p:spPr>
            <a:xfrm>
              <a:off x="59098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3" name="Google Shape;2243;p7"/>
            <p:cNvSpPr/>
            <p:nvPr/>
          </p:nvSpPr>
          <p:spPr>
            <a:xfrm>
              <a:off x="606037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4" name="Google Shape;2244;p7"/>
            <p:cNvSpPr/>
            <p:nvPr/>
          </p:nvSpPr>
          <p:spPr>
            <a:xfrm>
              <a:off x="62108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5" name="Google Shape;2245;p7"/>
            <p:cNvSpPr/>
            <p:nvPr/>
          </p:nvSpPr>
          <p:spPr>
            <a:xfrm>
              <a:off x="62108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6" name="Google Shape;2246;p7"/>
            <p:cNvSpPr/>
            <p:nvPr/>
          </p:nvSpPr>
          <p:spPr>
            <a:xfrm>
              <a:off x="65119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47" name="Google Shape;2247;p7"/>
          <p:cNvGrpSpPr/>
          <p:nvPr/>
        </p:nvGrpSpPr>
        <p:grpSpPr>
          <a:xfrm rot="10800000">
            <a:off x="7682451" y="28707"/>
            <a:ext cx="994639" cy="4940182"/>
            <a:chOff x="5759350" y="388625"/>
            <a:chExt cx="1024450" cy="5088250"/>
          </a:xfrm>
        </p:grpSpPr>
        <p:sp>
          <p:nvSpPr>
            <p:cNvPr id="2248" name="Google Shape;2248;p7"/>
            <p:cNvSpPr/>
            <p:nvPr/>
          </p:nvSpPr>
          <p:spPr>
            <a:xfrm>
              <a:off x="57593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9" name="Google Shape;2249;p7"/>
            <p:cNvSpPr/>
            <p:nvPr/>
          </p:nvSpPr>
          <p:spPr>
            <a:xfrm>
              <a:off x="57593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0" name="Google Shape;2250;p7"/>
            <p:cNvSpPr/>
            <p:nvPr/>
          </p:nvSpPr>
          <p:spPr>
            <a:xfrm>
              <a:off x="57593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1" name="Google Shape;2251;p7"/>
            <p:cNvSpPr/>
            <p:nvPr/>
          </p:nvSpPr>
          <p:spPr>
            <a:xfrm>
              <a:off x="57593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2" name="Google Shape;2252;p7"/>
            <p:cNvSpPr/>
            <p:nvPr/>
          </p:nvSpPr>
          <p:spPr>
            <a:xfrm>
              <a:off x="57593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3" name="Google Shape;2253;p7"/>
            <p:cNvSpPr/>
            <p:nvPr/>
          </p:nvSpPr>
          <p:spPr>
            <a:xfrm>
              <a:off x="57593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4" name="Google Shape;2254;p7"/>
            <p:cNvSpPr/>
            <p:nvPr/>
          </p:nvSpPr>
          <p:spPr>
            <a:xfrm>
              <a:off x="57593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5" name="Google Shape;2255;p7"/>
            <p:cNvSpPr/>
            <p:nvPr/>
          </p:nvSpPr>
          <p:spPr>
            <a:xfrm>
              <a:off x="59098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6" name="Google Shape;2256;p7"/>
            <p:cNvSpPr/>
            <p:nvPr/>
          </p:nvSpPr>
          <p:spPr>
            <a:xfrm>
              <a:off x="59098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7" name="Google Shape;2257;p7"/>
            <p:cNvSpPr/>
            <p:nvPr/>
          </p:nvSpPr>
          <p:spPr>
            <a:xfrm>
              <a:off x="59098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8" name="Google Shape;2258;p7"/>
            <p:cNvSpPr/>
            <p:nvPr/>
          </p:nvSpPr>
          <p:spPr>
            <a:xfrm>
              <a:off x="59098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9" name="Google Shape;2259;p7"/>
            <p:cNvSpPr/>
            <p:nvPr/>
          </p:nvSpPr>
          <p:spPr>
            <a:xfrm>
              <a:off x="59098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0" name="Google Shape;2260;p7"/>
            <p:cNvSpPr/>
            <p:nvPr/>
          </p:nvSpPr>
          <p:spPr>
            <a:xfrm>
              <a:off x="59098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1" name="Google Shape;2261;p7"/>
            <p:cNvSpPr/>
            <p:nvPr/>
          </p:nvSpPr>
          <p:spPr>
            <a:xfrm>
              <a:off x="59098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2" name="Google Shape;2262;p7"/>
            <p:cNvSpPr/>
            <p:nvPr/>
          </p:nvSpPr>
          <p:spPr>
            <a:xfrm>
              <a:off x="59098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3" name="Google Shape;2263;p7"/>
            <p:cNvSpPr/>
            <p:nvPr/>
          </p:nvSpPr>
          <p:spPr>
            <a:xfrm>
              <a:off x="59098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4" name="Google Shape;2264;p7"/>
            <p:cNvSpPr/>
            <p:nvPr/>
          </p:nvSpPr>
          <p:spPr>
            <a:xfrm>
              <a:off x="59098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5" name="Google Shape;2265;p7"/>
            <p:cNvSpPr/>
            <p:nvPr/>
          </p:nvSpPr>
          <p:spPr>
            <a:xfrm>
              <a:off x="59098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6" name="Google Shape;2266;p7"/>
            <p:cNvSpPr/>
            <p:nvPr/>
          </p:nvSpPr>
          <p:spPr>
            <a:xfrm>
              <a:off x="59098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7" name="Google Shape;2267;p7"/>
            <p:cNvSpPr/>
            <p:nvPr/>
          </p:nvSpPr>
          <p:spPr>
            <a:xfrm>
              <a:off x="59098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8" name="Google Shape;2268;p7"/>
            <p:cNvSpPr/>
            <p:nvPr/>
          </p:nvSpPr>
          <p:spPr>
            <a:xfrm>
              <a:off x="59098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9" name="Google Shape;2269;p7"/>
            <p:cNvSpPr/>
            <p:nvPr/>
          </p:nvSpPr>
          <p:spPr>
            <a:xfrm>
              <a:off x="59098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0" name="Google Shape;2270;p7"/>
            <p:cNvSpPr/>
            <p:nvPr/>
          </p:nvSpPr>
          <p:spPr>
            <a:xfrm>
              <a:off x="59098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1" name="Google Shape;2271;p7"/>
            <p:cNvSpPr/>
            <p:nvPr/>
          </p:nvSpPr>
          <p:spPr>
            <a:xfrm>
              <a:off x="59098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2" name="Google Shape;2272;p7"/>
            <p:cNvSpPr/>
            <p:nvPr/>
          </p:nvSpPr>
          <p:spPr>
            <a:xfrm>
              <a:off x="59098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3" name="Google Shape;2273;p7"/>
            <p:cNvSpPr/>
            <p:nvPr/>
          </p:nvSpPr>
          <p:spPr>
            <a:xfrm>
              <a:off x="59098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4" name="Google Shape;2274;p7"/>
            <p:cNvSpPr/>
            <p:nvPr/>
          </p:nvSpPr>
          <p:spPr>
            <a:xfrm>
              <a:off x="60603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5" name="Google Shape;2275;p7"/>
            <p:cNvSpPr/>
            <p:nvPr/>
          </p:nvSpPr>
          <p:spPr>
            <a:xfrm>
              <a:off x="60603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6" name="Google Shape;2276;p7"/>
            <p:cNvSpPr/>
            <p:nvPr/>
          </p:nvSpPr>
          <p:spPr>
            <a:xfrm>
              <a:off x="60603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7" name="Google Shape;2277;p7"/>
            <p:cNvSpPr/>
            <p:nvPr/>
          </p:nvSpPr>
          <p:spPr>
            <a:xfrm>
              <a:off x="60603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8" name="Google Shape;2278;p7"/>
            <p:cNvSpPr/>
            <p:nvPr/>
          </p:nvSpPr>
          <p:spPr>
            <a:xfrm>
              <a:off x="606037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9" name="Google Shape;2279;p7"/>
            <p:cNvSpPr/>
            <p:nvPr/>
          </p:nvSpPr>
          <p:spPr>
            <a:xfrm>
              <a:off x="60603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0" name="Google Shape;2280;p7"/>
            <p:cNvSpPr/>
            <p:nvPr/>
          </p:nvSpPr>
          <p:spPr>
            <a:xfrm>
              <a:off x="606037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1" name="Google Shape;2281;p7"/>
            <p:cNvSpPr/>
            <p:nvPr/>
          </p:nvSpPr>
          <p:spPr>
            <a:xfrm>
              <a:off x="60603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2" name="Google Shape;2282;p7"/>
            <p:cNvSpPr/>
            <p:nvPr/>
          </p:nvSpPr>
          <p:spPr>
            <a:xfrm>
              <a:off x="60603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3" name="Google Shape;2283;p7"/>
            <p:cNvSpPr/>
            <p:nvPr/>
          </p:nvSpPr>
          <p:spPr>
            <a:xfrm>
              <a:off x="60603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4" name="Google Shape;2284;p7"/>
            <p:cNvSpPr/>
            <p:nvPr/>
          </p:nvSpPr>
          <p:spPr>
            <a:xfrm>
              <a:off x="60603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5" name="Google Shape;2285;p7"/>
            <p:cNvSpPr/>
            <p:nvPr/>
          </p:nvSpPr>
          <p:spPr>
            <a:xfrm>
              <a:off x="60603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6" name="Google Shape;2286;p7"/>
            <p:cNvSpPr/>
            <p:nvPr/>
          </p:nvSpPr>
          <p:spPr>
            <a:xfrm>
              <a:off x="606037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7" name="Google Shape;2287;p7"/>
            <p:cNvSpPr/>
            <p:nvPr/>
          </p:nvSpPr>
          <p:spPr>
            <a:xfrm>
              <a:off x="60603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8" name="Google Shape;2288;p7"/>
            <p:cNvSpPr/>
            <p:nvPr/>
          </p:nvSpPr>
          <p:spPr>
            <a:xfrm>
              <a:off x="60603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9" name="Google Shape;2289;p7"/>
            <p:cNvSpPr/>
            <p:nvPr/>
          </p:nvSpPr>
          <p:spPr>
            <a:xfrm>
              <a:off x="60603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0" name="Google Shape;2290;p7"/>
            <p:cNvSpPr/>
            <p:nvPr/>
          </p:nvSpPr>
          <p:spPr>
            <a:xfrm>
              <a:off x="60603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1" name="Google Shape;2291;p7"/>
            <p:cNvSpPr/>
            <p:nvPr/>
          </p:nvSpPr>
          <p:spPr>
            <a:xfrm>
              <a:off x="606037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2" name="Google Shape;2292;p7"/>
            <p:cNvSpPr/>
            <p:nvPr/>
          </p:nvSpPr>
          <p:spPr>
            <a:xfrm>
              <a:off x="60603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3" name="Google Shape;2293;p7"/>
            <p:cNvSpPr/>
            <p:nvPr/>
          </p:nvSpPr>
          <p:spPr>
            <a:xfrm>
              <a:off x="60603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4" name="Google Shape;2294;p7"/>
            <p:cNvSpPr/>
            <p:nvPr/>
          </p:nvSpPr>
          <p:spPr>
            <a:xfrm>
              <a:off x="60603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5" name="Google Shape;2295;p7"/>
            <p:cNvSpPr/>
            <p:nvPr/>
          </p:nvSpPr>
          <p:spPr>
            <a:xfrm>
              <a:off x="60603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6" name="Google Shape;2296;p7"/>
            <p:cNvSpPr/>
            <p:nvPr/>
          </p:nvSpPr>
          <p:spPr>
            <a:xfrm>
              <a:off x="60603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7" name="Google Shape;2297;p7"/>
            <p:cNvSpPr/>
            <p:nvPr/>
          </p:nvSpPr>
          <p:spPr>
            <a:xfrm>
              <a:off x="60603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8" name="Google Shape;2298;p7"/>
            <p:cNvSpPr/>
            <p:nvPr/>
          </p:nvSpPr>
          <p:spPr>
            <a:xfrm>
              <a:off x="60603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9" name="Google Shape;2299;p7"/>
            <p:cNvSpPr/>
            <p:nvPr/>
          </p:nvSpPr>
          <p:spPr>
            <a:xfrm>
              <a:off x="606037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0" name="Google Shape;2300;p7"/>
            <p:cNvSpPr/>
            <p:nvPr/>
          </p:nvSpPr>
          <p:spPr>
            <a:xfrm>
              <a:off x="62108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1" name="Google Shape;2301;p7"/>
            <p:cNvSpPr/>
            <p:nvPr/>
          </p:nvSpPr>
          <p:spPr>
            <a:xfrm>
              <a:off x="62108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2" name="Google Shape;2302;p7"/>
            <p:cNvSpPr/>
            <p:nvPr/>
          </p:nvSpPr>
          <p:spPr>
            <a:xfrm>
              <a:off x="62108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3" name="Google Shape;2303;p7"/>
            <p:cNvSpPr/>
            <p:nvPr/>
          </p:nvSpPr>
          <p:spPr>
            <a:xfrm>
              <a:off x="62108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4" name="Google Shape;2304;p7"/>
            <p:cNvSpPr/>
            <p:nvPr/>
          </p:nvSpPr>
          <p:spPr>
            <a:xfrm>
              <a:off x="62108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5" name="Google Shape;2305;p7"/>
            <p:cNvSpPr/>
            <p:nvPr/>
          </p:nvSpPr>
          <p:spPr>
            <a:xfrm>
              <a:off x="62108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6" name="Google Shape;2306;p7"/>
            <p:cNvSpPr/>
            <p:nvPr/>
          </p:nvSpPr>
          <p:spPr>
            <a:xfrm>
              <a:off x="62108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7" name="Google Shape;2307;p7"/>
            <p:cNvSpPr/>
            <p:nvPr/>
          </p:nvSpPr>
          <p:spPr>
            <a:xfrm>
              <a:off x="62108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8" name="Google Shape;2308;p7"/>
            <p:cNvSpPr/>
            <p:nvPr/>
          </p:nvSpPr>
          <p:spPr>
            <a:xfrm>
              <a:off x="62108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9" name="Google Shape;2309;p7"/>
            <p:cNvSpPr/>
            <p:nvPr/>
          </p:nvSpPr>
          <p:spPr>
            <a:xfrm>
              <a:off x="62108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0" name="Google Shape;2310;p7"/>
            <p:cNvSpPr/>
            <p:nvPr/>
          </p:nvSpPr>
          <p:spPr>
            <a:xfrm>
              <a:off x="62108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1" name="Google Shape;2311;p7"/>
            <p:cNvSpPr/>
            <p:nvPr/>
          </p:nvSpPr>
          <p:spPr>
            <a:xfrm>
              <a:off x="62108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2" name="Google Shape;2312;p7"/>
            <p:cNvSpPr/>
            <p:nvPr/>
          </p:nvSpPr>
          <p:spPr>
            <a:xfrm>
              <a:off x="62108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3" name="Google Shape;2313;p7"/>
            <p:cNvSpPr/>
            <p:nvPr/>
          </p:nvSpPr>
          <p:spPr>
            <a:xfrm>
              <a:off x="62108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4" name="Google Shape;2314;p7"/>
            <p:cNvSpPr/>
            <p:nvPr/>
          </p:nvSpPr>
          <p:spPr>
            <a:xfrm>
              <a:off x="62108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5" name="Google Shape;2315;p7"/>
            <p:cNvSpPr/>
            <p:nvPr/>
          </p:nvSpPr>
          <p:spPr>
            <a:xfrm>
              <a:off x="62108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6" name="Google Shape;2316;p7"/>
            <p:cNvSpPr/>
            <p:nvPr/>
          </p:nvSpPr>
          <p:spPr>
            <a:xfrm>
              <a:off x="62108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7" name="Google Shape;2317;p7"/>
            <p:cNvSpPr/>
            <p:nvPr/>
          </p:nvSpPr>
          <p:spPr>
            <a:xfrm>
              <a:off x="62108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8" name="Google Shape;2318;p7"/>
            <p:cNvSpPr/>
            <p:nvPr/>
          </p:nvSpPr>
          <p:spPr>
            <a:xfrm>
              <a:off x="62108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9" name="Google Shape;2319;p7"/>
            <p:cNvSpPr/>
            <p:nvPr/>
          </p:nvSpPr>
          <p:spPr>
            <a:xfrm>
              <a:off x="62108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0" name="Google Shape;2320;p7"/>
            <p:cNvSpPr/>
            <p:nvPr/>
          </p:nvSpPr>
          <p:spPr>
            <a:xfrm>
              <a:off x="6361375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1" name="Google Shape;2321;p7"/>
            <p:cNvSpPr/>
            <p:nvPr/>
          </p:nvSpPr>
          <p:spPr>
            <a:xfrm>
              <a:off x="6361375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2" name="Google Shape;2322;p7"/>
            <p:cNvSpPr/>
            <p:nvPr/>
          </p:nvSpPr>
          <p:spPr>
            <a:xfrm>
              <a:off x="6361375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3" name="Google Shape;2323;p7"/>
            <p:cNvSpPr/>
            <p:nvPr/>
          </p:nvSpPr>
          <p:spPr>
            <a:xfrm>
              <a:off x="6361375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4" name="Google Shape;2324;p7"/>
            <p:cNvSpPr/>
            <p:nvPr/>
          </p:nvSpPr>
          <p:spPr>
            <a:xfrm>
              <a:off x="6361375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5" name="Google Shape;2325;p7"/>
            <p:cNvSpPr/>
            <p:nvPr/>
          </p:nvSpPr>
          <p:spPr>
            <a:xfrm>
              <a:off x="6361375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6" name="Google Shape;2326;p7"/>
            <p:cNvSpPr/>
            <p:nvPr/>
          </p:nvSpPr>
          <p:spPr>
            <a:xfrm>
              <a:off x="6361375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7" name="Google Shape;2327;p7"/>
            <p:cNvSpPr/>
            <p:nvPr/>
          </p:nvSpPr>
          <p:spPr>
            <a:xfrm>
              <a:off x="6361375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8" name="Google Shape;2328;p7"/>
            <p:cNvSpPr/>
            <p:nvPr/>
          </p:nvSpPr>
          <p:spPr>
            <a:xfrm>
              <a:off x="6361375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9" name="Google Shape;2329;p7"/>
            <p:cNvSpPr/>
            <p:nvPr/>
          </p:nvSpPr>
          <p:spPr>
            <a:xfrm>
              <a:off x="6361375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0" name="Google Shape;2330;p7"/>
            <p:cNvSpPr/>
            <p:nvPr/>
          </p:nvSpPr>
          <p:spPr>
            <a:xfrm>
              <a:off x="6361375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1" name="Google Shape;2331;p7"/>
            <p:cNvSpPr/>
            <p:nvPr/>
          </p:nvSpPr>
          <p:spPr>
            <a:xfrm>
              <a:off x="6361375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2" name="Google Shape;2332;p7"/>
            <p:cNvSpPr/>
            <p:nvPr/>
          </p:nvSpPr>
          <p:spPr>
            <a:xfrm>
              <a:off x="6361375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3" name="Google Shape;2333;p7"/>
            <p:cNvSpPr/>
            <p:nvPr/>
          </p:nvSpPr>
          <p:spPr>
            <a:xfrm>
              <a:off x="6361375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4" name="Google Shape;2334;p7"/>
            <p:cNvSpPr/>
            <p:nvPr/>
          </p:nvSpPr>
          <p:spPr>
            <a:xfrm>
              <a:off x="6361375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5" name="Google Shape;2335;p7"/>
            <p:cNvSpPr/>
            <p:nvPr/>
          </p:nvSpPr>
          <p:spPr>
            <a:xfrm>
              <a:off x="6361375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6" name="Google Shape;2336;p7"/>
            <p:cNvSpPr/>
            <p:nvPr/>
          </p:nvSpPr>
          <p:spPr>
            <a:xfrm>
              <a:off x="6361375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7" name="Google Shape;2337;p7"/>
            <p:cNvSpPr/>
            <p:nvPr/>
          </p:nvSpPr>
          <p:spPr>
            <a:xfrm>
              <a:off x="6361375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8" name="Google Shape;2338;p7"/>
            <p:cNvSpPr/>
            <p:nvPr/>
          </p:nvSpPr>
          <p:spPr>
            <a:xfrm>
              <a:off x="65119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9" name="Google Shape;2339;p7"/>
            <p:cNvSpPr/>
            <p:nvPr/>
          </p:nvSpPr>
          <p:spPr>
            <a:xfrm>
              <a:off x="65119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0" name="Google Shape;2340;p7"/>
            <p:cNvSpPr/>
            <p:nvPr/>
          </p:nvSpPr>
          <p:spPr>
            <a:xfrm>
              <a:off x="65119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1" name="Google Shape;2341;p7"/>
            <p:cNvSpPr/>
            <p:nvPr/>
          </p:nvSpPr>
          <p:spPr>
            <a:xfrm>
              <a:off x="65119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2" name="Google Shape;2342;p7"/>
            <p:cNvSpPr/>
            <p:nvPr/>
          </p:nvSpPr>
          <p:spPr>
            <a:xfrm>
              <a:off x="65119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3" name="Google Shape;2343;p7"/>
            <p:cNvSpPr/>
            <p:nvPr/>
          </p:nvSpPr>
          <p:spPr>
            <a:xfrm>
              <a:off x="65119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4" name="Google Shape;2344;p7"/>
            <p:cNvSpPr/>
            <p:nvPr/>
          </p:nvSpPr>
          <p:spPr>
            <a:xfrm>
              <a:off x="65119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5" name="Google Shape;2345;p7"/>
            <p:cNvSpPr/>
            <p:nvPr/>
          </p:nvSpPr>
          <p:spPr>
            <a:xfrm>
              <a:off x="65119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6" name="Google Shape;2346;p7"/>
            <p:cNvSpPr/>
            <p:nvPr/>
          </p:nvSpPr>
          <p:spPr>
            <a:xfrm>
              <a:off x="66624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7" name="Google Shape;2347;p7"/>
            <p:cNvSpPr/>
            <p:nvPr/>
          </p:nvSpPr>
          <p:spPr>
            <a:xfrm>
              <a:off x="66624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8" name="Google Shape;2348;p7"/>
            <p:cNvSpPr/>
            <p:nvPr/>
          </p:nvSpPr>
          <p:spPr>
            <a:xfrm>
              <a:off x="66624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49" name="Google Shape;2349;p7"/>
          <p:cNvGrpSpPr/>
          <p:nvPr/>
        </p:nvGrpSpPr>
        <p:grpSpPr>
          <a:xfrm rot="10800000">
            <a:off x="7682451" y="28707"/>
            <a:ext cx="1140783" cy="5086302"/>
            <a:chOff x="5608825" y="238125"/>
            <a:chExt cx="1174975" cy="5238750"/>
          </a:xfrm>
        </p:grpSpPr>
        <p:sp>
          <p:nvSpPr>
            <p:cNvPr id="2350" name="Google Shape;2350;p7"/>
            <p:cNvSpPr/>
            <p:nvPr/>
          </p:nvSpPr>
          <p:spPr>
            <a:xfrm>
              <a:off x="56088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1" name="Google Shape;2351;p7"/>
            <p:cNvSpPr/>
            <p:nvPr/>
          </p:nvSpPr>
          <p:spPr>
            <a:xfrm>
              <a:off x="56088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2" name="Google Shape;2352;p7"/>
            <p:cNvSpPr/>
            <p:nvPr/>
          </p:nvSpPr>
          <p:spPr>
            <a:xfrm>
              <a:off x="56088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3" name="Google Shape;2353;p7"/>
            <p:cNvSpPr/>
            <p:nvPr/>
          </p:nvSpPr>
          <p:spPr>
            <a:xfrm>
              <a:off x="56088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4" name="Google Shape;2354;p7"/>
            <p:cNvSpPr/>
            <p:nvPr/>
          </p:nvSpPr>
          <p:spPr>
            <a:xfrm>
              <a:off x="57593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5" name="Google Shape;2355;p7"/>
            <p:cNvSpPr/>
            <p:nvPr/>
          </p:nvSpPr>
          <p:spPr>
            <a:xfrm>
              <a:off x="57593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6" name="Google Shape;2356;p7"/>
            <p:cNvSpPr/>
            <p:nvPr/>
          </p:nvSpPr>
          <p:spPr>
            <a:xfrm>
              <a:off x="57593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7" name="Google Shape;2357;p7"/>
            <p:cNvSpPr/>
            <p:nvPr/>
          </p:nvSpPr>
          <p:spPr>
            <a:xfrm>
              <a:off x="57593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8" name="Google Shape;2358;p7"/>
            <p:cNvSpPr/>
            <p:nvPr/>
          </p:nvSpPr>
          <p:spPr>
            <a:xfrm>
              <a:off x="57593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9" name="Google Shape;2359;p7"/>
            <p:cNvSpPr/>
            <p:nvPr/>
          </p:nvSpPr>
          <p:spPr>
            <a:xfrm>
              <a:off x="57593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0" name="Google Shape;2360;p7"/>
            <p:cNvSpPr/>
            <p:nvPr/>
          </p:nvSpPr>
          <p:spPr>
            <a:xfrm>
              <a:off x="57593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1" name="Google Shape;2361;p7"/>
            <p:cNvSpPr/>
            <p:nvPr/>
          </p:nvSpPr>
          <p:spPr>
            <a:xfrm>
              <a:off x="57593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2" name="Google Shape;2362;p7"/>
            <p:cNvSpPr/>
            <p:nvPr/>
          </p:nvSpPr>
          <p:spPr>
            <a:xfrm>
              <a:off x="57593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3" name="Google Shape;2363;p7"/>
            <p:cNvSpPr/>
            <p:nvPr/>
          </p:nvSpPr>
          <p:spPr>
            <a:xfrm>
              <a:off x="57593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4" name="Google Shape;2364;p7"/>
            <p:cNvSpPr/>
            <p:nvPr/>
          </p:nvSpPr>
          <p:spPr>
            <a:xfrm>
              <a:off x="57593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5" name="Google Shape;2365;p7"/>
            <p:cNvSpPr/>
            <p:nvPr/>
          </p:nvSpPr>
          <p:spPr>
            <a:xfrm>
              <a:off x="57593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6" name="Google Shape;2366;p7"/>
            <p:cNvSpPr/>
            <p:nvPr/>
          </p:nvSpPr>
          <p:spPr>
            <a:xfrm>
              <a:off x="57593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7" name="Google Shape;2367;p7"/>
            <p:cNvSpPr/>
            <p:nvPr/>
          </p:nvSpPr>
          <p:spPr>
            <a:xfrm>
              <a:off x="57593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8" name="Google Shape;2368;p7"/>
            <p:cNvSpPr/>
            <p:nvPr/>
          </p:nvSpPr>
          <p:spPr>
            <a:xfrm>
              <a:off x="57593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9" name="Google Shape;2369;p7"/>
            <p:cNvSpPr/>
            <p:nvPr/>
          </p:nvSpPr>
          <p:spPr>
            <a:xfrm>
              <a:off x="57593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0" name="Google Shape;2370;p7"/>
            <p:cNvSpPr/>
            <p:nvPr/>
          </p:nvSpPr>
          <p:spPr>
            <a:xfrm>
              <a:off x="57593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1" name="Google Shape;2371;p7"/>
            <p:cNvSpPr/>
            <p:nvPr/>
          </p:nvSpPr>
          <p:spPr>
            <a:xfrm>
              <a:off x="59098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2" name="Google Shape;2372;p7"/>
            <p:cNvSpPr/>
            <p:nvPr/>
          </p:nvSpPr>
          <p:spPr>
            <a:xfrm>
              <a:off x="59098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3" name="Google Shape;2373;p7"/>
            <p:cNvSpPr/>
            <p:nvPr/>
          </p:nvSpPr>
          <p:spPr>
            <a:xfrm>
              <a:off x="59098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4" name="Google Shape;2374;p7"/>
            <p:cNvSpPr/>
            <p:nvPr/>
          </p:nvSpPr>
          <p:spPr>
            <a:xfrm>
              <a:off x="59098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5" name="Google Shape;2375;p7"/>
            <p:cNvSpPr/>
            <p:nvPr/>
          </p:nvSpPr>
          <p:spPr>
            <a:xfrm>
              <a:off x="59098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6" name="Google Shape;2376;p7"/>
            <p:cNvSpPr/>
            <p:nvPr/>
          </p:nvSpPr>
          <p:spPr>
            <a:xfrm>
              <a:off x="59098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7" name="Google Shape;2377;p7"/>
            <p:cNvSpPr/>
            <p:nvPr/>
          </p:nvSpPr>
          <p:spPr>
            <a:xfrm>
              <a:off x="59098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8" name="Google Shape;2378;p7"/>
            <p:cNvSpPr/>
            <p:nvPr/>
          </p:nvSpPr>
          <p:spPr>
            <a:xfrm>
              <a:off x="59098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9" name="Google Shape;2379;p7"/>
            <p:cNvSpPr/>
            <p:nvPr/>
          </p:nvSpPr>
          <p:spPr>
            <a:xfrm>
              <a:off x="59098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0" name="Google Shape;2380;p7"/>
            <p:cNvSpPr/>
            <p:nvPr/>
          </p:nvSpPr>
          <p:spPr>
            <a:xfrm>
              <a:off x="59098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1" name="Google Shape;2381;p7"/>
            <p:cNvSpPr/>
            <p:nvPr/>
          </p:nvSpPr>
          <p:spPr>
            <a:xfrm>
              <a:off x="59098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2" name="Google Shape;2382;p7"/>
            <p:cNvSpPr/>
            <p:nvPr/>
          </p:nvSpPr>
          <p:spPr>
            <a:xfrm>
              <a:off x="59098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3" name="Google Shape;2383;p7"/>
            <p:cNvSpPr/>
            <p:nvPr/>
          </p:nvSpPr>
          <p:spPr>
            <a:xfrm>
              <a:off x="59098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4" name="Google Shape;2384;p7"/>
            <p:cNvSpPr/>
            <p:nvPr/>
          </p:nvSpPr>
          <p:spPr>
            <a:xfrm>
              <a:off x="60603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5" name="Google Shape;2385;p7"/>
            <p:cNvSpPr/>
            <p:nvPr/>
          </p:nvSpPr>
          <p:spPr>
            <a:xfrm>
              <a:off x="606037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6" name="Google Shape;2386;p7"/>
            <p:cNvSpPr/>
            <p:nvPr/>
          </p:nvSpPr>
          <p:spPr>
            <a:xfrm>
              <a:off x="606037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7" name="Google Shape;2387;p7"/>
            <p:cNvSpPr/>
            <p:nvPr/>
          </p:nvSpPr>
          <p:spPr>
            <a:xfrm>
              <a:off x="60603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8" name="Google Shape;2388;p7"/>
            <p:cNvSpPr/>
            <p:nvPr/>
          </p:nvSpPr>
          <p:spPr>
            <a:xfrm>
              <a:off x="60603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9" name="Google Shape;2389;p7"/>
            <p:cNvSpPr/>
            <p:nvPr/>
          </p:nvSpPr>
          <p:spPr>
            <a:xfrm>
              <a:off x="60603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0" name="Google Shape;2390;p7"/>
            <p:cNvSpPr/>
            <p:nvPr/>
          </p:nvSpPr>
          <p:spPr>
            <a:xfrm>
              <a:off x="60603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1" name="Google Shape;2391;p7"/>
            <p:cNvSpPr/>
            <p:nvPr/>
          </p:nvSpPr>
          <p:spPr>
            <a:xfrm>
              <a:off x="60603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2" name="Google Shape;2392;p7"/>
            <p:cNvSpPr/>
            <p:nvPr/>
          </p:nvSpPr>
          <p:spPr>
            <a:xfrm>
              <a:off x="62108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3" name="Google Shape;2393;p7"/>
            <p:cNvSpPr/>
            <p:nvPr/>
          </p:nvSpPr>
          <p:spPr>
            <a:xfrm>
              <a:off x="62108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4" name="Google Shape;2394;p7"/>
            <p:cNvSpPr/>
            <p:nvPr/>
          </p:nvSpPr>
          <p:spPr>
            <a:xfrm>
              <a:off x="62108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5" name="Google Shape;2395;p7"/>
            <p:cNvSpPr/>
            <p:nvPr/>
          </p:nvSpPr>
          <p:spPr>
            <a:xfrm>
              <a:off x="62108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6" name="Google Shape;2396;p7"/>
            <p:cNvSpPr/>
            <p:nvPr/>
          </p:nvSpPr>
          <p:spPr>
            <a:xfrm>
              <a:off x="62108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7" name="Google Shape;2397;p7"/>
            <p:cNvSpPr/>
            <p:nvPr/>
          </p:nvSpPr>
          <p:spPr>
            <a:xfrm>
              <a:off x="6361375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8" name="Google Shape;2398;p7"/>
            <p:cNvSpPr/>
            <p:nvPr/>
          </p:nvSpPr>
          <p:spPr>
            <a:xfrm>
              <a:off x="6361375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9" name="Google Shape;2399;p7"/>
            <p:cNvSpPr/>
            <p:nvPr/>
          </p:nvSpPr>
          <p:spPr>
            <a:xfrm>
              <a:off x="66624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1" name="Google Shape;2401;p8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402" name="Google Shape;2402;p8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403" name="Google Shape;2403;p8"/>
          <p:cNvGrpSpPr/>
          <p:nvPr/>
        </p:nvGrpSpPr>
        <p:grpSpPr>
          <a:xfrm rot="10800000">
            <a:off x="8851487" y="28707"/>
            <a:ext cx="264012" cy="5086302"/>
            <a:chOff x="5307800" y="238125"/>
            <a:chExt cx="271925" cy="5238750"/>
          </a:xfrm>
        </p:grpSpPr>
        <p:sp>
          <p:nvSpPr>
            <p:cNvPr id="2404" name="Google Shape;2404;p8"/>
            <p:cNvSpPr/>
            <p:nvPr/>
          </p:nvSpPr>
          <p:spPr>
            <a:xfrm>
              <a:off x="5307800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5" name="Google Shape;2405;p8"/>
            <p:cNvSpPr/>
            <p:nvPr/>
          </p:nvSpPr>
          <p:spPr>
            <a:xfrm>
              <a:off x="530780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6" name="Google Shape;2406;p8"/>
            <p:cNvSpPr/>
            <p:nvPr/>
          </p:nvSpPr>
          <p:spPr>
            <a:xfrm>
              <a:off x="5307800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7" name="Google Shape;2407;p8"/>
            <p:cNvSpPr/>
            <p:nvPr/>
          </p:nvSpPr>
          <p:spPr>
            <a:xfrm>
              <a:off x="5307800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8" name="Google Shape;2408;p8"/>
            <p:cNvSpPr/>
            <p:nvPr/>
          </p:nvSpPr>
          <p:spPr>
            <a:xfrm>
              <a:off x="5307800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9" name="Google Shape;2409;p8"/>
            <p:cNvSpPr/>
            <p:nvPr/>
          </p:nvSpPr>
          <p:spPr>
            <a:xfrm>
              <a:off x="530780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0" name="Google Shape;2410;p8"/>
            <p:cNvSpPr/>
            <p:nvPr/>
          </p:nvSpPr>
          <p:spPr>
            <a:xfrm>
              <a:off x="5307800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1" name="Google Shape;2411;p8"/>
            <p:cNvSpPr/>
            <p:nvPr/>
          </p:nvSpPr>
          <p:spPr>
            <a:xfrm>
              <a:off x="530780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2" name="Google Shape;2412;p8"/>
            <p:cNvSpPr/>
            <p:nvPr/>
          </p:nvSpPr>
          <p:spPr>
            <a:xfrm>
              <a:off x="5307800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3" name="Google Shape;2413;p8"/>
            <p:cNvSpPr/>
            <p:nvPr/>
          </p:nvSpPr>
          <p:spPr>
            <a:xfrm>
              <a:off x="5307800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4" name="Google Shape;2414;p8"/>
            <p:cNvSpPr/>
            <p:nvPr/>
          </p:nvSpPr>
          <p:spPr>
            <a:xfrm>
              <a:off x="5307800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5" name="Google Shape;2415;p8"/>
            <p:cNvSpPr/>
            <p:nvPr/>
          </p:nvSpPr>
          <p:spPr>
            <a:xfrm>
              <a:off x="5307800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6" name="Google Shape;2416;p8"/>
            <p:cNvSpPr/>
            <p:nvPr/>
          </p:nvSpPr>
          <p:spPr>
            <a:xfrm>
              <a:off x="530780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7" name="Google Shape;2417;p8"/>
            <p:cNvSpPr/>
            <p:nvPr/>
          </p:nvSpPr>
          <p:spPr>
            <a:xfrm>
              <a:off x="5307800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8" name="Google Shape;2418;p8"/>
            <p:cNvSpPr/>
            <p:nvPr/>
          </p:nvSpPr>
          <p:spPr>
            <a:xfrm>
              <a:off x="5307800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9" name="Google Shape;2419;p8"/>
            <p:cNvSpPr/>
            <p:nvPr/>
          </p:nvSpPr>
          <p:spPr>
            <a:xfrm>
              <a:off x="5307800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0" name="Google Shape;2420;p8"/>
            <p:cNvSpPr/>
            <p:nvPr/>
          </p:nvSpPr>
          <p:spPr>
            <a:xfrm>
              <a:off x="5307800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1" name="Google Shape;2421;p8"/>
            <p:cNvSpPr/>
            <p:nvPr/>
          </p:nvSpPr>
          <p:spPr>
            <a:xfrm>
              <a:off x="530780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2" name="Google Shape;2422;p8"/>
            <p:cNvSpPr/>
            <p:nvPr/>
          </p:nvSpPr>
          <p:spPr>
            <a:xfrm>
              <a:off x="5307800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3" name="Google Shape;2423;p8"/>
            <p:cNvSpPr/>
            <p:nvPr/>
          </p:nvSpPr>
          <p:spPr>
            <a:xfrm>
              <a:off x="5307800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4" name="Google Shape;2424;p8"/>
            <p:cNvSpPr/>
            <p:nvPr/>
          </p:nvSpPr>
          <p:spPr>
            <a:xfrm>
              <a:off x="5307800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5" name="Google Shape;2425;p8"/>
            <p:cNvSpPr/>
            <p:nvPr/>
          </p:nvSpPr>
          <p:spPr>
            <a:xfrm>
              <a:off x="5307800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6" name="Google Shape;2426;p8"/>
            <p:cNvSpPr/>
            <p:nvPr/>
          </p:nvSpPr>
          <p:spPr>
            <a:xfrm>
              <a:off x="5307800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7" name="Google Shape;2427;p8"/>
            <p:cNvSpPr/>
            <p:nvPr/>
          </p:nvSpPr>
          <p:spPr>
            <a:xfrm>
              <a:off x="530780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8" name="Google Shape;2428;p8"/>
            <p:cNvSpPr/>
            <p:nvPr/>
          </p:nvSpPr>
          <p:spPr>
            <a:xfrm>
              <a:off x="5307800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9" name="Google Shape;2429;p8"/>
            <p:cNvSpPr/>
            <p:nvPr/>
          </p:nvSpPr>
          <p:spPr>
            <a:xfrm>
              <a:off x="5307800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0" name="Google Shape;2430;p8"/>
            <p:cNvSpPr/>
            <p:nvPr/>
          </p:nvSpPr>
          <p:spPr>
            <a:xfrm>
              <a:off x="5307800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1" name="Google Shape;2431;p8"/>
            <p:cNvSpPr/>
            <p:nvPr/>
          </p:nvSpPr>
          <p:spPr>
            <a:xfrm>
              <a:off x="5307800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2" name="Google Shape;2432;p8"/>
            <p:cNvSpPr/>
            <p:nvPr/>
          </p:nvSpPr>
          <p:spPr>
            <a:xfrm>
              <a:off x="530780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3" name="Google Shape;2433;p8"/>
            <p:cNvSpPr/>
            <p:nvPr/>
          </p:nvSpPr>
          <p:spPr>
            <a:xfrm>
              <a:off x="530780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4" name="Google Shape;2434;p8"/>
            <p:cNvSpPr/>
            <p:nvPr/>
          </p:nvSpPr>
          <p:spPr>
            <a:xfrm>
              <a:off x="5307800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5" name="Google Shape;2435;p8"/>
            <p:cNvSpPr/>
            <p:nvPr/>
          </p:nvSpPr>
          <p:spPr>
            <a:xfrm>
              <a:off x="5307800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6" name="Google Shape;2436;p8"/>
            <p:cNvSpPr/>
            <p:nvPr/>
          </p:nvSpPr>
          <p:spPr>
            <a:xfrm>
              <a:off x="5307800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7" name="Google Shape;2437;p8"/>
            <p:cNvSpPr/>
            <p:nvPr/>
          </p:nvSpPr>
          <p:spPr>
            <a:xfrm>
              <a:off x="530780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8" name="Google Shape;2438;p8"/>
            <p:cNvSpPr/>
            <p:nvPr/>
          </p:nvSpPr>
          <p:spPr>
            <a:xfrm>
              <a:off x="5307800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9" name="Google Shape;2439;p8"/>
            <p:cNvSpPr/>
            <p:nvPr/>
          </p:nvSpPr>
          <p:spPr>
            <a:xfrm>
              <a:off x="54583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0" name="Google Shape;2440;p8"/>
            <p:cNvSpPr/>
            <p:nvPr/>
          </p:nvSpPr>
          <p:spPr>
            <a:xfrm>
              <a:off x="54583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1" name="Google Shape;2441;p8"/>
            <p:cNvSpPr/>
            <p:nvPr/>
          </p:nvSpPr>
          <p:spPr>
            <a:xfrm>
              <a:off x="54583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2" name="Google Shape;2442;p8"/>
            <p:cNvSpPr/>
            <p:nvPr/>
          </p:nvSpPr>
          <p:spPr>
            <a:xfrm>
              <a:off x="54583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3" name="Google Shape;2443;p8"/>
            <p:cNvSpPr/>
            <p:nvPr/>
          </p:nvSpPr>
          <p:spPr>
            <a:xfrm>
              <a:off x="54583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4" name="Google Shape;2444;p8"/>
            <p:cNvSpPr/>
            <p:nvPr/>
          </p:nvSpPr>
          <p:spPr>
            <a:xfrm>
              <a:off x="54583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5" name="Google Shape;2445;p8"/>
            <p:cNvSpPr/>
            <p:nvPr/>
          </p:nvSpPr>
          <p:spPr>
            <a:xfrm>
              <a:off x="54583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6" name="Google Shape;2446;p8"/>
            <p:cNvSpPr/>
            <p:nvPr/>
          </p:nvSpPr>
          <p:spPr>
            <a:xfrm>
              <a:off x="54583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7" name="Google Shape;2447;p8"/>
            <p:cNvSpPr/>
            <p:nvPr/>
          </p:nvSpPr>
          <p:spPr>
            <a:xfrm>
              <a:off x="54583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8" name="Google Shape;2448;p8"/>
            <p:cNvSpPr/>
            <p:nvPr/>
          </p:nvSpPr>
          <p:spPr>
            <a:xfrm>
              <a:off x="54583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9" name="Google Shape;2449;p8"/>
            <p:cNvSpPr/>
            <p:nvPr/>
          </p:nvSpPr>
          <p:spPr>
            <a:xfrm>
              <a:off x="54583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0" name="Google Shape;2450;p8"/>
            <p:cNvSpPr/>
            <p:nvPr/>
          </p:nvSpPr>
          <p:spPr>
            <a:xfrm>
              <a:off x="54583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1" name="Google Shape;2451;p8"/>
            <p:cNvSpPr/>
            <p:nvPr/>
          </p:nvSpPr>
          <p:spPr>
            <a:xfrm>
              <a:off x="54583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2" name="Google Shape;2452;p8"/>
            <p:cNvSpPr/>
            <p:nvPr/>
          </p:nvSpPr>
          <p:spPr>
            <a:xfrm>
              <a:off x="54583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3" name="Google Shape;2453;p8"/>
            <p:cNvSpPr/>
            <p:nvPr/>
          </p:nvSpPr>
          <p:spPr>
            <a:xfrm>
              <a:off x="54583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4" name="Google Shape;2454;p8"/>
            <p:cNvSpPr/>
            <p:nvPr/>
          </p:nvSpPr>
          <p:spPr>
            <a:xfrm>
              <a:off x="54583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5" name="Google Shape;2455;p8"/>
            <p:cNvSpPr/>
            <p:nvPr/>
          </p:nvSpPr>
          <p:spPr>
            <a:xfrm>
              <a:off x="54583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6" name="Google Shape;2456;p8"/>
            <p:cNvSpPr/>
            <p:nvPr/>
          </p:nvSpPr>
          <p:spPr>
            <a:xfrm>
              <a:off x="54583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7" name="Google Shape;2457;p8"/>
            <p:cNvSpPr/>
            <p:nvPr/>
          </p:nvSpPr>
          <p:spPr>
            <a:xfrm>
              <a:off x="54583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8" name="Google Shape;2458;p8"/>
            <p:cNvSpPr/>
            <p:nvPr/>
          </p:nvSpPr>
          <p:spPr>
            <a:xfrm>
              <a:off x="54583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9" name="Google Shape;2459;p8"/>
            <p:cNvSpPr/>
            <p:nvPr/>
          </p:nvSpPr>
          <p:spPr>
            <a:xfrm>
              <a:off x="54583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0" name="Google Shape;2460;p8"/>
            <p:cNvSpPr/>
            <p:nvPr/>
          </p:nvSpPr>
          <p:spPr>
            <a:xfrm>
              <a:off x="54583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61" name="Google Shape;2461;p8"/>
          <p:cNvGrpSpPr/>
          <p:nvPr/>
        </p:nvGrpSpPr>
        <p:grpSpPr>
          <a:xfrm rot="10800000">
            <a:off x="7828571" y="28707"/>
            <a:ext cx="1140783" cy="5086302"/>
            <a:chOff x="5458325" y="238125"/>
            <a:chExt cx="1174975" cy="5238750"/>
          </a:xfrm>
        </p:grpSpPr>
        <p:sp>
          <p:nvSpPr>
            <p:cNvPr id="2462" name="Google Shape;2462;p8"/>
            <p:cNvSpPr/>
            <p:nvPr/>
          </p:nvSpPr>
          <p:spPr>
            <a:xfrm>
              <a:off x="54583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3" name="Google Shape;2463;p8"/>
            <p:cNvSpPr/>
            <p:nvPr/>
          </p:nvSpPr>
          <p:spPr>
            <a:xfrm>
              <a:off x="54583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4" name="Google Shape;2464;p8"/>
            <p:cNvSpPr/>
            <p:nvPr/>
          </p:nvSpPr>
          <p:spPr>
            <a:xfrm>
              <a:off x="54583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5" name="Google Shape;2465;p8"/>
            <p:cNvSpPr/>
            <p:nvPr/>
          </p:nvSpPr>
          <p:spPr>
            <a:xfrm>
              <a:off x="54583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6" name="Google Shape;2466;p8"/>
            <p:cNvSpPr/>
            <p:nvPr/>
          </p:nvSpPr>
          <p:spPr>
            <a:xfrm>
              <a:off x="54583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7" name="Google Shape;2467;p8"/>
            <p:cNvSpPr/>
            <p:nvPr/>
          </p:nvSpPr>
          <p:spPr>
            <a:xfrm>
              <a:off x="54583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8" name="Google Shape;2468;p8"/>
            <p:cNvSpPr/>
            <p:nvPr/>
          </p:nvSpPr>
          <p:spPr>
            <a:xfrm>
              <a:off x="54583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9" name="Google Shape;2469;p8"/>
            <p:cNvSpPr/>
            <p:nvPr/>
          </p:nvSpPr>
          <p:spPr>
            <a:xfrm>
              <a:off x="54583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0" name="Google Shape;2470;p8"/>
            <p:cNvSpPr/>
            <p:nvPr/>
          </p:nvSpPr>
          <p:spPr>
            <a:xfrm>
              <a:off x="54583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1" name="Google Shape;2471;p8"/>
            <p:cNvSpPr/>
            <p:nvPr/>
          </p:nvSpPr>
          <p:spPr>
            <a:xfrm>
              <a:off x="54583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2" name="Google Shape;2472;p8"/>
            <p:cNvSpPr/>
            <p:nvPr/>
          </p:nvSpPr>
          <p:spPr>
            <a:xfrm>
              <a:off x="54583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3" name="Google Shape;2473;p8"/>
            <p:cNvSpPr/>
            <p:nvPr/>
          </p:nvSpPr>
          <p:spPr>
            <a:xfrm>
              <a:off x="54583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4" name="Google Shape;2474;p8"/>
            <p:cNvSpPr/>
            <p:nvPr/>
          </p:nvSpPr>
          <p:spPr>
            <a:xfrm>
              <a:off x="54583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5" name="Google Shape;2475;p8"/>
            <p:cNvSpPr/>
            <p:nvPr/>
          </p:nvSpPr>
          <p:spPr>
            <a:xfrm>
              <a:off x="56088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6" name="Google Shape;2476;p8"/>
            <p:cNvSpPr/>
            <p:nvPr/>
          </p:nvSpPr>
          <p:spPr>
            <a:xfrm>
              <a:off x="56088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7" name="Google Shape;2477;p8"/>
            <p:cNvSpPr/>
            <p:nvPr/>
          </p:nvSpPr>
          <p:spPr>
            <a:xfrm>
              <a:off x="56088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8" name="Google Shape;2478;p8"/>
            <p:cNvSpPr/>
            <p:nvPr/>
          </p:nvSpPr>
          <p:spPr>
            <a:xfrm>
              <a:off x="56088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9" name="Google Shape;2479;p8"/>
            <p:cNvSpPr/>
            <p:nvPr/>
          </p:nvSpPr>
          <p:spPr>
            <a:xfrm>
              <a:off x="56088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0" name="Google Shape;2480;p8"/>
            <p:cNvSpPr/>
            <p:nvPr/>
          </p:nvSpPr>
          <p:spPr>
            <a:xfrm>
              <a:off x="56088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1" name="Google Shape;2481;p8"/>
            <p:cNvSpPr/>
            <p:nvPr/>
          </p:nvSpPr>
          <p:spPr>
            <a:xfrm>
              <a:off x="56088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2" name="Google Shape;2482;p8"/>
            <p:cNvSpPr/>
            <p:nvPr/>
          </p:nvSpPr>
          <p:spPr>
            <a:xfrm>
              <a:off x="56088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3" name="Google Shape;2483;p8"/>
            <p:cNvSpPr/>
            <p:nvPr/>
          </p:nvSpPr>
          <p:spPr>
            <a:xfrm>
              <a:off x="56088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4" name="Google Shape;2484;p8"/>
            <p:cNvSpPr/>
            <p:nvPr/>
          </p:nvSpPr>
          <p:spPr>
            <a:xfrm>
              <a:off x="56088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5" name="Google Shape;2485;p8"/>
            <p:cNvSpPr/>
            <p:nvPr/>
          </p:nvSpPr>
          <p:spPr>
            <a:xfrm>
              <a:off x="56088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6" name="Google Shape;2486;p8"/>
            <p:cNvSpPr/>
            <p:nvPr/>
          </p:nvSpPr>
          <p:spPr>
            <a:xfrm>
              <a:off x="56088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7" name="Google Shape;2487;p8"/>
            <p:cNvSpPr/>
            <p:nvPr/>
          </p:nvSpPr>
          <p:spPr>
            <a:xfrm>
              <a:off x="56088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8" name="Google Shape;2488;p8"/>
            <p:cNvSpPr/>
            <p:nvPr/>
          </p:nvSpPr>
          <p:spPr>
            <a:xfrm>
              <a:off x="56088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9" name="Google Shape;2489;p8"/>
            <p:cNvSpPr/>
            <p:nvPr/>
          </p:nvSpPr>
          <p:spPr>
            <a:xfrm>
              <a:off x="56088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0" name="Google Shape;2490;p8"/>
            <p:cNvSpPr/>
            <p:nvPr/>
          </p:nvSpPr>
          <p:spPr>
            <a:xfrm>
              <a:off x="56088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1" name="Google Shape;2491;p8"/>
            <p:cNvSpPr/>
            <p:nvPr/>
          </p:nvSpPr>
          <p:spPr>
            <a:xfrm>
              <a:off x="56088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2" name="Google Shape;2492;p8"/>
            <p:cNvSpPr/>
            <p:nvPr/>
          </p:nvSpPr>
          <p:spPr>
            <a:xfrm>
              <a:off x="56088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3" name="Google Shape;2493;p8"/>
            <p:cNvSpPr/>
            <p:nvPr/>
          </p:nvSpPr>
          <p:spPr>
            <a:xfrm>
              <a:off x="56088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4" name="Google Shape;2494;p8"/>
            <p:cNvSpPr/>
            <p:nvPr/>
          </p:nvSpPr>
          <p:spPr>
            <a:xfrm>
              <a:off x="56088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5" name="Google Shape;2495;p8"/>
            <p:cNvSpPr/>
            <p:nvPr/>
          </p:nvSpPr>
          <p:spPr>
            <a:xfrm>
              <a:off x="56088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6" name="Google Shape;2496;p8"/>
            <p:cNvSpPr/>
            <p:nvPr/>
          </p:nvSpPr>
          <p:spPr>
            <a:xfrm>
              <a:off x="56088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7" name="Google Shape;2497;p8"/>
            <p:cNvSpPr/>
            <p:nvPr/>
          </p:nvSpPr>
          <p:spPr>
            <a:xfrm>
              <a:off x="56088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8" name="Google Shape;2498;p8"/>
            <p:cNvSpPr/>
            <p:nvPr/>
          </p:nvSpPr>
          <p:spPr>
            <a:xfrm>
              <a:off x="56088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9" name="Google Shape;2499;p8"/>
            <p:cNvSpPr/>
            <p:nvPr/>
          </p:nvSpPr>
          <p:spPr>
            <a:xfrm>
              <a:off x="56088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0" name="Google Shape;2500;p8"/>
            <p:cNvSpPr/>
            <p:nvPr/>
          </p:nvSpPr>
          <p:spPr>
            <a:xfrm>
              <a:off x="56088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1" name="Google Shape;2501;p8"/>
            <p:cNvSpPr/>
            <p:nvPr/>
          </p:nvSpPr>
          <p:spPr>
            <a:xfrm>
              <a:off x="56088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2" name="Google Shape;2502;p8"/>
            <p:cNvSpPr/>
            <p:nvPr/>
          </p:nvSpPr>
          <p:spPr>
            <a:xfrm>
              <a:off x="56088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3" name="Google Shape;2503;p8"/>
            <p:cNvSpPr/>
            <p:nvPr/>
          </p:nvSpPr>
          <p:spPr>
            <a:xfrm>
              <a:off x="56088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4" name="Google Shape;2504;p8"/>
            <p:cNvSpPr/>
            <p:nvPr/>
          </p:nvSpPr>
          <p:spPr>
            <a:xfrm>
              <a:off x="56088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5" name="Google Shape;2505;p8"/>
            <p:cNvSpPr/>
            <p:nvPr/>
          </p:nvSpPr>
          <p:spPr>
            <a:xfrm>
              <a:off x="56088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6" name="Google Shape;2506;p8"/>
            <p:cNvSpPr/>
            <p:nvPr/>
          </p:nvSpPr>
          <p:spPr>
            <a:xfrm>
              <a:off x="57593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7" name="Google Shape;2507;p8"/>
            <p:cNvSpPr/>
            <p:nvPr/>
          </p:nvSpPr>
          <p:spPr>
            <a:xfrm>
              <a:off x="57593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8" name="Google Shape;2508;p8"/>
            <p:cNvSpPr/>
            <p:nvPr/>
          </p:nvSpPr>
          <p:spPr>
            <a:xfrm>
              <a:off x="57593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9" name="Google Shape;2509;p8"/>
            <p:cNvSpPr/>
            <p:nvPr/>
          </p:nvSpPr>
          <p:spPr>
            <a:xfrm>
              <a:off x="57593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0" name="Google Shape;2510;p8"/>
            <p:cNvSpPr/>
            <p:nvPr/>
          </p:nvSpPr>
          <p:spPr>
            <a:xfrm>
              <a:off x="57593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1" name="Google Shape;2511;p8"/>
            <p:cNvSpPr/>
            <p:nvPr/>
          </p:nvSpPr>
          <p:spPr>
            <a:xfrm>
              <a:off x="57593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2" name="Google Shape;2512;p8"/>
            <p:cNvSpPr/>
            <p:nvPr/>
          </p:nvSpPr>
          <p:spPr>
            <a:xfrm>
              <a:off x="57593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3" name="Google Shape;2513;p8"/>
            <p:cNvSpPr/>
            <p:nvPr/>
          </p:nvSpPr>
          <p:spPr>
            <a:xfrm>
              <a:off x="57593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4" name="Google Shape;2514;p8"/>
            <p:cNvSpPr/>
            <p:nvPr/>
          </p:nvSpPr>
          <p:spPr>
            <a:xfrm>
              <a:off x="57593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5" name="Google Shape;2515;p8"/>
            <p:cNvSpPr/>
            <p:nvPr/>
          </p:nvSpPr>
          <p:spPr>
            <a:xfrm>
              <a:off x="57593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6" name="Google Shape;2516;p8"/>
            <p:cNvSpPr/>
            <p:nvPr/>
          </p:nvSpPr>
          <p:spPr>
            <a:xfrm>
              <a:off x="57593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7" name="Google Shape;2517;p8"/>
            <p:cNvSpPr/>
            <p:nvPr/>
          </p:nvSpPr>
          <p:spPr>
            <a:xfrm>
              <a:off x="59098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8" name="Google Shape;2518;p8"/>
            <p:cNvSpPr/>
            <p:nvPr/>
          </p:nvSpPr>
          <p:spPr>
            <a:xfrm>
              <a:off x="59098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9" name="Google Shape;2519;p8"/>
            <p:cNvSpPr/>
            <p:nvPr/>
          </p:nvSpPr>
          <p:spPr>
            <a:xfrm>
              <a:off x="59098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0" name="Google Shape;2520;p8"/>
            <p:cNvSpPr/>
            <p:nvPr/>
          </p:nvSpPr>
          <p:spPr>
            <a:xfrm>
              <a:off x="606037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1" name="Google Shape;2521;p8"/>
            <p:cNvSpPr/>
            <p:nvPr/>
          </p:nvSpPr>
          <p:spPr>
            <a:xfrm>
              <a:off x="62108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2" name="Google Shape;2522;p8"/>
            <p:cNvSpPr/>
            <p:nvPr/>
          </p:nvSpPr>
          <p:spPr>
            <a:xfrm>
              <a:off x="62108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3" name="Google Shape;2523;p8"/>
            <p:cNvSpPr/>
            <p:nvPr/>
          </p:nvSpPr>
          <p:spPr>
            <a:xfrm>
              <a:off x="65119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24" name="Google Shape;2524;p8"/>
          <p:cNvGrpSpPr/>
          <p:nvPr/>
        </p:nvGrpSpPr>
        <p:grpSpPr>
          <a:xfrm rot="10800000">
            <a:off x="7682451" y="28707"/>
            <a:ext cx="994639" cy="4940182"/>
            <a:chOff x="5759350" y="388625"/>
            <a:chExt cx="1024450" cy="5088250"/>
          </a:xfrm>
        </p:grpSpPr>
        <p:sp>
          <p:nvSpPr>
            <p:cNvPr id="2525" name="Google Shape;2525;p8"/>
            <p:cNvSpPr/>
            <p:nvPr/>
          </p:nvSpPr>
          <p:spPr>
            <a:xfrm>
              <a:off x="57593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6" name="Google Shape;2526;p8"/>
            <p:cNvSpPr/>
            <p:nvPr/>
          </p:nvSpPr>
          <p:spPr>
            <a:xfrm>
              <a:off x="57593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7" name="Google Shape;2527;p8"/>
            <p:cNvSpPr/>
            <p:nvPr/>
          </p:nvSpPr>
          <p:spPr>
            <a:xfrm>
              <a:off x="57593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8" name="Google Shape;2528;p8"/>
            <p:cNvSpPr/>
            <p:nvPr/>
          </p:nvSpPr>
          <p:spPr>
            <a:xfrm>
              <a:off x="57593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9" name="Google Shape;2529;p8"/>
            <p:cNvSpPr/>
            <p:nvPr/>
          </p:nvSpPr>
          <p:spPr>
            <a:xfrm>
              <a:off x="57593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0" name="Google Shape;2530;p8"/>
            <p:cNvSpPr/>
            <p:nvPr/>
          </p:nvSpPr>
          <p:spPr>
            <a:xfrm>
              <a:off x="57593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1" name="Google Shape;2531;p8"/>
            <p:cNvSpPr/>
            <p:nvPr/>
          </p:nvSpPr>
          <p:spPr>
            <a:xfrm>
              <a:off x="57593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2" name="Google Shape;2532;p8"/>
            <p:cNvSpPr/>
            <p:nvPr/>
          </p:nvSpPr>
          <p:spPr>
            <a:xfrm>
              <a:off x="59098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3" name="Google Shape;2533;p8"/>
            <p:cNvSpPr/>
            <p:nvPr/>
          </p:nvSpPr>
          <p:spPr>
            <a:xfrm>
              <a:off x="59098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4" name="Google Shape;2534;p8"/>
            <p:cNvSpPr/>
            <p:nvPr/>
          </p:nvSpPr>
          <p:spPr>
            <a:xfrm>
              <a:off x="59098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5" name="Google Shape;2535;p8"/>
            <p:cNvSpPr/>
            <p:nvPr/>
          </p:nvSpPr>
          <p:spPr>
            <a:xfrm>
              <a:off x="59098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6" name="Google Shape;2536;p8"/>
            <p:cNvSpPr/>
            <p:nvPr/>
          </p:nvSpPr>
          <p:spPr>
            <a:xfrm>
              <a:off x="59098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7" name="Google Shape;2537;p8"/>
            <p:cNvSpPr/>
            <p:nvPr/>
          </p:nvSpPr>
          <p:spPr>
            <a:xfrm>
              <a:off x="59098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8" name="Google Shape;2538;p8"/>
            <p:cNvSpPr/>
            <p:nvPr/>
          </p:nvSpPr>
          <p:spPr>
            <a:xfrm>
              <a:off x="59098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9" name="Google Shape;2539;p8"/>
            <p:cNvSpPr/>
            <p:nvPr/>
          </p:nvSpPr>
          <p:spPr>
            <a:xfrm>
              <a:off x="59098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0" name="Google Shape;2540;p8"/>
            <p:cNvSpPr/>
            <p:nvPr/>
          </p:nvSpPr>
          <p:spPr>
            <a:xfrm>
              <a:off x="59098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1" name="Google Shape;2541;p8"/>
            <p:cNvSpPr/>
            <p:nvPr/>
          </p:nvSpPr>
          <p:spPr>
            <a:xfrm>
              <a:off x="59098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2" name="Google Shape;2542;p8"/>
            <p:cNvSpPr/>
            <p:nvPr/>
          </p:nvSpPr>
          <p:spPr>
            <a:xfrm>
              <a:off x="59098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3" name="Google Shape;2543;p8"/>
            <p:cNvSpPr/>
            <p:nvPr/>
          </p:nvSpPr>
          <p:spPr>
            <a:xfrm>
              <a:off x="59098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4" name="Google Shape;2544;p8"/>
            <p:cNvSpPr/>
            <p:nvPr/>
          </p:nvSpPr>
          <p:spPr>
            <a:xfrm>
              <a:off x="59098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5" name="Google Shape;2545;p8"/>
            <p:cNvSpPr/>
            <p:nvPr/>
          </p:nvSpPr>
          <p:spPr>
            <a:xfrm>
              <a:off x="59098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6" name="Google Shape;2546;p8"/>
            <p:cNvSpPr/>
            <p:nvPr/>
          </p:nvSpPr>
          <p:spPr>
            <a:xfrm>
              <a:off x="59098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7" name="Google Shape;2547;p8"/>
            <p:cNvSpPr/>
            <p:nvPr/>
          </p:nvSpPr>
          <p:spPr>
            <a:xfrm>
              <a:off x="59098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8" name="Google Shape;2548;p8"/>
            <p:cNvSpPr/>
            <p:nvPr/>
          </p:nvSpPr>
          <p:spPr>
            <a:xfrm>
              <a:off x="59098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9" name="Google Shape;2549;p8"/>
            <p:cNvSpPr/>
            <p:nvPr/>
          </p:nvSpPr>
          <p:spPr>
            <a:xfrm>
              <a:off x="59098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0" name="Google Shape;2550;p8"/>
            <p:cNvSpPr/>
            <p:nvPr/>
          </p:nvSpPr>
          <p:spPr>
            <a:xfrm>
              <a:off x="59098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1" name="Google Shape;2551;p8"/>
            <p:cNvSpPr/>
            <p:nvPr/>
          </p:nvSpPr>
          <p:spPr>
            <a:xfrm>
              <a:off x="60603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2" name="Google Shape;2552;p8"/>
            <p:cNvSpPr/>
            <p:nvPr/>
          </p:nvSpPr>
          <p:spPr>
            <a:xfrm>
              <a:off x="60603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3" name="Google Shape;2553;p8"/>
            <p:cNvSpPr/>
            <p:nvPr/>
          </p:nvSpPr>
          <p:spPr>
            <a:xfrm>
              <a:off x="60603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4" name="Google Shape;2554;p8"/>
            <p:cNvSpPr/>
            <p:nvPr/>
          </p:nvSpPr>
          <p:spPr>
            <a:xfrm>
              <a:off x="60603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5" name="Google Shape;2555;p8"/>
            <p:cNvSpPr/>
            <p:nvPr/>
          </p:nvSpPr>
          <p:spPr>
            <a:xfrm>
              <a:off x="606037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6" name="Google Shape;2556;p8"/>
            <p:cNvSpPr/>
            <p:nvPr/>
          </p:nvSpPr>
          <p:spPr>
            <a:xfrm>
              <a:off x="60603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7" name="Google Shape;2557;p8"/>
            <p:cNvSpPr/>
            <p:nvPr/>
          </p:nvSpPr>
          <p:spPr>
            <a:xfrm>
              <a:off x="606037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8" name="Google Shape;2558;p8"/>
            <p:cNvSpPr/>
            <p:nvPr/>
          </p:nvSpPr>
          <p:spPr>
            <a:xfrm>
              <a:off x="60603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9" name="Google Shape;2559;p8"/>
            <p:cNvSpPr/>
            <p:nvPr/>
          </p:nvSpPr>
          <p:spPr>
            <a:xfrm>
              <a:off x="60603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0" name="Google Shape;2560;p8"/>
            <p:cNvSpPr/>
            <p:nvPr/>
          </p:nvSpPr>
          <p:spPr>
            <a:xfrm>
              <a:off x="60603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1" name="Google Shape;2561;p8"/>
            <p:cNvSpPr/>
            <p:nvPr/>
          </p:nvSpPr>
          <p:spPr>
            <a:xfrm>
              <a:off x="60603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2" name="Google Shape;2562;p8"/>
            <p:cNvSpPr/>
            <p:nvPr/>
          </p:nvSpPr>
          <p:spPr>
            <a:xfrm>
              <a:off x="60603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3" name="Google Shape;2563;p8"/>
            <p:cNvSpPr/>
            <p:nvPr/>
          </p:nvSpPr>
          <p:spPr>
            <a:xfrm>
              <a:off x="606037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4" name="Google Shape;2564;p8"/>
            <p:cNvSpPr/>
            <p:nvPr/>
          </p:nvSpPr>
          <p:spPr>
            <a:xfrm>
              <a:off x="60603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5" name="Google Shape;2565;p8"/>
            <p:cNvSpPr/>
            <p:nvPr/>
          </p:nvSpPr>
          <p:spPr>
            <a:xfrm>
              <a:off x="60603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6" name="Google Shape;2566;p8"/>
            <p:cNvSpPr/>
            <p:nvPr/>
          </p:nvSpPr>
          <p:spPr>
            <a:xfrm>
              <a:off x="60603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7" name="Google Shape;2567;p8"/>
            <p:cNvSpPr/>
            <p:nvPr/>
          </p:nvSpPr>
          <p:spPr>
            <a:xfrm>
              <a:off x="60603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8" name="Google Shape;2568;p8"/>
            <p:cNvSpPr/>
            <p:nvPr/>
          </p:nvSpPr>
          <p:spPr>
            <a:xfrm>
              <a:off x="606037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9" name="Google Shape;2569;p8"/>
            <p:cNvSpPr/>
            <p:nvPr/>
          </p:nvSpPr>
          <p:spPr>
            <a:xfrm>
              <a:off x="60603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0" name="Google Shape;2570;p8"/>
            <p:cNvSpPr/>
            <p:nvPr/>
          </p:nvSpPr>
          <p:spPr>
            <a:xfrm>
              <a:off x="60603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1" name="Google Shape;2571;p8"/>
            <p:cNvSpPr/>
            <p:nvPr/>
          </p:nvSpPr>
          <p:spPr>
            <a:xfrm>
              <a:off x="60603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Google Shape;2572;p8"/>
            <p:cNvSpPr/>
            <p:nvPr/>
          </p:nvSpPr>
          <p:spPr>
            <a:xfrm>
              <a:off x="60603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2573;p8"/>
            <p:cNvSpPr/>
            <p:nvPr/>
          </p:nvSpPr>
          <p:spPr>
            <a:xfrm>
              <a:off x="60603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4" name="Google Shape;2574;p8"/>
            <p:cNvSpPr/>
            <p:nvPr/>
          </p:nvSpPr>
          <p:spPr>
            <a:xfrm>
              <a:off x="60603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5" name="Google Shape;2575;p8"/>
            <p:cNvSpPr/>
            <p:nvPr/>
          </p:nvSpPr>
          <p:spPr>
            <a:xfrm>
              <a:off x="60603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6" name="Google Shape;2576;p8"/>
            <p:cNvSpPr/>
            <p:nvPr/>
          </p:nvSpPr>
          <p:spPr>
            <a:xfrm>
              <a:off x="606037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7" name="Google Shape;2577;p8"/>
            <p:cNvSpPr/>
            <p:nvPr/>
          </p:nvSpPr>
          <p:spPr>
            <a:xfrm>
              <a:off x="62108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8" name="Google Shape;2578;p8"/>
            <p:cNvSpPr/>
            <p:nvPr/>
          </p:nvSpPr>
          <p:spPr>
            <a:xfrm>
              <a:off x="62108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9" name="Google Shape;2579;p8"/>
            <p:cNvSpPr/>
            <p:nvPr/>
          </p:nvSpPr>
          <p:spPr>
            <a:xfrm>
              <a:off x="62108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0" name="Google Shape;2580;p8"/>
            <p:cNvSpPr/>
            <p:nvPr/>
          </p:nvSpPr>
          <p:spPr>
            <a:xfrm>
              <a:off x="62108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1" name="Google Shape;2581;p8"/>
            <p:cNvSpPr/>
            <p:nvPr/>
          </p:nvSpPr>
          <p:spPr>
            <a:xfrm>
              <a:off x="62108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2" name="Google Shape;2582;p8"/>
            <p:cNvSpPr/>
            <p:nvPr/>
          </p:nvSpPr>
          <p:spPr>
            <a:xfrm>
              <a:off x="62108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3" name="Google Shape;2583;p8"/>
            <p:cNvSpPr/>
            <p:nvPr/>
          </p:nvSpPr>
          <p:spPr>
            <a:xfrm>
              <a:off x="62108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4" name="Google Shape;2584;p8"/>
            <p:cNvSpPr/>
            <p:nvPr/>
          </p:nvSpPr>
          <p:spPr>
            <a:xfrm>
              <a:off x="62108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5" name="Google Shape;2585;p8"/>
            <p:cNvSpPr/>
            <p:nvPr/>
          </p:nvSpPr>
          <p:spPr>
            <a:xfrm>
              <a:off x="62108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6" name="Google Shape;2586;p8"/>
            <p:cNvSpPr/>
            <p:nvPr/>
          </p:nvSpPr>
          <p:spPr>
            <a:xfrm>
              <a:off x="62108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7" name="Google Shape;2587;p8"/>
            <p:cNvSpPr/>
            <p:nvPr/>
          </p:nvSpPr>
          <p:spPr>
            <a:xfrm>
              <a:off x="62108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8" name="Google Shape;2588;p8"/>
            <p:cNvSpPr/>
            <p:nvPr/>
          </p:nvSpPr>
          <p:spPr>
            <a:xfrm>
              <a:off x="62108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9" name="Google Shape;2589;p8"/>
            <p:cNvSpPr/>
            <p:nvPr/>
          </p:nvSpPr>
          <p:spPr>
            <a:xfrm>
              <a:off x="62108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0" name="Google Shape;2590;p8"/>
            <p:cNvSpPr/>
            <p:nvPr/>
          </p:nvSpPr>
          <p:spPr>
            <a:xfrm>
              <a:off x="62108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1" name="Google Shape;2591;p8"/>
            <p:cNvSpPr/>
            <p:nvPr/>
          </p:nvSpPr>
          <p:spPr>
            <a:xfrm>
              <a:off x="62108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2" name="Google Shape;2592;p8"/>
            <p:cNvSpPr/>
            <p:nvPr/>
          </p:nvSpPr>
          <p:spPr>
            <a:xfrm>
              <a:off x="62108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3" name="Google Shape;2593;p8"/>
            <p:cNvSpPr/>
            <p:nvPr/>
          </p:nvSpPr>
          <p:spPr>
            <a:xfrm>
              <a:off x="62108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4" name="Google Shape;2594;p8"/>
            <p:cNvSpPr/>
            <p:nvPr/>
          </p:nvSpPr>
          <p:spPr>
            <a:xfrm>
              <a:off x="62108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" name="Google Shape;2595;p8"/>
            <p:cNvSpPr/>
            <p:nvPr/>
          </p:nvSpPr>
          <p:spPr>
            <a:xfrm>
              <a:off x="62108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6" name="Google Shape;2596;p8"/>
            <p:cNvSpPr/>
            <p:nvPr/>
          </p:nvSpPr>
          <p:spPr>
            <a:xfrm>
              <a:off x="62108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7" name="Google Shape;2597;p8"/>
            <p:cNvSpPr/>
            <p:nvPr/>
          </p:nvSpPr>
          <p:spPr>
            <a:xfrm>
              <a:off x="6361375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8" name="Google Shape;2598;p8"/>
            <p:cNvSpPr/>
            <p:nvPr/>
          </p:nvSpPr>
          <p:spPr>
            <a:xfrm>
              <a:off x="6361375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9" name="Google Shape;2599;p8"/>
            <p:cNvSpPr/>
            <p:nvPr/>
          </p:nvSpPr>
          <p:spPr>
            <a:xfrm>
              <a:off x="6361375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0" name="Google Shape;2600;p8"/>
            <p:cNvSpPr/>
            <p:nvPr/>
          </p:nvSpPr>
          <p:spPr>
            <a:xfrm>
              <a:off x="6361375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1" name="Google Shape;2601;p8"/>
            <p:cNvSpPr/>
            <p:nvPr/>
          </p:nvSpPr>
          <p:spPr>
            <a:xfrm>
              <a:off x="6361375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2" name="Google Shape;2602;p8"/>
            <p:cNvSpPr/>
            <p:nvPr/>
          </p:nvSpPr>
          <p:spPr>
            <a:xfrm>
              <a:off x="6361375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3" name="Google Shape;2603;p8"/>
            <p:cNvSpPr/>
            <p:nvPr/>
          </p:nvSpPr>
          <p:spPr>
            <a:xfrm>
              <a:off x="6361375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4" name="Google Shape;2604;p8"/>
            <p:cNvSpPr/>
            <p:nvPr/>
          </p:nvSpPr>
          <p:spPr>
            <a:xfrm>
              <a:off x="6361375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5" name="Google Shape;2605;p8"/>
            <p:cNvSpPr/>
            <p:nvPr/>
          </p:nvSpPr>
          <p:spPr>
            <a:xfrm>
              <a:off x="6361375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6" name="Google Shape;2606;p8"/>
            <p:cNvSpPr/>
            <p:nvPr/>
          </p:nvSpPr>
          <p:spPr>
            <a:xfrm>
              <a:off x="6361375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7" name="Google Shape;2607;p8"/>
            <p:cNvSpPr/>
            <p:nvPr/>
          </p:nvSpPr>
          <p:spPr>
            <a:xfrm>
              <a:off x="6361375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8" name="Google Shape;2608;p8"/>
            <p:cNvSpPr/>
            <p:nvPr/>
          </p:nvSpPr>
          <p:spPr>
            <a:xfrm>
              <a:off x="6361375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9" name="Google Shape;2609;p8"/>
            <p:cNvSpPr/>
            <p:nvPr/>
          </p:nvSpPr>
          <p:spPr>
            <a:xfrm>
              <a:off x="6361375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0" name="Google Shape;2610;p8"/>
            <p:cNvSpPr/>
            <p:nvPr/>
          </p:nvSpPr>
          <p:spPr>
            <a:xfrm>
              <a:off x="6361375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1" name="Google Shape;2611;p8"/>
            <p:cNvSpPr/>
            <p:nvPr/>
          </p:nvSpPr>
          <p:spPr>
            <a:xfrm>
              <a:off x="6361375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2" name="Google Shape;2612;p8"/>
            <p:cNvSpPr/>
            <p:nvPr/>
          </p:nvSpPr>
          <p:spPr>
            <a:xfrm>
              <a:off x="6361375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3" name="Google Shape;2613;p8"/>
            <p:cNvSpPr/>
            <p:nvPr/>
          </p:nvSpPr>
          <p:spPr>
            <a:xfrm>
              <a:off x="6361375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4" name="Google Shape;2614;p8"/>
            <p:cNvSpPr/>
            <p:nvPr/>
          </p:nvSpPr>
          <p:spPr>
            <a:xfrm>
              <a:off x="6361375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5" name="Google Shape;2615;p8"/>
            <p:cNvSpPr/>
            <p:nvPr/>
          </p:nvSpPr>
          <p:spPr>
            <a:xfrm>
              <a:off x="65119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6" name="Google Shape;2616;p8"/>
            <p:cNvSpPr/>
            <p:nvPr/>
          </p:nvSpPr>
          <p:spPr>
            <a:xfrm>
              <a:off x="65119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7" name="Google Shape;2617;p8"/>
            <p:cNvSpPr/>
            <p:nvPr/>
          </p:nvSpPr>
          <p:spPr>
            <a:xfrm>
              <a:off x="65119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8" name="Google Shape;2618;p8"/>
            <p:cNvSpPr/>
            <p:nvPr/>
          </p:nvSpPr>
          <p:spPr>
            <a:xfrm>
              <a:off x="65119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9" name="Google Shape;2619;p8"/>
            <p:cNvSpPr/>
            <p:nvPr/>
          </p:nvSpPr>
          <p:spPr>
            <a:xfrm>
              <a:off x="65119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0" name="Google Shape;2620;p8"/>
            <p:cNvSpPr/>
            <p:nvPr/>
          </p:nvSpPr>
          <p:spPr>
            <a:xfrm>
              <a:off x="65119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1" name="Google Shape;2621;p8"/>
            <p:cNvSpPr/>
            <p:nvPr/>
          </p:nvSpPr>
          <p:spPr>
            <a:xfrm>
              <a:off x="65119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2" name="Google Shape;2622;p8"/>
            <p:cNvSpPr/>
            <p:nvPr/>
          </p:nvSpPr>
          <p:spPr>
            <a:xfrm>
              <a:off x="65119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3" name="Google Shape;2623;p8"/>
            <p:cNvSpPr/>
            <p:nvPr/>
          </p:nvSpPr>
          <p:spPr>
            <a:xfrm>
              <a:off x="66624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4" name="Google Shape;2624;p8"/>
            <p:cNvSpPr/>
            <p:nvPr/>
          </p:nvSpPr>
          <p:spPr>
            <a:xfrm>
              <a:off x="66624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5" name="Google Shape;2625;p8"/>
            <p:cNvSpPr/>
            <p:nvPr/>
          </p:nvSpPr>
          <p:spPr>
            <a:xfrm>
              <a:off x="66624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26" name="Google Shape;2626;p8"/>
          <p:cNvGrpSpPr/>
          <p:nvPr/>
        </p:nvGrpSpPr>
        <p:grpSpPr>
          <a:xfrm rot="10800000">
            <a:off x="7682451" y="28707"/>
            <a:ext cx="1140783" cy="5086302"/>
            <a:chOff x="5608825" y="238125"/>
            <a:chExt cx="1174975" cy="5238750"/>
          </a:xfrm>
        </p:grpSpPr>
        <p:sp>
          <p:nvSpPr>
            <p:cNvPr id="2627" name="Google Shape;2627;p8"/>
            <p:cNvSpPr/>
            <p:nvPr/>
          </p:nvSpPr>
          <p:spPr>
            <a:xfrm>
              <a:off x="56088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8" name="Google Shape;2628;p8"/>
            <p:cNvSpPr/>
            <p:nvPr/>
          </p:nvSpPr>
          <p:spPr>
            <a:xfrm>
              <a:off x="56088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9" name="Google Shape;2629;p8"/>
            <p:cNvSpPr/>
            <p:nvPr/>
          </p:nvSpPr>
          <p:spPr>
            <a:xfrm>
              <a:off x="56088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0" name="Google Shape;2630;p8"/>
            <p:cNvSpPr/>
            <p:nvPr/>
          </p:nvSpPr>
          <p:spPr>
            <a:xfrm>
              <a:off x="56088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1" name="Google Shape;2631;p8"/>
            <p:cNvSpPr/>
            <p:nvPr/>
          </p:nvSpPr>
          <p:spPr>
            <a:xfrm>
              <a:off x="57593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2" name="Google Shape;2632;p8"/>
            <p:cNvSpPr/>
            <p:nvPr/>
          </p:nvSpPr>
          <p:spPr>
            <a:xfrm>
              <a:off x="57593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3" name="Google Shape;2633;p8"/>
            <p:cNvSpPr/>
            <p:nvPr/>
          </p:nvSpPr>
          <p:spPr>
            <a:xfrm>
              <a:off x="57593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4" name="Google Shape;2634;p8"/>
            <p:cNvSpPr/>
            <p:nvPr/>
          </p:nvSpPr>
          <p:spPr>
            <a:xfrm>
              <a:off x="57593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5" name="Google Shape;2635;p8"/>
            <p:cNvSpPr/>
            <p:nvPr/>
          </p:nvSpPr>
          <p:spPr>
            <a:xfrm>
              <a:off x="57593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6" name="Google Shape;2636;p8"/>
            <p:cNvSpPr/>
            <p:nvPr/>
          </p:nvSpPr>
          <p:spPr>
            <a:xfrm>
              <a:off x="57593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7" name="Google Shape;2637;p8"/>
            <p:cNvSpPr/>
            <p:nvPr/>
          </p:nvSpPr>
          <p:spPr>
            <a:xfrm>
              <a:off x="57593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8" name="Google Shape;2638;p8"/>
            <p:cNvSpPr/>
            <p:nvPr/>
          </p:nvSpPr>
          <p:spPr>
            <a:xfrm>
              <a:off x="57593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9" name="Google Shape;2639;p8"/>
            <p:cNvSpPr/>
            <p:nvPr/>
          </p:nvSpPr>
          <p:spPr>
            <a:xfrm>
              <a:off x="57593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0" name="Google Shape;2640;p8"/>
            <p:cNvSpPr/>
            <p:nvPr/>
          </p:nvSpPr>
          <p:spPr>
            <a:xfrm>
              <a:off x="57593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1" name="Google Shape;2641;p8"/>
            <p:cNvSpPr/>
            <p:nvPr/>
          </p:nvSpPr>
          <p:spPr>
            <a:xfrm>
              <a:off x="57593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2" name="Google Shape;2642;p8"/>
            <p:cNvSpPr/>
            <p:nvPr/>
          </p:nvSpPr>
          <p:spPr>
            <a:xfrm>
              <a:off x="57593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3" name="Google Shape;2643;p8"/>
            <p:cNvSpPr/>
            <p:nvPr/>
          </p:nvSpPr>
          <p:spPr>
            <a:xfrm>
              <a:off x="57593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4" name="Google Shape;2644;p8"/>
            <p:cNvSpPr/>
            <p:nvPr/>
          </p:nvSpPr>
          <p:spPr>
            <a:xfrm>
              <a:off x="57593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5" name="Google Shape;2645;p8"/>
            <p:cNvSpPr/>
            <p:nvPr/>
          </p:nvSpPr>
          <p:spPr>
            <a:xfrm>
              <a:off x="57593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6" name="Google Shape;2646;p8"/>
            <p:cNvSpPr/>
            <p:nvPr/>
          </p:nvSpPr>
          <p:spPr>
            <a:xfrm>
              <a:off x="57593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7" name="Google Shape;2647;p8"/>
            <p:cNvSpPr/>
            <p:nvPr/>
          </p:nvSpPr>
          <p:spPr>
            <a:xfrm>
              <a:off x="57593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8" name="Google Shape;2648;p8"/>
            <p:cNvSpPr/>
            <p:nvPr/>
          </p:nvSpPr>
          <p:spPr>
            <a:xfrm>
              <a:off x="59098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9" name="Google Shape;2649;p8"/>
            <p:cNvSpPr/>
            <p:nvPr/>
          </p:nvSpPr>
          <p:spPr>
            <a:xfrm>
              <a:off x="59098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0" name="Google Shape;2650;p8"/>
            <p:cNvSpPr/>
            <p:nvPr/>
          </p:nvSpPr>
          <p:spPr>
            <a:xfrm>
              <a:off x="59098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1" name="Google Shape;2651;p8"/>
            <p:cNvSpPr/>
            <p:nvPr/>
          </p:nvSpPr>
          <p:spPr>
            <a:xfrm>
              <a:off x="59098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2" name="Google Shape;2652;p8"/>
            <p:cNvSpPr/>
            <p:nvPr/>
          </p:nvSpPr>
          <p:spPr>
            <a:xfrm>
              <a:off x="59098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3" name="Google Shape;2653;p8"/>
            <p:cNvSpPr/>
            <p:nvPr/>
          </p:nvSpPr>
          <p:spPr>
            <a:xfrm>
              <a:off x="59098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4" name="Google Shape;2654;p8"/>
            <p:cNvSpPr/>
            <p:nvPr/>
          </p:nvSpPr>
          <p:spPr>
            <a:xfrm>
              <a:off x="59098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5" name="Google Shape;2655;p8"/>
            <p:cNvSpPr/>
            <p:nvPr/>
          </p:nvSpPr>
          <p:spPr>
            <a:xfrm>
              <a:off x="59098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6" name="Google Shape;2656;p8"/>
            <p:cNvSpPr/>
            <p:nvPr/>
          </p:nvSpPr>
          <p:spPr>
            <a:xfrm>
              <a:off x="59098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7" name="Google Shape;2657;p8"/>
            <p:cNvSpPr/>
            <p:nvPr/>
          </p:nvSpPr>
          <p:spPr>
            <a:xfrm>
              <a:off x="59098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8" name="Google Shape;2658;p8"/>
            <p:cNvSpPr/>
            <p:nvPr/>
          </p:nvSpPr>
          <p:spPr>
            <a:xfrm>
              <a:off x="59098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9" name="Google Shape;2659;p8"/>
            <p:cNvSpPr/>
            <p:nvPr/>
          </p:nvSpPr>
          <p:spPr>
            <a:xfrm>
              <a:off x="59098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0" name="Google Shape;2660;p8"/>
            <p:cNvSpPr/>
            <p:nvPr/>
          </p:nvSpPr>
          <p:spPr>
            <a:xfrm>
              <a:off x="59098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1" name="Google Shape;2661;p8"/>
            <p:cNvSpPr/>
            <p:nvPr/>
          </p:nvSpPr>
          <p:spPr>
            <a:xfrm>
              <a:off x="60603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2" name="Google Shape;2662;p8"/>
            <p:cNvSpPr/>
            <p:nvPr/>
          </p:nvSpPr>
          <p:spPr>
            <a:xfrm>
              <a:off x="606037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3" name="Google Shape;2663;p8"/>
            <p:cNvSpPr/>
            <p:nvPr/>
          </p:nvSpPr>
          <p:spPr>
            <a:xfrm>
              <a:off x="606037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4" name="Google Shape;2664;p8"/>
            <p:cNvSpPr/>
            <p:nvPr/>
          </p:nvSpPr>
          <p:spPr>
            <a:xfrm>
              <a:off x="60603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5" name="Google Shape;2665;p8"/>
            <p:cNvSpPr/>
            <p:nvPr/>
          </p:nvSpPr>
          <p:spPr>
            <a:xfrm>
              <a:off x="60603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6" name="Google Shape;2666;p8"/>
            <p:cNvSpPr/>
            <p:nvPr/>
          </p:nvSpPr>
          <p:spPr>
            <a:xfrm>
              <a:off x="60603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7" name="Google Shape;2667;p8"/>
            <p:cNvSpPr/>
            <p:nvPr/>
          </p:nvSpPr>
          <p:spPr>
            <a:xfrm>
              <a:off x="60603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8" name="Google Shape;2668;p8"/>
            <p:cNvSpPr/>
            <p:nvPr/>
          </p:nvSpPr>
          <p:spPr>
            <a:xfrm>
              <a:off x="60603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9" name="Google Shape;2669;p8"/>
            <p:cNvSpPr/>
            <p:nvPr/>
          </p:nvSpPr>
          <p:spPr>
            <a:xfrm>
              <a:off x="62108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0" name="Google Shape;2670;p8"/>
            <p:cNvSpPr/>
            <p:nvPr/>
          </p:nvSpPr>
          <p:spPr>
            <a:xfrm>
              <a:off x="62108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1" name="Google Shape;2671;p8"/>
            <p:cNvSpPr/>
            <p:nvPr/>
          </p:nvSpPr>
          <p:spPr>
            <a:xfrm>
              <a:off x="62108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2" name="Google Shape;2672;p8"/>
            <p:cNvSpPr/>
            <p:nvPr/>
          </p:nvSpPr>
          <p:spPr>
            <a:xfrm>
              <a:off x="62108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3" name="Google Shape;2673;p8"/>
            <p:cNvSpPr/>
            <p:nvPr/>
          </p:nvSpPr>
          <p:spPr>
            <a:xfrm>
              <a:off x="62108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4" name="Google Shape;2674;p8"/>
            <p:cNvSpPr/>
            <p:nvPr/>
          </p:nvSpPr>
          <p:spPr>
            <a:xfrm>
              <a:off x="6361375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5" name="Google Shape;2675;p8"/>
            <p:cNvSpPr/>
            <p:nvPr/>
          </p:nvSpPr>
          <p:spPr>
            <a:xfrm>
              <a:off x="6361375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6" name="Google Shape;2676;p8"/>
            <p:cNvSpPr/>
            <p:nvPr/>
          </p:nvSpPr>
          <p:spPr>
            <a:xfrm>
              <a:off x="66624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9"/>
          <p:cNvSpPr txBox="1">
            <a:spLocks noGrp="1"/>
          </p:cNvSpPr>
          <p:nvPr>
            <p:ph type="body" idx="1"/>
          </p:nvPr>
        </p:nvSpPr>
        <p:spPr>
          <a:xfrm>
            <a:off x="624925" y="4177700"/>
            <a:ext cx="67593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>
            <a:endParaRPr/>
          </a:p>
        </p:txBody>
      </p:sp>
      <p:sp>
        <p:nvSpPr>
          <p:cNvPr id="2679" name="Google Shape;2679;p9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680" name="Google Shape;2680;p9"/>
          <p:cNvGrpSpPr/>
          <p:nvPr/>
        </p:nvGrpSpPr>
        <p:grpSpPr>
          <a:xfrm rot="10800000">
            <a:off x="8851487" y="28707"/>
            <a:ext cx="264012" cy="5086302"/>
            <a:chOff x="5307800" y="238125"/>
            <a:chExt cx="271925" cy="5238750"/>
          </a:xfrm>
        </p:grpSpPr>
        <p:sp>
          <p:nvSpPr>
            <p:cNvPr id="2681" name="Google Shape;2681;p9"/>
            <p:cNvSpPr/>
            <p:nvPr/>
          </p:nvSpPr>
          <p:spPr>
            <a:xfrm>
              <a:off x="5307800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2" name="Google Shape;2682;p9"/>
            <p:cNvSpPr/>
            <p:nvPr/>
          </p:nvSpPr>
          <p:spPr>
            <a:xfrm>
              <a:off x="530780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3" name="Google Shape;2683;p9"/>
            <p:cNvSpPr/>
            <p:nvPr/>
          </p:nvSpPr>
          <p:spPr>
            <a:xfrm>
              <a:off x="5307800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4" name="Google Shape;2684;p9"/>
            <p:cNvSpPr/>
            <p:nvPr/>
          </p:nvSpPr>
          <p:spPr>
            <a:xfrm>
              <a:off x="5307800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5" name="Google Shape;2685;p9"/>
            <p:cNvSpPr/>
            <p:nvPr/>
          </p:nvSpPr>
          <p:spPr>
            <a:xfrm>
              <a:off x="5307800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6" name="Google Shape;2686;p9"/>
            <p:cNvSpPr/>
            <p:nvPr/>
          </p:nvSpPr>
          <p:spPr>
            <a:xfrm>
              <a:off x="530780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7" name="Google Shape;2687;p9"/>
            <p:cNvSpPr/>
            <p:nvPr/>
          </p:nvSpPr>
          <p:spPr>
            <a:xfrm>
              <a:off x="5307800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8" name="Google Shape;2688;p9"/>
            <p:cNvSpPr/>
            <p:nvPr/>
          </p:nvSpPr>
          <p:spPr>
            <a:xfrm>
              <a:off x="530780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9" name="Google Shape;2689;p9"/>
            <p:cNvSpPr/>
            <p:nvPr/>
          </p:nvSpPr>
          <p:spPr>
            <a:xfrm>
              <a:off x="5307800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0" name="Google Shape;2690;p9"/>
            <p:cNvSpPr/>
            <p:nvPr/>
          </p:nvSpPr>
          <p:spPr>
            <a:xfrm>
              <a:off x="5307800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1" name="Google Shape;2691;p9"/>
            <p:cNvSpPr/>
            <p:nvPr/>
          </p:nvSpPr>
          <p:spPr>
            <a:xfrm>
              <a:off x="5307800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2" name="Google Shape;2692;p9"/>
            <p:cNvSpPr/>
            <p:nvPr/>
          </p:nvSpPr>
          <p:spPr>
            <a:xfrm>
              <a:off x="5307800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3" name="Google Shape;2693;p9"/>
            <p:cNvSpPr/>
            <p:nvPr/>
          </p:nvSpPr>
          <p:spPr>
            <a:xfrm>
              <a:off x="530780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4" name="Google Shape;2694;p9"/>
            <p:cNvSpPr/>
            <p:nvPr/>
          </p:nvSpPr>
          <p:spPr>
            <a:xfrm>
              <a:off x="5307800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5" name="Google Shape;2695;p9"/>
            <p:cNvSpPr/>
            <p:nvPr/>
          </p:nvSpPr>
          <p:spPr>
            <a:xfrm>
              <a:off x="5307800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6" name="Google Shape;2696;p9"/>
            <p:cNvSpPr/>
            <p:nvPr/>
          </p:nvSpPr>
          <p:spPr>
            <a:xfrm>
              <a:off x="5307800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7" name="Google Shape;2697;p9"/>
            <p:cNvSpPr/>
            <p:nvPr/>
          </p:nvSpPr>
          <p:spPr>
            <a:xfrm>
              <a:off x="5307800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8" name="Google Shape;2698;p9"/>
            <p:cNvSpPr/>
            <p:nvPr/>
          </p:nvSpPr>
          <p:spPr>
            <a:xfrm>
              <a:off x="530780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9" name="Google Shape;2699;p9"/>
            <p:cNvSpPr/>
            <p:nvPr/>
          </p:nvSpPr>
          <p:spPr>
            <a:xfrm>
              <a:off x="5307800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0" name="Google Shape;2700;p9"/>
            <p:cNvSpPr/>
            <p:nvPr/>
          </p:nvSpPr>
          <p:spPr>
            <a:xfrm>
              <a:off x="5307800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1" name="Google Shape;2701;p9"/>
            <p:cNvSpPr/>
            <p:nvPr/>
          </p:nvSpPr>
          <p:spPr>
            <a:xfrm>
              <a:off x="5307800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2" name="Google Shape;2702;p9"/>
            <p:cNvSpPr/>
            <p:nvPr/>
          </p:nvSpPr>
          <p:spPr>
            <a:xfrm>
              <a:off x="5307800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3" name="Google Shape;2703;p9"/>
            <p:cNvSpPr/>
            <p:nvPr/>
          </p:nvSpPr>
          <p:spPr>
            <a:xfrm>
              <a:off x="5307800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4" name="Google Shape;2704;p9"/>
            <p:cNvSpPr/>
            <p:nvPr/>
          </p:nvSpPr>
          <p:spPr>
            <a:xfrm>
              <a:off x="530780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5" name="Google Shape;2705;p9"/>
            <p:cNvSpPr/>
            <p:nvPr/>
          </p:nvSpPr>
          <p:spPr>
            <a:xfrm>
              <a:off x="5307800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6" name="Google Shape;2706;p9"/>
            <p:cNvSpPr/>
            <p:nvPr/>
          </p:nvSpPr>
          <p:spPr>
            <a:xfrm>
              <a:off x="5307800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7" name="Google Shape;2707;p9"/>
            <p:cNvSpPr/>
            <p:nvPr/>
          </p:nvSpPr>
          <p:spPr>
            <a:xfrm>
              <a:off x="5307800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8" name="Google Shape;2708;p9"/>
            <p:cNvSpPr/>
            <p:nvPr/>
          </p:nvSpPr>
          <p:spPr>
            <a:xfrm>
              <a:off x="5307800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9" name="Google Shape;2709;p9"/>
            <p:cNvSpPr/>
            <p:nvPr/>
          </p:nvSpPr>
          <p:spPr>
            <a:xfrm>
              <a:off x="530780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0" name="Google Shape;2710;p9"/>
            <p:cNvSpPr/>
            <p:nvPr/>
          </p:nvSpPr>
          <p:spPr>
            <a:xfrm>
              <a:off x="530780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1" name="Google Shape;2711;p9"/>
            <p:cNvSpPr/>
            <p:nvPr/>
          </p:nvSpPr>
          <p:spPr>
            <a:xfrm>
              <a:off x="5307800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2" name="Google Shape;2712;p9"/>
            <p:cNvSpPr/>
            <p:nvPr/>
          </p:nvSpPr>
          <p:spPr>
            <a:xfrm>
              <a:off x="5307800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3" name="Google Shape;2713;p9"/>
            <p:cNvSpPr/>
            <p:nvPr/>
          </p:nvSpPr>
          <p:spPr>
            <a:xfrm>
              <a:off x="5307800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4" name="Google Shape;2714;p9"/>
            <p:cNvSpPr/>
            <p:nvPr/>
          </p:nvSpPr>
          <p:spPr>
            <a:xfrm>
              <a:off x="530780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5" name="Google Shape;2715;p9"/>
            <p:cNvSpPr/>
            <p:nvPr/>
          </p:nvSpPr>
          <p:spPr>
            <a:xfrm>
              <a:off x="5307800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6" name="Google Shape;2716;p9"/>
            <p:cNvSpPr/>
            <p:nvPr/>
          </p:nvSpPr>
          <p:spPr>
            <a:xfrm>
              <a:off x="54583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7" name="Google Shape;2717;p9"/>
            <p:cNvSpPr/>
            <p:nvPr/>
          </p:nvSpPr>
          <p:spPr>
            <a:xfrm>
              <a:off x="54583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8" name="Google Shape;2718;p9"/>
            <p:cNvSpPr/>
            <p:nvPr/>
          </p:nvSpPr>
          <p:spPr>
            <a:xfrm>
              <a:off x="54583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9" name="Google Shape;2719;p9"/>
            <p:cNvSpPr/>
            <p:nvPr/>
          </p:nvSpPr>
          <p:spPr>
            <a:xfrm>
              <a:off x="54583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0" name="Google Shape;2720;p9"/>
            <p:cNvSpPr/>
            <p:nvPr/>
          </p:nvSpPr>
          <p:spPr>
            <a:xfrm>
              <a:off x="54583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1" name="Google Shape;2721;p9"/>
            <p:cNvSpPr/>
            <p:nvPr/>
          </p:nvSpPr>
          <p:spPr>
            <a:xfrm>
              <a:off x="54583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2" name="Google Shape;2722;p9"/>
            <p:cNvSpPr/>
            <p:nvPr/>
          </p:nvSpPr>
          <p:spPr>
            <a:xfrm>
              <a:off x="54583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3" name="Google Shape;2723;p9"/>
            <p:cNvSpPr/>
            <p:nvPr/>
          </p:nvSpPr>
          <p:spPr>
            <a:xfrm>
              <a:off x="54583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4" name="Google Shape;2724;p9"/>
            <p:cNvSpPr/>
            <p:nvPr/>
          </p:nvSpPr>
          <p:spPr>
            <a:xfrm>
              <a:off x="54583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5" name="Google Shape;2725;p9"/>
            <p:cNvSpPr/>
            <p:nvPr/>
          </p:nvSpPr>
          <p:spPr>
            <a:xfrm>
              <a:off x="54583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6" name="Google Shape;2726;p9"/>
            <p:cNvSpPr/>
            <p:nvPr/>
          </p:nvSpPr>
          <p:spPr>
            <a:xfrm>
              <a:off x="54583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7" name="Google Shape;2727;p9"/>
            <p:cNvSpPr/>
            <p:nvPr/>
          </p:nvSpPr>
          <p:spPr>
            <a:xfrm>
              <a:off x="54583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8" name="Google Shape;2728;p9"/>
            <p:cNvSpPr/>
            <p:nvPr/>
          </p:nvSpPr>
          <p:spPr>
            <a:xfrm>
              <a:off x="54583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9" name="Google Shape;2729;p9"/>
            <p:cNvSpPr/>
            <p:nvPr/>
          </p:nvSpPr>
          <p:spPr>
            <a:xfrm>
              <a:off x="54583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0" name="Google Shape;2730;p9"/>
            <p:cNvSpPr/>
            <p:nvPr/>
          </p:nvSpPr>
          <p:spPr>
            <a:xfrm>
              <a:off x="54583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1" name="Google Shape;2731;p9"/>
            <p:cNvSpPr/>
            <p:nvPr/>
          </p:nvSpPr>
          <p:spPr>
            <a:xfrm>
              <a:off x="54583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2" name="Google Shape;2732;p9"/>
            <p:cNvSpPr/>
            <p:nvPr/>
          </p:nvSpPr>
          <p:spPr>
            <a:xfrm>
              <a:off x="54583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3" name="Google Shape;2733;p9"/>
            <p:cNvSpPr/>
            <p:nvPr/>
          </p:nvSpPr>
          <p:spPr>
            <a:xfrm>
              <a:off x="54583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4" name="Google Shape;2734;p9"/>
            <p:cNvSpPr/>
            <p:nvPr/>
          </p:nvSpPr>
          <p:spPr>
            <a:xfrm>
              <a:off x="54583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5" name="Google Shape;2735;p9"/>
            <p:cNvSpPr/>
            <p:nvPr/>
          </p:nvSpPr>
          <p:spPr>
            <a:xfrm>
              <a:off x="54583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6" name="Google Shape;2736;p9"/>
            <p:cNvSpPr/>
            <p:nvPr/>
          </p:nvSpPr>
          <p:spPr>
            <a:xfrm>
              <a:off x="54583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7" name="Google Shape;2737;p9"/>
            <p:cNvSpPr/>
            <p:nvPr/>
          </p:nvSpPr>
          <p:spPr>
            <a:xfrm>
              <a:off x="54583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38" name="Google Shape;2738;p9"/>
          <p:cNvGrpSpPr/>
          <p:nvPr/>
        </p:nvGrpSpPr>
        <p:grpSpPr>
          <a:xfrm rot="10800000">
            <a:off x="7828571" y="28707"/>
            <a:ext cx="1140783" cy="5086302"/>
            <a:chOff x="5458325" y="238125"/>
            <a:chExt cx="1174975" cy="5238750"/>
          </a:xfrm>
        </p:grpSpPr>
        <p:sp>
          <p:nvSpPr>
            <p:cNvPr id="2739" name="Google Shape;2739;p9"/>
            <p:cNvSpPr/>
            <p:nvPr/>
          </p:nvSpPr>
          <p:spPr>
            <a:xfrm>
              <a:off x="54583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0" name="Google Shape;2740;p9"/>
            <p:cNvSpPr/>
            <p:nvPr/>
          </p:nvSpPr>
          <p:spPr>
            <a:xfrm>
              <a:off x="54583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1" name="Google Shape;2741;p9"/>
            <p:cNvSpPr/>
            <p:nvPr/>
          </p:nvSpPr>
          <p:spPr>
            <a:xfrm>
              <a:off x="54583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2" name="Google Shape;2742;p9"/>
            <p:cNvSpPr/>
            <p:nvPr/>
          </p:nvSpPr>
          <p:spPr>
            <a:xfrm>
              <a:off x="54583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3" name="Google Shape;2743;p9"/>
            <p:cNvSpPr/>
            <p:nvPr/>
          </p:nvSpPr>
          <p:spPr>
            <a:xfrm>
              <a:off x="54583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4" name="Google Shape;2744;p9"/>
            <p:cNvSpPr/>
            <p:nvPr/>
          </p:nvSpPr>
          <p:spPr>
            <a:xfrm>
              <a:off x="54583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5" name="Google Shape;2745;p9"/>
            <p:cNvSpPr/>
            <p:nvPr/>
          </p:nvSpPr>
          <p:spPr>
            <a:xfrm>
              <a:off x="54583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6" name="Google Shape;2746;p9"/>
            <p:cNvSpPr/>
            <p:nvPr/>
          </p:nvSpPr>
          <p:spPr>
            <a:xfrm>
              <a:off x="54583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7" name="Google Shape;2747;p9"/>
            <p:cNvSpPr/>
            <p:nvPr/>
          </p:nvSpPr>
          <p:spPr>
            <a:xfrm>
              <a:off x="54583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8" name="Google Shape;2748;p9"/>
            <p:cNvSpPr/>
            <p:nvPr/>
          </p:nvSpPr>
          <p:spPr>
            <a:xfrm>
              <a:off x="54583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9" name="Google Shape;2749;p9"/>
            <p:cNvSpPr/>
            <p:nvPr/>
          </p:nvSpPr>
          <p:spPr>
            <a:xfrm>
              <a:off x="54583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0" name="Google Shape;2750;p9"/>
            <p:cNvSpPr/>
            <p:nvPr/>
          </p:nvSpPr>
          <p:spPr>
            <a:xfrm>
              <a:off x="54583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1" name="Google Shape;2751;p9"/>
            <p:cNvSpPr/>
            <p:nvPr/>
          </p:nvSpPr>
          <p:spPr>
            <a:xfrm>
              <a:off x="54583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2" name="Google Shape;2752;p9"/>
            <p:cNvSpPr/>
            <p:nvPr/>
          </p:nvSpPr>
          <p:spPr>
            <a:xfrm>
              <a:off x="56088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3" name="Google Shape;2753;p9"/>
            <p:cNvSpPr/>
            <p:nvPr/>
          </p:nvSpPr>
          <p:spPr>
            <a:xfrm>
              <a:off x="56088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4" name="Google Shape;2754;p9"/>
            <p:cNvSpPr/>
            <p:nvPr/>
          </p:nvSpPr>
          <p:spPr>
            <a:xfrm>
              <a:off x="56088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5" name="Google Shape;2755;p9"/>
            <p:cNvSpPr/>
            <p:nvPr/>
          </p:nvSpPr>
          <p:spPr>
            <a:xfrm>
              <a:off x="56088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6" name="Google Shape;2756;p9"/>
            <p:cNvSpPr/>
            <p:nvPr/>
          </p:nvSpPr>
          <p:spPr>
            <a:xfrm>
              <a:off x="56088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7" name="Google Shape;2757;p9"/>
            <p:cNvSpPr/>
            <p:nvPr/>
          </p:nvSpPr>
          <p:spPr>
            <a:xfrm>
              <a:off x="56088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8" name="Google Shape;2758;p9"/>
            <p:cNvSpPr/>
            <p:nvPr/>
          </p:nvSpPr>
          <p:spPr>
            <a:xfrm>
              <a:off x="56088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9" name="Google Shape;2759;p9"/>
            <p:cNvSpPr/>
            <p:nvPr/>
          </p:nvSpPr>
          <p:spPr>
            <a:xfrm>
              <a:off x="56088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0" name="Google Shape;2760;p9"/>
            <p:cNvSpPr/>
            <p:nvPr/>
          </p:nvSpPr>
          <p:spPr>
            <a:xfrm>
              <a:off x="56088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1" name="Google Shape;2761;p9"/>
            <p:cNvSpPr/>
            <p:nvPr/>
          </p:nvSpPr>
          <p:spPr>
            <a:xfrm>
              <a:off x="56088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2" name="Google Shape;2762;p9"/>
            <p:cNvSpPr/>
            <p:nvPr/>
          </p:nvSpPr>
          <p:spPr>
            <a:xfrm>
              <a:off x="56088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3" name="Google Shape;2763;p9"/>
            <p:cNvSpPr/>
            <p:nvPr/>
          </p:nvSpPr>
          <p:spPr>
            <a:xfrm>
              <a:off x="56088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4" name="Google Shape;2764;p9"/>
            <p:cNvSpPr/>
            <p:nvPr/>
          </p:nvSpPr>
          <p:spPr>
            <a:xfrm>
              <a:off x="56088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5" name="Google Shape;2765;p9"/>
            <p:cNvSpPr/>
            <p:nvPr/>
          </p:nvSpPr>
          <p:spPr>
            <a:xfrm>
              <a:off x="56088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6" name="Google Shape;2766;p9"/>
            <p:cNvSpPr/>
            <p:nvPr/>
          </p:nvSpPr>
          <p:spPr>
            <a:xfrm>
              <a:off x="56088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7" name="Google Shape;2767;p9"/>
            <p:cNvSpPr/>
            <p:nvPr/>
          </p:nvSpPr>
          <p:spPr>
            <a:xfrm>
              <a:off x="56088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8" name="Google Shape;2768;p9"/>
            <p:cNvSpPr/>
            <p:nvPr/>
          </p:nvSpPr>
          <p:spPr>
            <a:xfrm>
              <a:off x="56088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9" name="Google Shape;2769;p9"/>
            <p:cNvSpPr/>
            <p:nvPr/>
          </p:nvSpPr>
          <p:spPr>
            <a:xfrm>
              <a:off x="56088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0" name="Google Shape;2770;p9"/>
            <p:cNvSpPr/>
            <p:nvPr/>
          </p:nvSpPr>
          <p:spPr>
            <a:xfrm>
              <a:off x="56088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1" name="Google Shape;2771;p9"/>
            <p:cNvSpPr/>
            <p:nvPr/>
          </p:nvSpPr>
          <p:spPr>
            <a:xfrm>
              <a:off x="56088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2" name="Google Shape;2772;p9"/>
            <p:cNvSpPr/>
            <p:nvPr/>
          </p:nvSpPr>
          <p:spPr>
            <a:xfrm>
              <a:off x="56088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3" name="Google Shape;2773;p9"/>
            <p:cNvSpPr/>
            <p:nvPr/>
          </p:nvSpPr>
          <p:spPr>
            <a:xfrm>
              <a:off x="56088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4" name="Google Shape;2774;p9"/>
            <p:cNvSpPr/>
            <p:nvPr/>
          </p:nvSpPr>
          <p:spPr>
            <a:xfrm>
              <a:off x="56088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5" name="Google Shape;2775;p9"/>
            <p:cNvSpPr/>
            <p:nvPr/>
          </p:nvSpPr>
          <p:spPr>
            <a:xfrm>
              <a:off x="56088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6" name="Google Shape;2776;p9"/>
            <p:cNvSpPr/>
            <p:nvPr/>
          </p:nvSpPr>
          <p:spPr>
            <a:xfrm>
              <a:off x="56088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7" name="Google Shape;2777;p9"/>
            <p:cNvSpPr/>
            <p:nvPr/>
          </p:nvSpPr>
          <p:spPr>
            <a:xfrm>
              <a:off x="56088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8" name="Google Shape;2778;p9"/>
            <p:cNvSpPr/>
            <p:nvPr/>
          </p:nvSpPr>
          <p:spPr>
            <a:xfrm>
              <a:off x="56088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9" name="Google Shape;2779;p9"/>
            <p:cNvSpPr/>
            <p:nvPr/>
          </p:nvSpPr>
          <p:spPr>
            <a:xfrm>
              <a:off x="56088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0" name="Google Shape;2780;p9"/>
            <p:cNvSpPr/>
            <p:nvPr/>
          </p:nvSpPr>
          <p:spPr>
            <a:xfrm>
              <a:off x="56088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1" name="Google Shape;2781;p9"/>
            <p:cNvSpPr/>
            <p:nvPr/>
          </p:nvSpPr>
          <p:spPr>
            <a:xfrm>
              <a:off x="56088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2" name="Google Shape;2782;p9"/>
            <p:cNvSpPr/>
            <p:nvPr/>
          </p:nvSpPr>
          <p:spPr>
            <a:xfrm>
              <a:off x="56088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3" name="Google Shape;2783;p9"/>
            <p:cNvSpPr/>
            <p:nvPr/>
          </p:nvSpPr>
          <p:spPr>
            <a:xfrm>
              <a:off x="57593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4" name="Google Shape;2784;p9"/>
            <p:cNvSpPr/>
            <p:nvPr/>
          </p:nvSpPr>
          <p:spPr>
            <a:xfrm>
              <a:off x="57593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5" name="Google Shape;2785;p9"/>
            <p:cNvSpPr/>
            <p:nvPr/>
          </p:nvSpPr>
          <p:spPr>
            <a:xfrm>
              <a:off x="57593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6" name="Google Shape;2786;p9"/>
            <p:cNvSpPr/>
            <p:nvPr/>
          </p:nvSpPr>
          <p:spPr>
            <a:xfrm>
              <a:off x="57593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7" name="Google Shape;2787;p9"/>
            <p:cNvSpPr/>
            <p:nvPr/>
          </p:nvSpPr>
          <p:spPr>
            <a:xfrm>
              <a:off x="57593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8" name="Google Shape;2788;p9"/>
            <p:cNvSpPr/>
            <p:nvPr/>
          </p:nvSpPr>
          <p:spPr>
            <a:xfrm>
              <a:off x="57593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9" name="Google Shape;2789;p9"/>
            <p:cNvSpPr/>
            <p:nvPr/>
          </p:nvSpPr>
          <p:spPr>
            <a:xfrm>
              <a:off x="57593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0" name="Google Shape;2790;p9"/>
            <p:cNvSpPr/>
            <p:nvPr/>
          </p:nvSpPr>
          <p:spPr>
            <a:xfrm>
              <a:off x="57593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1" name="Google Shape;2791;p9"/>
            <p:cNvSpPr/>
            <p:nvPr/>
          </p:nvSpPr>
          <p:spPr>
            <a:xfrm>
              <a:off x="57593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2" name="Google Shape;2792;p9"/>
            <p:cNvSpPr/>
            <p:nvPr/>
          </p:nvSpPr>
          <p:spPr>
            <a:xfrm>
              <a:off x="57593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3" name="Google Shape;2793;p9"/>
            <p:cNvSpPr/>
            <p:nvPr/>
          </p:nvSpPr>
          <p:spPr>
            <a:xfrm>
              <a:off x="57593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4" name="Google Shape;2794;p9"/>
            <p:cNvSpPr/>
            <p:nvPr/>
          </p:nvSpPr>
          <p:spPr>
            <a:xfrm>
              <a:off x="59098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5" name="Google Shape;2795;p9"/>
            <p:cNvSpPr/>
            <p:nvPr/>
          </p:nvSpPr>
          <p:spPr>
            <a:xfrm>
              <a:off x="59098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6" name="Google Shape;2796;p9"/>
            <p:cNvSpPr/>
            <p:nvPr/>
          </p:nvSpPr>
          <p:spPr>
            <a:xfrm>
              <a:off x="59098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7" name="Google Shape;2797;p9"/>
            <p:cNvSpPr/>
            <p:nvPr/>
          </p:nvSpPr>
          <p:spPr>
            <a:xfrm>
              <a:off x="606037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8" name="Google Shape;2798;p9"/>
            <p:cNvSpPr/>
            <p:nvPr/>
          </p:nvSpPr>
          <p:spPr>
            <a:xfrm>
              <a:off x="62108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9" name="Google Shape;2799;p9"/>
            <p:cNvSpPr/>
            <p:nvPr/>
          </p:nvSpPr>
          <p:spPr>
            <a:xfrm>
              <a:off x="62108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0" name="Google Shape;2800;p9"/>
            <p:cNvSpPr/>
            <p:nvPr/>
          </p:nvSpPr>
          <p:spPr>
            <a:xfrm>
              <a:off x="65119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01" name="Google Shape;2801;p9"/>
          <p:cNvGrpSpPr/>
          <p:nvPr/>
        </p:nvGrpSpPr>
        <p:grpSpPr>
          <a:xfrm rot="10800000">
            <a:off x="7682451" y="28707"/>
            <a:ext cx="994639" cy="4940182"/>
            <a:chOff x="5759350" y="388625"/>
            <a:chExt cx="1024450" cy="5088250"/>
          </a:xfrm>
        </p:grpSpPr>
        <p:sp>
          <p:nvSpPr>
            <p:cNvPr id="2802" name="Google Shape;2802;p9"/>
            <p:cNvSpPr/>
            <p:nvPr/>
          </p:nvSpPr>
          <p:spPr>
            <a:xfrm>
              <a:off x="57593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3" name="Google Shape;2803;p9"/>
            <p:cNvSpPr/>
            <p:nvPr/>
          </p:nvSpPr>
          <p:spPr>
            <a:xfrm>
              <a:off x="57593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4" name="Google Shape;2804;p9"/>
            <p:cNvSpPr/>
            <p:nvPr/>
          </p:nvSpPr>
          <p:spPr>
            <a:xfrm>
              <a:off x="57593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5" name="Google Shape;2805;p9"/>
            <p:cNvSpPr/>
            <p:nvPr/>
          </p:nvSpPr>
          <p:spPr>
            <a:xfrm>
              <a:off x="57593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6" name="Google Shape;2806;p9"/>
            <p:cNvSpPr/>
            <p:nvPr/>
          </p:nvSpPr>
          <p:spPr>
            <a:xfrm>
              <a:off x="57593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7" name="Google Shape;2807;p9"/>
            <p:cNvSpPr/>
            <p:nvPr/>
          </p:nvSpPr>
          <p:spPr>
            <a:xfrm>
              <a:off x="57593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8" name="Google Shape;2808;p9"/>
            <p:cNvSpPr/>
            <p:nvPr/>
          </p:nvSpPr>
          <p:spPr>
            <a:xfrm>
              <a:off x="57593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9" name="Google Shape;2809;p9"/>
            <p:cNvSpPr/>
            <p:nvPr/>
          </p:nvSpPr>
          <p:spPr>
            <a:xfrm>
              <a:off x="59098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0" name="Google Shape;2810;p9"/>
            <p:cNvSpPr/>
            <p:nvPr/>
          </p:nvSpPr>
          <p:spPr>
            <a:xfrm>
              <a:off x="59098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1" name="Google Shape;2811;p9"/>
            <p:cNvSpPr/>
            <p:nvPr/>
          </p:nvSpPr>
          <p:spPr>
            <a:xfrm>
              <a:off x="59098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2" name="Google Shape;2812;p9"/>
            <p:cNvSpPr/>
            <p:nvPr/>
          </p:nvSpPr>
          <p:spPr>
            <a:xfrm>
              <a:off x="59098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3" name="Google Shape;2813;p9"/>
            <p:cNvSpPr/>
            <p:nvPr/>
          </p:nvSpPr>
          <p:spPr>
            <a:xfrm>
              <a:off x="59098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4" name="Google Shape;2814;p9"/>
            <p:cNvSpPr/>
            <p:nvPr/>
          </p:nvSpPr>
          <p:spPr>
            <a:xfrm>
              <a:off x="59098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5" name="Google Shape;2815;p9"/>
            <p:cNvSpPr/>
            <p:nvPr/>
          </p:nvSpPr>
          <p:spPr>
            <a:xfrm>
              <a:off x="59098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6" name="Google Shape;2816;p9"/>
            <p:cNvSpPr/>
            <p:nvPr/>
          </p:nvSpPr>
          <p:spPr>
            <a:xfrm>
              <a:off x="59098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7" name="Google Shape;2817;p9"/>
            <p:cNvSpPr/>
            <p:nvPr/>
          </p:nvSpPr>
          <p:spPr>
            <a:xfrm>
              <a:off x="59098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8" name="Google Shape;2818;p9"/>
            <p:cNvSpPr/>
            <p:nvPr/>
          </p:nvSpPr>
          <p:spPr>
            <a:xfrm>
              <a:off x="59098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9" name="Google Shape;2819;p9"/>
            <p:cNvSpPr/>
            <p:nvPr/>
          </p:nvSpPr>
          <p:spPr>
            <a:xfrm>
              <a:off x="59098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0" name="Google Shape;2820;p9"/>
            <p:cNvSpPr/>
            <p:nvPr/>
          </p:nvSpPr>
          <p:spPr>
            <a:xfrm>
              <a:off x="59098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1" name="Google Shape;2821;p9"/>
            <p:cNvSpPr/>
            <p:nvPr/>
          </p:nvSpPr>
          <p:spPr>
            <a:xfrm>
              <a:off x="59098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2" name="Google Shape;2822;p9"/>
            <p:cNvSpPr/>
            <p:nvPr/>
          </p:nvSpPr>
          <p:spPr>
            <a:xfrm>
              <a:off x="59098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3" name="Google Shape;2823;p9"/>
            <p:cNvSpPr/>
            <p:nvPr/>
          </p:nvSpPr>
          <p:spPr>
            <a:xfrm>
              <a:off x="59098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4" name="Google Shape;2824;p9"/>
            <p:cNvSpPr/>
            <p:nvPr/>
          </p:nvSpPr>
          <p:spPr>
            <a:xfrm>
              <a:off x="59098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5" name="Google Shape;2825;p9"/>
            <p:cNvSpPr/>
            <p:nvPr/>
          </p:nvSpPr>
          <p:spPr>
            <a:xfrm>
              <a:off x="59098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6" name="Google Shape;2826;p9"/>
            <p:cNvSpPr/>
            <p:nvPr/>
          </p:nvSpPr>
          <p:spPr>
            <a:xfrm>
              <a:off x="59098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7" name="Google Shape;2827;p9"/>
            <p:cNvSpPr/>
            <p:nvPr/>
          </p:nvSpPr>
          <p:spPr>
            <a:xfrm>
              <a:off x="59098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8" name="Google Shape;2828;p9"/>
            <p:cNvSpPr/>
            <p:nvPr/>
          </p:nvSpPr>
          <p:spPr>
            <a:xfrm>
              <a:off x="60603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9" name="Google Shape;2829;p9"/>
            <p:cNvSpPr/>
            <p:nvPr/>
          </p:nvSpPr>
          <p:spPr>
            <a:xfrm>
              <a:off x="60603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0" name="Google Shape;2830;p9"/>
            <p:cNvSpPr/>
            <p:nvPr/>
          </p:nvSpPr>
          <p:spPr>
            <a:xfrm>
              <a:off x="60603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1" name="Google Shape;2831;p9"/>
            <p:cNvSpPr/>
            <p:nvPr/>
          </p:nvSpPr>
          <p:spPr>
            <a:xfrm>
              <a:off x="60603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2" name="Google Shape;2832;p9"/>
            <p:cNvSpPr/>
            <p:nvPr/>
          </p:nvSpPr>
          <p:spPr>
            <a:xfrm>
              <a:off x="606037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3" name="Google Shape;2833;p9"/>
            <p:cNvSpPr/>
            <p:nvPr/>
          </p:nvSpPr>
          <p:spPr>
            <a:xfrm>
              <a:off x="60603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4" name="Google Shape;2834;p9"/>
            <p:cNvSpPr/>
            <p:nvPr/>
          </p:nvSpPr>
          <p:spPr>
            <a:xfrm>
              <a:off x="606037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5" name="Google Shape;2835;p9"/>
            <p:cNvSpPr/>
            <p:nvPr/>
          </p:nvSpPr>
          <p:spPr>
            <a:xfrm>
              <a:off x="60603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6" name="Google Shape;2836;p9"/>
            <p:cNvSpPr/>
            <p:nvPr/>
          </p:nvSpPr>
          <p:spPr>
            <a:xfrm>
              <a:off x="60603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7" name="Google Shape;2837;p9"/>
            <p:cNvSpPr/>
            <p:nvPr/>
          </p:nvSpPr>
          <p:spPr>
            <a:xfrm>
              <a:off x="60603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8" name="Google Shape;2838;p9"/>
            <p:cNvSpPr/>
            <p:nvPr/>
          </p:nvSpPr>
          <p:spPr>
            <a:xfrm>
              <a:off x="60603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9" name="Google Shape;2839;p9"/>
            <p:cNvSpPr/>
            <p:nvPr/>
          </p:nvSpPr>
          <p:spPr>
            <a:xfrm>
              <a:off x="60603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0" name="Google Shape;2840;p9"/>
            <p:cNvSpPr/>
            <p:nvPr/>
          </p:nvSpPr>
          <p:spPr>
            <a:xfrm>
              <a:off x="606037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1" name="Google Shape;2841;p9"/>
            <p:cNvSpPr/>
            <p:nvPr/>
          </p:nvSpPr>
          <p:spPr>
            <a:xfrm>
              <a:off x="60603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2" name="Google Shape;2842;p9"/>
            <p:cNvSpPr/>
            <p:nvPr/>
          </p:nvSpPr>
          <p:spPr>
            <a:xfrm>
              <a:off x="60603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3" name="Google Shape;2843;p9"/>
            <p:cNvSpPr/>
            <p:nvPr/>
          </p:nvSpPr>
          <p:spPr>
            <a:xfrm>
              <a:off x="60603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4" name="Google Shape;2844;p9"/>
            <p:cNvSpPr/>
            <p:nvPr/>
          </p:nvSpPr>
          <p:spPr>
            <a:xfrm>
              <a:off x="60603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5" name="Google Shape;2845;p9"/>
            <p:cNvSpPr/>
            <p:nvPr/>
          </p:nvSpPr>
          <p:spPr>
            <a:xfrm>
              <a:off x="606037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6" name="Google Shape;2846;p9"/>
            <p:cNvSpPr/>
            <p:nvPr/>
          </p:nvSpPr>
          <p:spPr>
            <a:xfrm>
              <a:off x="60603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7" name="Google Shape;2847;p9"/>
            <p:cNvSpPr/>
            <p:nvPr/>
          </p:nvSpPr>
          <p:spPr>
            <a:xfrm>
              <a:off x="60603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8" name="Google Shape;2848;p9"/>
            <p:cNvSpPr/>
            <p:nvPr/>
          </p:nvSpPr>
          <p:spPr>
            <a:xfrm>
              <a:off x="60603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9" name="Google Shape;2849;p9"/>
            <p:cNvSpPr/>
            <p:nvPr/>
          </p:nvSpPr>
          <p:spPr>
            <a:xfrm>
              <a:off x="60603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0" name="Google Shape;2850;p9"/>
            <p:cNvSpPr/>
            <p:nvPr/>
          </p:nvSpPr>
          <p:spPr>
            <a:xfrm>
              <a:off x="60603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1" name="Google Shape;2851;p9"/>
            <p:cNvSpPr/>
            <p:nvPr/>
          </p:nvSpPr>
          <p:spPr>
            <a:xfrm>
              <a:off x="60603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2" name="Google Shape;2852;p9"/>
            <p:cNvSpPr/>
            <p:nvPr/>
          </p:nvSpPr>
          <p:spPr>
            <a:xfrm>
              <a:off x="60603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3" name="Google Shape;2853;p9"/>
            <p:cNvSpPr/>
            <p:nvPr/>
          </p:nvSpPr>
          <p:spPr>
            <a:xfrm>
              <a:off x="606037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4" name="Google Shape;2854;p9"/>
            <p:cNvSpPr/>
            <p:nvPr/>
          </p:nvSpPr>
          <p:spPr>
            <a:xfrm>
              <a:off x="62108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5" name="Google Shape;2855;p9"/>
            <p:cNvSpPr/>
            <p:nvPr/>
          </p:nvSpPr>
          <p:spPr>
            <a:xfrm>
              <a:off x="62108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6" name="Google Shape;2856;p9"/>
            <p:cNvSpPr/>
            <p:nvPr/>
          </p:nvSpPr>
          <p:spPr>
            <a:xfrm>
              <a:off x="62108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7" name="Google Shape;2857;p9"/>
            <p:cNvSpPr/>
            <p:nvPr/>
          </p:nvSpPr>
          <p:spPr>
            <a:xfrm>
              <a:off x="62108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8" name="Google Shape;2858;p9"/>
            <p:cNvSpPr/>
            <p:nvPr/>
          </p:nvSpPr>
          <p:spPr>
            <a:xfrm>
              <a:off x="62108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9" name="Google Shape;2859;p9"/>
            <p:cNvSpPr/>
            <p:nvPr/>
          </p:nvSpPr>
          <p:spPr>
            <a:xfrm>
              <a:off x="62108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0" name="Google Shape;2860;p9"/>
            <p:cNvSpPr/>
            <p:nvPr/>
          </p:nvSpPr>
          <p:spPr>
            <a:xfrm>
              <a:off x="62108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1" name="Google Shape;2861;p9"/>
            <p:cNvSpPr/>
            <p:nvPr/>
          </p:nvSpPr>
          <p:spPr>
            <a:xfrm>
              <a:off x="62108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2" name="Google Shape;2862;p9"/>
            <p:cNvSpPr/>
            <p:nvPr/>
          </p:nvSpPr>
          <p:spPr>
            <a:xfrm>
              <a:off x="62108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3" name="Google Shape;2863;p9"/>
            <p:cNvSpPr/>
            <p:nvPr/>
          </p:nvSpPr>
          <p:spPr>
            <a:xfrm>
              <a:off x="62108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4" name="Google Shape;2864;p9"/>
            <p:cNvSpPr/>
            <p:nvPr/>
          </p:nvSpPr>
          <p:spPr>
            <a:xfrm>
              <a:off x="62108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5" name="Google Shape;2865;p9"/>
            <p:cNvSpPr/>
            <p:nvPr/>
          </p:nvSpPr>
          <p:spPr>
            <a:xfrm>
              <a:off x="62108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6" name="Google Shape;2866;p9"/>
            <p:cNvSpPr/>
            <p:nvPr/>
          </p:nvSpPr>
          <p:spPr>
            <a:xfrm>
              <a:off x="62108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7" name="Google Shape;2867;p9"/>
            <p:cNvSpPr/>
            <p:nvPr/>
          </p:nvSpPr>
          <p:spPr>
            <a:xfrm>
              <a:off x="62108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8" name="Google Shape;2868;p9"/>
            <p:cNvSpPr/>
            <p:nvPr/>
          </p:nvSpPr>
          <p:spPr>
            <a:xfrm>
              <a:off x="62108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9" name="Google Shape;2869;p9"/>
            <p:cNvSpPr/>
            <p:nvPr/>
          </p:nvSpPr>
          <p:spPr>
            <a:xfrm>
              <a:off x="62108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0" name="Google Shape;2870;p9"/>
            <p:cNvSpPr/>
            <p:nvPr/>
          </p:nvSpPr>
          <p:spPr>
            <a:xfrm>
              <a:off x="62108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1" name="Google Shape;2871;p9"/>
            <p:cNvSpPr/>
            <p:nvPr/>
          </p:nvSpPr>
          <p:spPr>
            <a:xfrm>
              <a:off x="62108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2" name="Google Shape;2872;p9"/>
            <p:cNvSpPr/>
            <p:nvPr/>
          </p:nvSpPr>
          <p:spPr>
            <a:xfrm>
              <a:off x="62108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3" name="Google Shape;2873;p9"/>
            <p:cNvSpPr/>
            <p:nvPr/>
          </p:nvSpPr>
          <p:spPr>
            <a:xfrm>
              <a:off x="62108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4" name="Google Shape;2874;p9"/>
            <p:cNvSpPr/>
            <p:nvPr/>
          </p:nvSpPr>
          <p:spPr>
            <a:xfrm>
              <a:off x="6361375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5" name="Google Shape;2875;p9"/>
            <p:cNvSpPr/>
            <p:nvPr/>
          </p:nvSpPr>
          <p:spPr>
            <a:xfrm>
              <a:off x="6361375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6" name="Google Shape;2876;p9"/>
            <p:cNvSpPr/>
            <p:nvPr/>
          </p:nvSpPr>
          <p:spPr>
            <a:xfrm>
              <a:off x="6361375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7" name="Google Shape;2877;p9"/>
            <p:cNvSpPr/>
            <p:nvPr/>
          </p:nvSpPr>
          <p:spPr>
            <a:xfrm>
              <a:off x="6361375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8" name="Google Shape;2878;p9"/>
            <p:cNvSpPr/>
            <p:nvPr/>
          </p:nvSpPr>
          <p:spPr>
            <a:xfrm>
              <a:off x="6361375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9" name="Google Shape;2879;p9"/>
            <p:cNvSpPr/>
            <p:nvPr/>
          </p:nvSpPr>
          <p:spPr>
            <a:xfrm>
              <a:off x="6361375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0" name="Google Shape;2880;p9"/>
            <p:cNvSpPr/>
            <p:nvPr/>
          </p:nvSpPr>
          <p:spPr>
            <a:xfrm>
              <a:off x="6361375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1" name="Google Shape;2881;p9"/>
            <p:cNvSpPr/>
            <p:nvPr/>
          </p:nvSpPr>
          <p:spPr>
            <a:xfrm>
              <a:off x="6361375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2" name="Google Shape;2882;p9"/>
            <p:cNvSpPr/>
            <p:nvPr/>
          </p:nvSpPr>
          <p:spPr>
            <a:xfrm>
              <a:off x="6361375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3" name="Google Shape;2883;p9"/>
            <p:cNvSpPr/>
            <p:nvPr/>
          </p:nvSpPr>
          <p:spPr>
            <a:xfrm>
              <a:off x="6361375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4" name="Google Shape;2884;p9"/>
            <p:cNvSpPr/>
            <p:nvPr/>
          </p:nvSpPr>
          <p:spPr>
            <a:xfrm>
              <a:off x="6361375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5" name="Google Shape;2885;p9"/>
            <p:cNvSpPr/>
            <p:nvPr/>
          </p:nvSpPr>
          <p:spPr>
            <a:xfrm>
              <a:off x="6361375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6" name="Google Shape;2886;p9"/>
            <p:cNvSpPr/>
            <p:nvPr/>
          </p:nvSpPr>
          <p:spPr>
            <a:xfrm>
              <a:off x="6361375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7" name="Google Shape;2887;p9"/>
            <p:cNvSpPr/>
            <p:nvPr/>
          </p:nvSpPr>
          <p:spPr>
            <a:xfrm>
              <a:off x="6361375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8" name="Google Shape;2888;p9"/>
            <p:cNvSpPr/>
            <p:nvPr/>
          </p:nvSpPr>
          <p:spPr>
            <a:xfrm>
              <a:off x="6361375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9" name="Google Shape;2889;p9"/>
            <p:cNvSpPr/>
            <p:nvPr/>
          </p:nvSpPr>
          <p:spPr>
            <a:xfrm>
              <a:off x="6361375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0" name="Google Shape;2890;p9"/>
            <p:cNvSpPr/>
            <p:nvPr/>
          </p:nvSpPr>
          <p:spPr>
            <a:xfrm>
              <a:off x="6361375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1" name="Google Shape;2891;p9"/>
            <p:cNvSpPr/>
            <p:nvPr/>
          </p:nvSpPr>
          <p:spPr>
            <a:xfrm>
              <a:off x="6361375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2" name="Google Shape;2892;p9"/>
            <p:cNvSpPr/>
            <p:nvPr/>
          </p:nvSpPr>
          <p:spPr>
            <a:xfrm>
              <a:off x="65119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3" name="Google Shape;2893;p9"/>
            <p:cNvSpPr/>
            <p:nvPr/>
          </p:nvSpPr>
          <p:spPr>
            <a:xfrm>
              <a:off x="65119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4" name="Google Shape;2894;p9"/>
            <p:cNvSpPr/>
            <p:nvPr/>
          </p:nvSpPr>
          <p:spPr>
            <a:xfrm>
              <a:off x="65119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5" name="Google Shape;2895;p9"/>
            <p:cNvSpPr/>
            <p:nvPr/>
          </p:nvSpPr>
          <p:spPr>
            <a:xfrm>
              <a:off x="65119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6" name="Google Shape;2896;p9"/>
            <p:cNvSpPr/>
            <p:nvPr/>
          </p:nvSpPr>
          <p:spPr>
            <a:xfrm>
              <a:off x="65119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7" name="Google Shape;2897;p9"/>
            <p:cNvSpPr/>
            <p:nvPr/>
          </p:nvSpPr>
          <p:spPr>
            <a:xfrm>
              <a:off x="65119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8" name="Google Shape;2898;p9"/>
            <p:cNvSpPr/>
            <p:nvPr/>
          </p:nvSpPr>
          <p:spPr>
            <a:xfrm>
              <a:off x="65119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9" name="Google Shape;2899;p9"/>
            <p:cNvSpPr/>
            <p:nvPr/>
          </p:nvSpPr>
          <p:spPr>
            <a:xfrm>
              <a:off x="65119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0" name="Google Shape;2900;p9"/>
            <p:cNvSpPr/>
            <p:nvPr/>
          </p:nvSpPr>
          <p:spPr>
            <a:xfrm>
              <a:off x="66624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1" name="Google Shape;2901;p9"/>
            <p:cNvSpPr/>
            <p:nvPr/>
          </p:nvSpPr>
          <p:spPr>
            <a:xfrm>
              <a:off x="66624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2" name="Google Shape;2902;p9"/>
            <p:cNvSpPr/>
            <p:nvPr/>
          </p:nvSpPr>
          <p:spPr>
            <a:xfrm>
              <a:off x="66624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03" name="Google Shape;2903;p9"/>
          <p:cNvGrpSpPr/>
          <p:nvPr/>
        </p:nvGrpSpPr>
        <p:grpSpPr>
          <a:xfrm rot="10800000">
            <a:off x="7682451" y="28707"/>
            <a:ext cx="1140783" cy="5086302"/>
            <a:chOff x="5608825" y="238125"/>
            <a:chExt cx="1174975" cy="5238750"/>
          </a:xfrm>
        </p:grpSpPr>
        <p:sp>
          <p:nvSpPr>
            <p:cNvPr id="2904" name="Google Shape;2904;p9"/>
            <p:cNvSpPr/>
            <p:nvPr/>
          </p:nvSpPr>
          <p:spPr>
            <a:xfrm>
              <a:off x="56088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5" name="Google Shape;2905;p9"/>
            <p:cNvSpPr/>
            <p:nvPr/>
          </p:nvSpPr>
          <p:spPr>
            <a:xfrm>
              <a:off x="56088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6" name="Google Shape;2906;p9"/>
            <p:cNvSpPr/>
            <p:nvPr/>
          </p:nvSpPr>
          <p:spPr>
            <a:xfrm>
              <a:off x="56088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7" name="Google Shape;2907;p9"/>
            <p:cNvSpPr/>
            <p:nvPr/>
          </p:nvSpPr>
          <p:spPr>
            <a:xfrm>
              <a:off x="56088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8" name="Google Shape;2908;p9"/>
            <p:cNvSpPr/>
            <p:nvPr/>
          </p:nvSpPr>
          <p:spPr>
            <a:xfrm>
              <a:off x="57593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9" name="Google Shape;2909;p9"/>
            <p:cNvSpPr/>
            <p:nvPr/>
          </p:nvSpPr>
          <p:spPr>
            <a:xfrm>
              <a:off x="57593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0" name="Google Shape;2910;p9"/>
            <p:cNvSpPr/>
            <p:nvPr/>
          </p:nvSpPr>
          <p:spPr>
            <a:xfrm>
              <a:off x="57593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1" name="Google Shape;2911;p9"/>
            <p:cNvSpPr/>
            <p:nvPr/>
          </p:nvSpPr>
          <p:spPr>
            <a:xfrm>
              <a:off x="57593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2" name="Google Shape;2912;p9"/>
            <p:cNvSpPr/>
            <p:nvPr/>
          </p:nvSpPr>
          <p:spPr>
            <a:xfrm>
              <a:off x="57593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3" name="Google Shape;2913;p9"/>
            <p:cNvSpPr/>
            <p:nvPr/>
          </p:nvSpPr>
          <p:spPr>
            <a:xfrm>
              <a:off x="57593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4" name="Google Shape;2914;p9"/>
            <p:cNvSpPr/>
            <p:nvPr/>
          </p:nvSpPr>
          <p:spPr>
            <a:xfrm>
              <a:off x="57593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5" name="Google Shape;2915;p9"/>
            <p:cNvSpPr/>
            <p:nvPr/>
          </p:nvSpPr>
          <p:spPr>
            <a:xfrm>
              <a:off x="57593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6" name="Google Shape;2916;p9"/>
            <p:cNvSpPr/>
            <p:nvPr/>
          </p:nvSpPr>
          <p:spPr>
            <a:xfrm>
              <a:off x="57593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7" name="Google Shape;2917;p9"/>
            <p:cNvSpPr/>
            <p:nvPr/>
          </p:nvSpPr>
          <p:spPr>
            <a:xfrm>
              <a:off x="57593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8" name="Google Shape;2918;p9"/>
            <p:cNvSpPr/>
            <p:nvPr/>
          </p:nvSpPr>
          <p:spPr>
            <a:xfrm>
              <a:off x="57593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9" name="Google Shape;2919;p9"/>
            <p:cNvSpPr/>
            <p:nvPr/>
          </p:nvSpPr>
          <p:spPr>
            <a:xfrm>
              <a:off x="57593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0" name="Google Shape;2920;p9"/>
            <p:cNvSpPr/>
            <p:nvPr/>
          </p:nvSpPr>
          <p:spPr>
            <a:xfrm>
              <a:off x="57593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1" name="Google Shape;2921;p9"/>
            <p:cNvSpPr/>
            <p:nvPr/>
          </p:nvSpPr>
          <p:spPr>
            <a:xfrm>
              <a:off x="57593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2" name="Google Shape;2922;p9"/>
            <p:cNvSpPr/>
            <p:nvPr/>
          </p:nvSpPr>
          <p:spPr>
            <a:xfrm>
              <a:off x="57593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3" name="Google Shape;2923;p9"/>
            <p:cNvSpPr/>
            <p:nvPr/>
          </p:nvSpPr>
          <p:spPr>
            <a:xfrm>
              <a:off x="57593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4" name="Google Shape;2924;p9"/>
            <p:cNvSpPr/>
            <p:nvPr/>
          </p:nvSpPr>
          <p:spPr>
            <a:xfrm>
              <a:off x="57593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5" name="Google Shape;2925;p9"/>
            <p:cNvSpPr/>
            <p:nvPr/>
          </p:nvSpPr>
          <p:spPr>
            <a:xfrm>
              <a:off x="59098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6" name="Google Shape;2926;p9"/>
            <p:cNvSpPr/>
            <p:nvPr/>
          </p:nvSpPr>
          <p:spPr>
            <a:xfrm>
              <a:off x="59098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7" name="Google Shape;2927;p9"/>
            <p:cNvSpPr/>
            <p:nvPr/>
          </p:nvSpPr>
          <p:spPr>
            <a:xfrm>
              <a:off x="59098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8" name="Google Shape;2928;p9"/>
            <p:cNvSpPr/>
            <p:nvPr/>
          </p:nvSpPr>
          <p:spPr>
            <a:xfrm>
              <a:off x="59098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9" name="Google Shape;2929;p9"/>
            <p:cNvSpPr/>
            <p:nvPr/>
          </p:nvSpPr>
          <p:spPr>
            <a:xfrm>
              <a:off x="59098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0" name="Google Shape;2930;p9"/>
            <p:cNvSpPr/>
            <p:nvPr/>
          </p:nvSpPr>
          <p:spPr>
            <a:xfrm>
              <a:off x="59098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1" name="Google Shape;2931;p9"/>
            <p:cNvSpPr/>
            <p:nvPr/>
          </p:nvSpPr>
          <p:spPr>
            <a:xfrm>
              <a:off x="59098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2" name="Google Shape;2932;p9"/>
            <p:cNvSpPr/>
            <p:nvPr/>
          </p:nvSpPr>
          <p:spPr>
            <a:xfrm>
              <a:off x="59098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3" name="Google Shape;2933;p9"/>
            <p:cNvSpPr/>
            <p:nvPr/>
          </p:nvSpPr>
          <p:spPr>
            <a:xfrm>
              <a:off x="59098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4" name="Google Shape;2934;p9"/>
            <p:cNvSpPr/>
            <p:nvPr/>
          </p:nvSpPr>
          <p:spPr>
            <a:xfrm>
              <a:off x="59098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5" name="Google Shape;2935;p9"/>
            <p:cNvSpPr/>
            <p:nvPr/>
          </p:nvSpPr>
          <p:spPr>
            <a:xfrm>
              <a:off x="59098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6" name="Google Shape;2936;p9"/>
            <p:cNvSpPr/>
            <p:nvPr/>
          </p:nvSpPr>
          <p:spPr>
            <a:xfrm>
              <a:off x="59098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7" name="Google Shape;2937;p9"/>
            <p:cNvSpPr/>
            <p:nvPr/>
          </p:nvSpPr>
          <p:spPr>
            <a:xfrm>
              <a:off x="59098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8" name="Google Shape;2938;p9"/>
            <p:cNvSpPr/>
            <p:nvPr/>
          </p:nvSpPr>
          <p:spPr>
            <a:xfrm>
              <a:off x="60603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9" name="Google Shape;2939;p9"/>
            <p:cNvSpPr/>
            <p:nvPr/>
          </p:nvSpPr>
          <p:spPr>
            <a:xfrm>
              <a:off x="606037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0" name="Google Shape;2940;p9"/>
            <p:cNvSpPr/>
            <p:nvPr/>
          </p:nvSpPr>
          <p:spPr>
            <a:xfrm>
              <a:off x="606037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1" name="Google Shape;2941;p9"/>
            <p:cNvSpPr/>
            <p:nvPr/>
          </p:nvSpPr>
          <p:spPr>
            <a:xfrm>
              <a:off x="60603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2" name="Google Shape;2942;p9"/>
            <p:cNvSpPr/>
            <p:nvPr/>
          </p:nvSpPr>
          <p:spPr>
            <a:xfrm>
              <a:off x="60603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3" name="Google Shape;2943;p9"/>
            <p:cNvSpPr/>
            <p:nvPr/>
          </p:nvSpPr>
          <p:spPr>
            <a:xfrm>
              <a:off x="60603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4" name="Google Shape;2944;p9"/>
            <p:cNvSpPr/>
            <p:nvPr/>
          </p:nvSpPr>
          <p:spPr>
            <a:xfrm>
              <a:off x="60603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5" name="Google Shape;2945;p9"/>
            <p:cNvSpPr/>
            <p:nvPr/>
          </p:nvSpPr>
          <p:spPr>
            <a:xfrm>
              <a:off x="60603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6" name="Google Shape;2946;p9"/>
            <p:cNvSpPr/>
            <p:nvPr/>
          </p:nvSpPr>
          <p:spPr>
            <a:xfrm>
              <a:off x="62108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7" name="Google Shape;2947;p9"/>
            <p:cNvSpPr/>
            <p:nvPr/>
          </p:nvSpPr>
          <p:spPr>
            <a:xfrm>
              <a:off x="62108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8" name="Google Shape;2948;p9"/>
            <p:cNvSpPr/>
            <p:nvPr/>
          </p:nvSpPr>
          <p:spPr>
            <a:xfrm>
              <a:off x="62108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9" name="Google Shape;2949;p9"/>
            <p:cNvSpPr/>
            <p:nvPr/>
          </p:nvSpPr>
          <p:spPr>
            <a:xfrm>
              <a:off x="62108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0" name="Google Shape;2950;p9"/>
            <p:cNvSpPr/>
            <p:nvPr/>
          </p:nvSpPr>
          <p:spPr>
            <a:xfrm>
              <a:off x="62108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1" name="Google Shape;2951;p9"/>
            <p:cNvSpPr/>
            <p:nvPr/>
          </p:nvSpPr>
          <p:spPr>
            <a:xfrm>
              <a:off x="6361375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2" name="Google Shape;2952;p9"/>
            <p:cNvSpPr/>
            <p:nvPr/>
          </p:nvSpPr>
          <p:spPr>
            <a:xfrm>
              <a:off x="6361375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3" name="Google Shape;2953;p9"/>
            <p:cNvSpPr/>
            <p:nvPr/>
          </p:nvSpPr>
          <p:spPr>
            <a:xfrm>
              <a:off x="66624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10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956" name="Google Shape;2956;p10"/>
          <p:cNvGrpSpPr/>
          <p:nvPr/>
        </p:nvGrpSpPr>
        <p:grpSpPr>
          <a:xfrm rot="10800000">
            <a:off x="8851487" y="28707"/>
            <a:ext cx="264012" cy="5086302"/>
            <a:chOff x="5307800" y="238125"/>
            <a:chExt cx="271925" cy="5238750"/>
          </a:xfrm>
        </p:grpSpPr>
        <p:sp>
          <p:nvSpPr>
            <p:cNvPr id="2957" name="Google Shape;2957;p10"/>
            <p:cNvSpPr/>
            <p:nvPr/>
          </p:nvSpPr>
          <p:spPr>
            <a:xfrm>
              <a:off x="5307800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8" name="Google Shape;2958;p10"/>
            <p:cNvSpPr/>
            <p:nvPr/>
          </p:nvSpPr>
          <p:spPr>
            <a:xfrm>
              <a:off x="530780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9" name="Google Shape;2959;p10"/>
            <p:cNvSpPr/>
            <p:nvPr/>
          </p:nvSpPr>
          <p:spPr>
            <a:xfrm>
              <a:off x="5307800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0" name="Google Shape;2960;p10"/>
            <p:cNvSpPr/>
            <p:nvPr/>
          </p:nvSpPr>
          <p:spPr>
            <a:xfrm>
              <a:off x="5307800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1" name="Google Shape;2961;p10"/>
            <p:cNvSpPr/>
            <p:nvPr/>
          </p:nvSpPr>
          <p:spPr>
            <a:xfrm>
              <a:off x="5307800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2" name="Google Shape;2962;p10"/>
            <p:cNvSpPr/>
            <p:nvPr/>
          </p:nvSpPr>
          <p:spPr>
            <a:xfrm>
              <a:off x="530780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3" name="Google Shape;2963;p10"/>
            <p:cNvSpPr/>
            <p:nvPr/>
          </p:nvSpPr>
          <p:spPr>
            <a:xfrm>
              <a:off x="5307800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4" name="Google Shape;2964;p10"/>
            <p:cNvSpPr/>
            <p:nvPr/>
          </p:nvSpPr>
          <p:spPr>
            <a:xfrm>
              <a:off x="530780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5" name="Google Shape;2965;p10"/>
            <p:cNvSpPr/>
            <p:nvPr/>
          </p:nvSpPr>
          <p:spPr>
            <a:xfrm>
              <a:off x="5307800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6" name="Google Shape;2966;p10"/>
            <p:cNvSpPr/>
            <p:nvPr/>
          </p:nvSpPr>
          <p:spPr>
            <a:xfrm>
              <a:off x="5307800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7" name="Google Shape;2967;p10"/>
            <p:cNvSpPr/>
            <p:nvPr/>
          </p:nvSpPr>
          <p:spPr>
            <a:xfrm>
              <a:off x="5307800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8" name="Google Shape;2968;p10"/>
            <p:cNvSpPr/>
            <p:nvPr/>
          </p:nvSpPr>
          <p:spPr>
            <a:xfrm>
              <a:off x="5307800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9" name="Google Shape;2969;p10"/>
            <p:cNvSpPr/>
            <p:nvPr/>
          </p:nvSpPr>
          <p:spPr>
            <a:xfrm>
              <a:off x="530780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0" name="Google Shape;2970;p10"/>
            <p:cNvSpPr/>
            <p:nvPr/>
          </p:nvSpPr>
          <p:spPr>
            <a:xfrm>
              <a:off x="5307800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1" name="Google Shape;2971;p10"/>
            <p:cNvSpPr/>
            <p:nvPr/>
          </p:nvSpPr>
          <p:spPr>
            <a:xfrm>
              <a:off x="5307800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2" name="Google Shape;2972;p10"/>
            <p:cNvSpPr/>
            <p:nvPr/>
          </p:nvSpPr>
          <p:spPr>
            <a:xfrm>
              <a:off x="5307800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3" name="Google Shape;2973;p10"/>
            <p:cNvSpPr/>
            <p:nvPr/>
          </p:nvSpPr>
          <p:spPr>
            <a:xfrm>
              <a:off x="5307800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4" name="Google Shape;2974;p10"/>
            <p:cNvSpPr/>
            <p:nvPr/>
          </p:nvSpPr>
          <p:spPr>
            <a:xfrm>
              <a:off x="530780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5" name="Google Shape;2975;p10"/>
            <p:cNvSpPr/>
            <p:nvPr/>
          </p:nvSpPr>
          <p:spPr>
            <a:xfrm>
              <a:off x="5307800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6" name="Google Shape;2976;p10"/>
            <p:cNvSpPr/>
            <p:nvPr/>
          </p:nvSpPr>
          <p:spPr>
            <a:xfrm>
              <a:off x="5307800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7" name="Google Shape;2977;p10"/>
            <p:cNvSpPr/>
            <p:nvPr/>
          </p:nvSpPr>
          <p:spPr>
            <a:xfrm>
              <a:off x="5307800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8" name="Google Shape;2978;p10"/>
            <p:cNvSpPr/>
            <p:nvPr/>
          </p:nvSpPr>
          <p:spPr>
            <a:xfrm>
              <a:off x="5307800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9" name="Google Shape;2979;p10"/>
            <p:cNvSpPr/>
            <p:nvPr/>
          </p:nvSpPr>
          <p:spPr>
            <a:xfrm>
              <a:off x="5307800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0" name="Google Shape;2980;p10"/>
            <p:cNvSpPr/>
            <p:nvPr/>
          </p:nvSpPr>
          <p:spPr>
            <a:xfrm>
              <a:off x="530780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1" name="Google Shape;2981;p10"/>
            <p:cNvSpPr/>
            <p:nvPr/>
          </p:nvSpPr>
          <p:spPr>
            <a:xfrm>
              <a:off x="5307800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2" name="Google Shape;2982;p10"/>
            <p:cNvSpPr/>
            <p:nvPr/>
          </p:nvSpPr>
          <p:spPr>
            <a:xfrm>
              <a:off x="5307800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3" name="Google Shape;2983;p10"/>
            <p:cNvSpPr/>
            <p:nvPr/>
          </p:nvSpPr>
          <p:spPr>
            <a:xfrm>
              <a:off x="5307800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4" name="Google Shape;2984;p10"/>
            <p:cNvSpPr/>
            <p:nvPr/>
          </p:nvSpPr>
          <p:spPr>
            <a:xfrm>
              <a:off x="5307800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5" name="Google Shape;2985;p10"/>
            <p:cNvSpPr/>
            <p:nvPr/>
          </p:nvSpPr>
          <p:spPr>
            <a:xfrm>
              <a:off x="530780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6" name="Google Shape;2986;p10"/>
            <p:cNvSpPr/>
            <p:nvPr/>
          </p:nvSpPr>
          <p:spPr>
            <a:xfrm>
              <a:off x="530780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7" name="Google Shape;2987;p10"/>
            <p:cNvSpPr/>
            <p:nvPr/>
          </p:nvSpPr>
          <p:spPr>
            <a:xfrm>
              <a:off x="5307800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8" name="Google Shape;2988;p10"/>
            <p:cNvSpPr/>
            <p:nvPr/>
          </p:nvSpPr>
          <p:spPr>
            <a:xfrm>
              <a:off x="5307800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9" name="Google Shape;2989;p10"/>
            <p:cNvSpPr/>
            <p:nvPr/>
          </p:nvSpPr>
          <p:spPr>
            <a:xfrm>
              <a:off x="5307800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0" name="Google Shape;2990;p10"/>
            <p:cNvSpPr/>
            <p:nvPr/>
          </p:nvSpPr>
          <p:spPr>
            <a:xfrm>
              <a:off x="530780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1" name="Google Shape;2991;p10"/>
            <p:cNvSpPr/>
            <p:nvPr/>
          </p:nvSpPr>
          <p:spPr>
            <a:xfrm>
              <a:off x="5307800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2" name="Google Shape;2992;p10"/>
            <p:cNvSpPr/>
            <p:nvPr/>
          </p:nvSpPr>
          <p:spPr>
            <a:xfrm>
              <a:off x="54583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3" name="Google Shape;2993;p10"/>
            <p:cNvSpPr/>
            <p:nvPr/>
          </p:nvSpPr>
          <p:spPr>
            <a:xfrm>
              <a:off x="54583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4" name="Google Shape;2994;p10"/>
            <p:cNvSpPr/>
            <p:nvPr/>
          </p:nvSpPr>
          <p:spPr>
            <a:xfrm>
              <a:off x="54583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5" name="Google Shape;2995;p10"/>
            <p:cNvSpPr/>
            <p:nvPr/>
          </p:nvSpPr>
          <p:spPr>
            <a:xfrm>
              <a:off x="54583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6" name="Google Shape;2996;p10"/>
            <p:cNvSpPr/>
            <p:nvPr/>
          </p:nvSpPr>
          <p:spPr>
            <a:xfrm>
              <a:off x="54583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7" name="Google Shape;2997;p10"/>
            <p:cNvSpPr/>
            <p:nvPr/>
          </p:nvSpPr>
          <p:spPr>
            <a:xfrm>
              <a:off x="54583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8" name="Google Shape;2998;p10"/>
            <p:cNvSpPr/>
            <p:nvPr/>
          </p:nvSpPr>
          <p:spPr>
            <a:xfrm>
              <a:off x="54583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9" name="Google Shape;2999;p10"/>
            <p:cNvSpPr/>
            <p:nvPr/>
          </p:nvSpPr>
          <p:spPr>
            <a:xfrm>
              <a:off x="54583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0" name="Google Shape;3000;p10"/>
            <p:cNvSpPr/>
            <p:nvPr/>
          </p:nvSpPr>
          <p:spPr>
            <a:xfrm>
              <a:off x="54583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1" name="Google Shape;3001;p10"/>
            <p:cNvSpPr/>
            <p:nvPr/>
          </p:nvSpPr>
          <p:spPr>
            <a:xfrm>
              <a:off x="54583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2" name="Google Shape;3002;p10"/>
            <p:cNvSpPr/>
            <p:nvPr/>
          </p:nvSpPr>
          <p:spPr>
            <a:xfrm>
              <a:off x="54583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3" name="Google Shape;3003;p10"/>
            <p:cNvSpPr/>
            <p:nvPr/>
          </p:nvSpPr>
          <p:spPr>
            <a:xfrm>
              <a:off x="54583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4" name="Google Shape;3004;p10"/>
            <p:cNvSpPr/>
            <p:nvPr/>
          </p:nvSpPr>
          <p:spPr>
            <a:xfrm>
              <a:off x="54583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5" name="Google Shape;3005;p10"/>
            <p:cNvSpPr/>
            <p:nvPr/>
          </p:nvSpPr>
          <p:spPr>
            <a:xfrm>
              <a:off x="54583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6" name="Google Shape;3006;p10"/>
            <p:cNvSpPr/>
            <p:nvPr/>
          </p:nvSpPr>
          <p:spPr>
            <a:xfrm>
              <a:off x="54583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7" name="Google Shape;3007;p10"/>
            <p:cNvSpPr/>
            <p:nvPr/>
          </p:nvSpPr>
          <p:spPr>
            <a:xfrm>
              <a:off x="54583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8" name="Google Shape;3008;p10"/>
            <p:cNvSpPr/>
            <p:nvPr/>
          </p:nvSpPr>
          <p:spPr>
            <a:xfrm>
              <a:off x="54583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9" name="Google Shape;3009;p10"/>
            <p:cNvSpPr/>
            <p:nvPr/>
          </p:nvSpPr>
          <p:spPr>
            <a:xfrm>
              <a:off x="54583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0" name="Google Shape;3010;p10"/>
            <p:cNvSpPr/>
            <p:nvPr/>
          </p:nvSpPr>
          <p:spPr>
            <a:xfrm>
              <a:off x="54583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1" name="Google Shape;3011;p10"/>
            <p:cNvSpPr/>
            <p:nvPr/>
          </p:nvSpPr>
          <p:spPr>
            <a:xfrm>
              <a:off x="54583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2" name="Google Shape;3012;p10"/>
            <p:cNvSpPr/>
            <p:nvPr/>
          </p:nvSpPr>
          <p:spPr>
            <a:xfrm>
              <a:off x="54583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3" name="Google Shape;3013;p10"/>
            <p:cNvSpPr/>
            <p:nvPr/>
          </p:nvSpPr>
          <p:spPr>
            <a:xfrm>
              <a:off x="54583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14" name="Google Shape;3014;p10"/>
          <p:cNvGrpSpPr/>
          <p:nvPr/>
        </p:nvGrpSpPr>
        <p:grpSpPr>
          <a:xfrm rot="10800000">
            <a:off x="7828571" y="28707"/>
            <a:ext cx="1140783" cy="5086302"/>
            <a:chOff x="5458325" y="238125"/>
            <a:chExt cx="1174975" cy="5238750"/>
          </a:xfrm>
        </p:grpSpPr>
        <p:sp>
          <p:nvSpPr>
            <p:cNvPr id="3015" name="Google Shape;3015;p10"/>
            <p:cNvSpPr/>
            <p:nvPr/>
          </p:nvSpPr>
          <p:spPr>
            <a:xfrm>
              <a:off x="54583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6" name="Google Shape;3016;p10"/>
            <p:cNvSpPr/>
            <p:nvPr/>
          </p:nvSpPr>
          <p:spPr>
            <a:xfrm>
              <a:off x="54583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7" name="Google Shape;3017;p10"/>
            <p:cNvSpPr/>
            <p:nvPr/>
          </p:nvSpPr>
          <p:spPr>
            <a:xfrm>
              <a:off x="54583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8" name="Google Shape;3018;p10"/>
            <p:cNvSpPr/>
            <p:nvPr/>
          </p:nvSpPr>
          <p:spPr>
            <a:xfrm>
              <a:off x="54583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9" name="Google Shape;3019;p10"/>
            <p:cNvSpPr/>
            <p:nvPr/>
          </p:nvSpPr>
          <p:spPr>
            <a:xfrm>
              <a:off x="54583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0" name="Google Shape;3020;p10"/>
            <p:cNvSpPr/>
            <p:nvPr/>
          </p:nvSpPr>
          <p:spPr>
            <a:xfrm>
              <a:off x="54583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1" name="Google Shape;3021;p10"/>
            <p:cNvSpPr/>
            <p:nvPr/>
          </p:nvSpPr>
          <p:spPr>
            <a:xfrm>
              <a:off x="54583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2" name="Google Shape;3022;p10"/>
            <p:cNvSpPr/>
            <p:nvPr/>
          </p:nvSpPr>
          <p:spPr>
            <a:xfrm>
              <a:off x="54583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3" name="Google Shape;3023;p10"/>
            <p:cNvSpPr/>
            <p:nvPr/>
          </p:nvSpPr>
          <p:spPr>
            <a:xfrm>
              <a:off x="54583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4" name="Google Shape;3024;p10"/>
            <p:cNvSpPr/>
            <p:nvPr/>
          </p:nvSpPr>
          <p:spPr>
            <a:xfrm>
              <a:off x="54583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5" name="Google Shape;3025;p10"/>
            <p:cNvSpPr/>
            <p:nvPr/>
          </p:nvSpPr>
          <p:spPr>
            <a:xfrm>
              <a:off x="54583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6" name="Google Shape;3026;p10"/>
            <p:cNvSpPr/>
            <p:nvPr/>
          </p:nvSpPr>
          <p:spPr>
            <a:xfrm>
              <a:off x="54583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7" name="Google Shape;3027;p10"/>
            <p:cNvSpPr/>
            <p:nvPr/>
          </p:nvSpPr>
          <p:spPr>
            <a:xfrm>
              <a:off x="54583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8" name="Google Shape;3028;p10"/>
            <p:cNvSpPr/>
            <p:nvPr/>
          </p:nvSpPr>
          <p:spPr>
            <a:xfrm>
              <a:off x="56088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9" name="Google Shape;3029;p10"/>
            <p:cNvSpPr/>
            <p:nvPr/>
          </p:nvSpPr>
          <p:spPr>
            <a:xfrm>
              <a:off x="56088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0" name="Google Shape;3030;p10"/>
            <p:cNvSpPr/>
            <p:nvPr/>
          </p:nvSpPr>
          <p:spPr>
            <a:xfrm>
              <a:off x="56088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1" name="Google Shape;3031;p10"/>
            <p:cNvSpPr/>
            <p:nvPr/>
          </p:nvSpPr>
          <p:spPr>
            <a:xfrm>
              <a:off x="56088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2" name="Google Shape;3032;p10"/>
            <p:cNvSpPr/>
            <p:nvPr/>
          </p:nvSpPr>
          <p:spPr>
            <a:xfrm>
              <a:off x="56088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3" name="Google Shape;3033;p10"/>
            <p:cNvSpPr/>
            <p:nvPr/>
          </p:nvSpPr>
          <p:spPr>
            <a:xfrm>
              <a:off x="56088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4" name="Google Shape;3034;p10"/>
            <p:cNvSpPr/>
            <p:nvPr/>
          </p:nvSpPr>
          <p:spPr>
            <a:xfrm>
              <a:off x="56088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5" name="Google Shape;3035;p10"/>
            <p:cNvSpPr/>
            <p:nvPr/>
          </p:nvSpPr>
          <p:spPr>
            <a:xfrm>
              <a:off x="56088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6" name="Google Shape;3036;p10"/>
            <p:cNvSpPr/>
            <p:nvPr/>
          </p:nvSpPr>
          <p:spPr>
            <a:xfrm>
              <a:off x="56088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7" name="Google Shape;3037;p10"/>
            <p:cNvSpPr/>
            <p:nvPr/>
          </p:nvSpPr>
          <p:spPr>
            <a:xfrm>
              <a:off x="56088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8" name="Google Shape;3038;p10"/>
            <p:cNvSpPr/>
            <p:nvPr/>
          </p:nvSpPr>
          <p:spPr>
            <a:xfrm>
              <a:off x="56088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9" name="Google Shape;3039;p10"/>
            <p:cNvSpPr/>
            <p:nvPr/>
          </p:nvSpPr>
          <p:spPr>
            <a:xfrm>
              <a:off x="56088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0" name="Google Shape;3040;p10"/>
            <p:cNvSpPr/>
            <p:nvPr/>
          </p:nvSpPr>
          <p:spPr>
            <a:xfrm>
              <a:off x="56088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1" name="Google Shape;3041;p10"/>
            <p:cNvSpPr/>
            <p:nvPr/>
          </p:nvSpPr>
          <p:spPr>
            <a:xfrm>
              <a:off x="56088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2" name="Google Shape;3042;p10"/>
            <p:cNvSpPr/>
            <p:nvPr/>
          </p:nvSpPr>
          <p:spPr>
            <a:xfrm>
              <a:off x="56088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3" name="Google Shape;3043;p10"/>
            <p:cNvSpPr/>
            <p:nvPr/>
          </p:nvSpPr>
          <p:spPr>
            <a:xfrm>
              <a:off x="56088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4" name="Google Shape;3044;p10"/>
            <p:cNvSpPr/>
            <p:nvPr/>
          </p:nvSpPr>
          <p:spPr>
            <a:xfrm>
              <a:off x="56088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5" name="Google Shape;3045;p10"/>
            <p:cNvSpPr/>
            <p:nvPr/>
          </p:nvSpPr>
          <p:spPr>
            <a:xfrm>
              <a:off x="56088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6" name="Google Shape;3046;p10"/>
            <p:cNvSpPr/>
            <p:nvPr/>
          </p:nvSpPr>
          <p:spPr>
            <a:xfrm>
              <a:off x="56088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7" name="Google Shape;3047;p10"/>
            <p:cNvSpPr/>
            <p:nvPr/>
          </p:nvSpPr>
          <p:spPr>
            <a:xfrm>
              <a:off x="56088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8" name="Google Shape;3048;p10"/>
            <p:cNvSpPr/>
            <p:nvPr/>
          </p:nvSpPr>
          <p:spPr>
            <a:xfrm>
              <a:off x="56088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9" name="Google Shape;3049;p10"/>
            <p:cNvSpPr/>
            <p:nvPr/>
          </p:nvSpPr>
          <p:spPr>
            <a:xfrm>
              <a:off x="56088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0" name="Google Shape;3050;p10"/>
            <p:cNvSpPr/>
            <p:nvPr/>
          </p:nvSpPr>
          <p:spPr>
            <a:xfrm>
              <a:off x="56088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1" name="Google Shape;3051;p10"/>
            <p:cNvSpPr/>
            <p:nvPr/>
          </p:nvSpPr>
          <p:spPr>
            <a:xfrm>
              <a:off x="56088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2" name="Google Shape;3052;p10"/>
            <p:cNvSpPr/>
            <p:nvPr/>
          </p:nvSpPr>
          <p:spPr>
            <a:xfrm>
              <a:off x="56088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3" name="Google Shape;3053;p10"/>
            <p:cNvSpPr/>
            <p:nvPr/>
          </p:nvSpPr>
          <p:spPr>
            <a:xfrm>
              <a:off x="56088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4" name="Google Shape;3054;p10"/>
            <p:cNvSpPr/>
            <p:nvPr/>
          </p:nvSpPr>
          <p:spPr>
            <a:xfrm>
              <a:off x="56088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5" name="Google Shape;3055;p10"/>
            <p:cNvSpPr/>
            <p:nvPr/>
          </p:nvSpPr>
          <p:spPr>
            <a:xfrm>
              <a:off x="56088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6" name="Google Shape;3056;p10"/>
            <p:cNvSpPr/>
            <p:nvPr/>
          </p:nvSpPr>
          <p:spPr>
            <a:xfrm>
              <a:off x="56088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7" name="Google Shape;3057;p10"/>
            <p:cNvSpPr/>
            <p:nvPr/>
          </p:nvSpPr>
          <p:spPr>
            <a:xfrm>
              <a:off x="56088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8" name="Google Shape;3058;p10"/>
            <p:cNvSpPr/>
            <p:nvPr/>
          </p:nvSpPr>
          <p:spPr>
            <a:xfrm>
              <a:off x="56088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9" name="Google Shape;3059;p10"/>
            <p:cNvSpPr/>
            <p:nvPr/>
          </p:nvSpPr>
          <p:spPr>
            <a:xfrm>
              <a:off x="57593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0" name="Google Shape;3060;p10"/>
            <p:cNvSpPr/>
            <p:nvPr/>
          </p:nvSpPr>
          <p:spPr>
            <a:xfrm>
              <a:off x="57593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1" name="Google Shape;3061;p10"/>
            <p:cNvSpPr/>
            <p:nvPr/>
          </p:nvSpPr>
          <p:spPr>
            <a:xfrm>
              <a:off x="57593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2" name="Google Shape;3062;p10"/>
            <p:cNvSpPr/>
            <p:nvPr/>
          </p:nvSpPr>
          <p:spPr>
            <a:xfrm>
              <a:off x="57593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3" name="Google Shape;3063;p10"/>
            <p:cNvSpPr/>
            <p:nvPr/>
          </p:nvSpPr>
          <p:spPr>
            <a:xfrm>
              <a:off x="57593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4" name="Google Shape;3064;p10"/>
            <p:cNvSpPr/>
            <p:nvPr/>
          </p:nvSpPr>
          <p:spPr>
            <a:xfrm>
              <a:off x="57593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5" name="Google Shape;3065;p10"/>
            <p:cNvSpPr/>
            <p:nvPr/>
          </p:nvSpPr>
          <p:spPr>
            <a:xfrm>
              <a:off x="57593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6" name="Google Shape;3066;p10"/>
            <p:cNvSpPr/>
            <p:nvPr/>
          </p:nvSpPr>
          <p:spPr>
            <a:xfrm>
              <a:off x="57593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7" name="Google Shape;3067;p10"/>
            <p:cNvSpPr/>
            <p:nvPr/>
          </p:nvSpPr>
          <p:spPr>
            <a:xfrm>
              <a:off x="57593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8" name="Google Shape;3068;p10"/>
            <p:cNvSpPr/>
            <p:nvPr/>
          </p:nvSpPr>
          <p:spPr>
            <a:xfrm>
              <a:off x="57593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9" name="Google Shape;3069;p10"/>
            <p:cNvSpPr/>
            <p:nvPr/>
          </p:nvSpPr>
          <p:spPr>
            <a:xfrm>
              <a:off x="57593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0" name="Google Shape;3070;p10"/>
            <p:cNvSpPr/>
            <p:nvPr/>
          </p:nvSpPr>
          <p:spPr>
            <a:xfrm>
              <a:off x="59098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1" name="Google Shape;3071;p10"/>
            <p:cNvSpPr/>
            <p:nvPr/>
          </p:nvSpPr>
          <p:spPr>
            <a:xfrm>
              <a:off x="59098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2" name="Google Shape;3072;p10"/>
            <p:cNvSpPr/>
            <p:nvPr/>
          </p:nvSpPr>
          <p:spPr>
            <a:xfrm>
              <a:off x="59098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3" name="Google Shape;3073;p10"/>
            <p:cNvSpPr/>
            <p:nvPr/>
          </p:nvSpPr>
          <p:spPr>
            <a:xfrm>
              <a:off x="606037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4" name="Google Shape;3074;p10"/>
            <p:cNvSpPr/>
            <p:nvPr/>
          </p:nvSpPr>
          <p:spPr>
            <a:xfrm>
              <a:off x="62108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5" name="Google Shape;3075;p10"/>
            <p:cNvSpPr/>
            <p:nvPr/>
          </p:nvSpPr>
          <p:spPr>
            <a:xfrm>
              <a:off x="62108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6" name="Google Shape;3076;p10"/>
            <p:cNvSpPr/>
            <p:nvPr/>
          </p:nvSpPr>
          <p:spPr>
            <a:xfrm>
              <a:off x="65119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77" name="Google Shape;3077;p10"/>
          <p:cNvGrpSpPr/>
          <p:nvPr/>
        </p:nvGrpSpPr>
        <p:grpSpPr>
          <a:xfrm rot="10800000">
            <a:off x="7682451" y="28707"/>
            <a:ext cx="994639" cy="4940182"/>
            <a:chOff x="5759350" y="388625"/>
            <a:chExt cx="1024450" cy="5088250"/>
          </a:xfrm>
        </p:grpSpPr>
        <p:sp>
          <p:nvSpPr>
            <p:cNvPr id="3078" name="Google Shape;3078;p10"/>
            <p:cNvSpPr/>
            <p:nvPr/>
          </p:nvSpPr>
          <p:spPr>
            <a:xfrm>
              <a:off x="57593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9" name="Google Shape;3079;p10"/>
            <p:cNvSpPr/>
            <p:nvPr/>
          </p:nvSpPr>
          <p:spPr>
            <a:xfrm>
              <a:off x="57593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0" name="Google Shape;3080;p10"/>
            <p:cNvSpPr/>
            <p:nvPr/>
          </p:nvSpPr>
          <p:spPr>
            <a:xfrm>
              <a:off x="57593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1" name="Google Shape;3081;p10"/>
            <p:cNvSpPr/>
            <p:nvPr/>
          </p:nvSpPr>
          <p:spPr>
            <a:xfrm>
              <a:off x="57593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2" name="Google Shape;3082;p10"/>
            <p:cNvSpPr/>
            <p:nvPr/>
          </p:nvSpPr>
          <p:spPr>
            <a:xfrm>
              <a:off x="57593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3" name="Google Shape;3083;p10"/>
            <p:cNvSpPr/>
            <p:nvPr/>
          </p:nvSpPr>
          <p:spPr>
            <a:xfrm>
              <a:off x="57593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4" name="Google Shape;3084;p10"/>
            <p:cNvSpPr/>
            <p:nvPr/>
          </p:nvSpPr>
          <p:spPr>
            <a:xfrm>
              <a:off x="57593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5" name="Google Shape;3085;p10"/>
            <p:cNvSpPr/>
            <p:nvPr/>
          </p:nvSpPr>
          <p:spPr>
            <a:xfrm>
              <a:off x="59098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6" name="Google Shape;3086;p10"/>
            <p:cNvSpPr/>
            <p:nvPr/>
          </p:nvSpPr>
          <p:spPr>
            <a:xfrm>
              <a:off x="59098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7" name="Google Shape;3087;p10"/>
            <p:cNvSpPr/>
            <p:nvPr/>
          </p:nvSpPr>
          <p:spPr>
            <a:xfrm>
              <a:off x="59098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8" name="Google Shape;3088;p10"/>
            <p:cNvSpPr/>
            <p:nvPr/>
          </p:nvSpPr>
          <p:spPr>
            <a:xfrm>
              <a:off x="59098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9" name="Google Shape;3089;p10"/>
            <p:cNvSpPr/>
            <p:nvPr/>
          </p:nvSpPr>
          <p:spPr>
            <a:xfrm>
              <a:off x="59098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0" name="Google Shape;3090;p10"/>
            <p:cNvSpPr/>
            <p:nvPr/>
          </p:nvSpPr>
          <p:spPr>
            <a:xfrm>
              <a:off x="59098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1" name="Google Shape;3091;p10"/>
            <p:cNvSpPr/>
            <p:nvPr/>
          </p:nvSpPr>
          <p:spPr>
            <a:xfrm>
              <a:off x="59098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2" name="Google Shape;3092;p10"/>
            <p:cNvSpPr/>
            <p:nvPr/>
          </p:nvSpPr>
          <p:spPr>
            <a:xfrm>
              <a:off x="59098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3" name="Google Shape;3093;p10"/>
            <p:cNvSpPr/>
            <p:nvPr/>
          </p:nvSpPr>
          <p:spPr>
            <a:xfrm>
              <a:off x="59098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4" name="Google Shape;3094;p10"/>
            <p:cNvSpPr/>
            <p:nvPr/>
          </p:nvSpPr>
          <p:spPr>
            <a:xfrm>
              <a:off x="59098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5" name="Google Shape;3095;p10"/>
            <p:cNvSpPr/>
            <p:nvPr/>
          </p:nvSpPr>
          <p:spPr>
            <a:xfrm>
              <a:off x="59098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6" name="Google Shape;3096;p10"/>
            <p:cNvSpPr/>
            <p:nvPr/>
          </p:nvSpPr>
          <p:spPr>
            <a:xfrm>
              <a:off x="59098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7" name="Google Shape;3097;p10"/>
            <p:cNvSpPr/>
            <p:nvPr/>
          </p:nvSpPr>
          <p:spPr>
            <a:xfrm>
              <a:off x="59098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8" name="Google Shape;3098;p10"/>
            <p:cNvSpPr/>
            <p:nvPr/>
          </p:nvSpPr>
          <p:spPr>
            <a:xfrm>
              <a:off x="59098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9" name="Google Shape;3099;p10"/>
            <p:cNvSpPr/>
            <p:nvPr/>
          </p:nvSpPr>
          <p:spPr>
            <a:xfrm>
              <a:off x="59098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0" name="Google Shape;3100;p10"/>
            <p:cNvSpPr/>
            <p:nvPr/>
          </p:nvSpPr>
          <p:spPr>
            <a:xfrm>
              <a:off x="59098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1" name="Google Shape;3101;p10"/>
            <p:cNvSpPr/>
            <p:nvPr/>
          </p:nvSpPr>
          <p:spPr>
            <a:xfrm>
              <a:off x="59098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2" name="Google Shape;3102;p10"/>
            <p:cNvSpPr/>
            <p:nvPr/>
          </p:nvSpPr>
          <p:spPr>
            <a:xfrm>
              <a:off x="59098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3" name="Google Shape;3103;p10"/>
            <p:cNvSpPr/>
            <p:nvPr/>
          </p:nvSpPr>
          <p:spPr>
            <a:xfrm>
              <a:off x="59098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4" name="Google Shape;3104;p10"/>
            <p:cNvSpPr/>
            <p:nvPr/>
          </p:nvSpPr>
          <p:spPr>
            <a:xfrm>
              <a:off x="60603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5" name="Google Shape;3105;p10"/>
            <p:cNvSpPr/>
            <p:nvPr/>
          </p:nvSpPr>
          <p:spPr>
            <a:xfrm>
              <a:off x="60603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6" name="Google Shape;3106;p10"/>
            <p:cNvSpPr/>
            <p:nvPr/>
          </p:nvSpPr>
          <p:spPr>
            <a:xfrm>
              <a:off x="60603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7" name="Google Shape;3107;p10"/>
            <p:cNvSpPr/>
            <p:nvPr/>
          </p:nvSpPr>
          <p:spPr>
            <a:xfrm>
              <a:off x="60603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8" name="Google Shape;3108;p10"/>
            <p:cNvSpPr/>
            <p:nvPr/>
          </p:nvSpPr>
          <p:spPr>
            <a:xfrm>
              <a:off x="606037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9" name="Google Shape;3109;p10"/>
            <p:cNvSpPr/>
            <p:nvPr/>
          </p:nvSpPr>
          <p:spPr>
            <a:xfrm>
              <a:off x="60603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0" name="Google Shape;3110;p10"/>
            <p:cNvSpPr/>
            <p:nvPr/>
          </p:nvSpPr>
          <p:spPr>
            <a:xfrm>
              <a:off x="606037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1" name="Google Shape;3111;p10"/>
            <p:cNvSpPr/>
            <p:nvPr/>
          </p:nvSpPr>
          <p:spPr>
            <a:xfrm>
              <a:off x="60603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2" name="Google Shape;3112;p10"/>
            <p:cNvSpPr/>
            <p:nvPr/>
          </p:nvSpPr>
          <p:spPr>
            <a:xfrm>
              <a:off x="60603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3" name="Google Shape;3113;p10"/>
            <p:cNvSpPr/>
            <p:nvPr/>
          </p:nvSpPr>
          <p:spPr>
            <a:xfrm>
              <a:off x="60603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4" name="Google Shape;3114;p10"/>
            <p:cNvSpPr/>
            <p:nvPr/>
          </p:nvSpPr>
          <p:spPr>
            <a:xfrm>
              <a:off x="60603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5" name="Google Shape;3115;p10"/>
            <p:cNvSpPr/>
            <p:nvPr/>
          </p:nvSpPr>
          <p:spPr>
            <a:xfrm>
              <a:off x="60603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6" name="Google Shape;3116;p10"/>
            <p:cNvSpPr/>
            <p:nvPr/>
          </p:nvSpPr>
          <p:spPr>
            <a:xfrm>
              <a:off x="606037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7" name="Google Shape;3117;p10"/>
            <p:cNvSpPr/>
            <p:nvPr/>
          </p:nvSpPr>
          <p:spPr>
            <a:xfrm>
              <a:off x="60603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8" name="Google Shape;3118;p10"/>
            <p:cNvSpPr/>
            <p:nvPr/>
          </p:nvSpPr>
          <p:spPr>
            <a:xfrm>
              <a:off x="60603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9" name="Google Shape;3119;p10"/>
            <p:cNvSpPr/>
            <p:nvPr/>
          </p:nvSpPr>
          <p:spPr>
            <a:xfrm>
              <a:off x="60603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0" name="Google Shape;3120;p10"/>
            <p:cNvSpPr/>
            <p:nvPr/>
          </p:nvSpPr>
          <p:spPr>
            <a:xfrm>
              <a:off x="60603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1" name="Google Shape;3121;p10"/>
            <p:cNvSpPr/>
            <p:nvPr/>
          </p:nvSpPr>
          <p:spPr>
            <a:xfrm>
              <a:off x="606037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2" name="Google Shape;3122;p10"/>
            <p:cNvSpPr/>
            <p:nvPr/>
          </p:nvSpPr>
          <p:spPr>
            <a:xfrm>
              <a:off x="60603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3" name="Google Shape;3123;p10"/>
            <p:cNvSpPr/>
            <p:nvPr/>
          </p:nvSpPr>
          <p:spPr>
            <a:xfrm>
              <a:off x="60603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4" name="Google Shape;3124;p10"/>
            <p:cNvSpPr/>
            <p:nvPr/>
          </p:nvSpPr>
          <p:spPr>
            <a:xfrm>
              <a:off x="60603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5" name="Google Shape;3125;p10"/>
            <p:cNvSpPr/>
            <p:nvPr/>
          </p:nvSpPr>
          <p:spPr>
            <a:xfrm>
              <a:off x="60603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6" name="Google Shape;3126;p10"/>
            <p:cNvSpPr/>
            <p:nvPr/>
          </p:nvSpPr>
          <p:spPr>
            <a:xfrm>
              <a:off x="60603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7" name="Google Shape;3127;p10"/>
            <p:cNvSpPr/>
            <p:nvPr/>
          </p:nvSpPr>
          <p:spPr>
            <a:xfrm>
              <a:off x="60603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8" name="Google Shape;3128;p10"/>
            <p:cNvSpPr/>
            <p:nvPr/>
          </p:nvSpPr>
          <p:spPr>
            <a:xfrm>
              <a:off x="60603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9" name="Google Shape;3129;p10"/>
            <p:cNvSpPr/>
            <p:nvPr/>
          </p:nvSpPr>
          <p:spPr>
            <a:xfrm>
              <a:off x="606037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0" name="Google Shape;3130;p10"/>
            <p:cNvSpPr/>
            <p:nvPr/>
          </p:nvSpPr>
          <p:spPr>
            <a:xfrm>
              <a:off x="62108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1" name="Google Shape;3131;p10"/>
            <p:cNvSpPr/>
            <p:nvPr/>
          </p:nvSpPr>
          <p:spPr>
            <a:xfrm>
              <a:off x="62108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2" name="Google Shape;3132;p10"/>
            <p:cNvSpPr/>
            <p:nvPr/>
          </p:nvSpPr>
          <p:spPr>
            <a:xfrm>
              <a:off x="62108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3" name="Google Shape;3133;p10"/>
            <p:cNvSpPr/>
            <p:nvPr/>
          </p:nvSpPr>
          <p:spPr>
            <a:xfrm>
              <a:off x="62108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4" name="Google Shape;3134;p10"/>
            <p:cNvSpPr/>
            <p:nvPr/>
          </p:nvSpPr>
          <p:spPr>
            <a:xfrm>
              <a:off x="62108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5" name="Google Shape;3135;p10"/>
            <p:cNvSpPr/>
            <p:nvPr/>
          </p:nvSpPr>
          <p:spPr>
            <a:xfrm>
              <a:off x="62108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6" name="Google Shape;3136;p10"/>
            <p:cNvSpPr/>
            <p:nvPr/>
          </p:nvSpPr>
          <p:spPr>
            <a:xfrm>
              <a:off x="62108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7" name="Google Shape;3137;p10"/>
            <p:cNvSpPr/>
            <p:nvPr/>
          </p:nvSpPr>
          <p:spPr>
            <a:xfrm>
              <a:off x="62108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8" name="Google Shape;3138;p10"/>
            <p:cNvSpPr/>
            <p:nvPr/>
          </p:nvSpPr>
          <p:spPr>
            <a:xfrm>
              <a:off x="62108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9" name="Google Shape;3139;p10"/>
            <p:cNvSpPr/>
            <p:nvPr/>
          </p:nvSpPr>
          <p:spPr>
            <a:xfrm>
              <a:off x="62108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0" name="Google Shape;3140;p10"/>
            <p:cNvSpPr/>
            <p:nvPr/>
          </p:nvSpPr>
          <p:spPr>
            <a:xfrm>
              <a:off x="62108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1" name="Google Shape;3141;p10"/>
            <p:cNvSpPr/>
            <p:nvPr/>
          </p:nvSpPr>
          <p:spPr>
            <a:xfrm>
              <a:off x="62108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2" name="Google Shape;3142;p10"/>
            <p:cNvSpPr/>
            <p:nvPr/>
          </p:nvSpPr>
          <p:spPr>
            <a:xfrm>
              <a:off x="62108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3" name="Google Shape;3143;p10"/>
            <p:cNvSpPr/>
            <p:nvPr/>
          </p:nvSpPr>
          <p:spPr>
            <a:xfrm>
              <a:off x="62108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4" name="Google Shape;3144;p10"/>
            <p:cNvSpPr/>
            <p:nvPr/>
          </p:nvSpPr>
          <p:spPr>
            <a:xfrm>
              <a:off x="62108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5" name="Google Shape;3145;p10"/>
            <p:cNvSpPr/>
            <p:nvPr/>
          </p:nvSpPr>
          <p:spPr>
            <a:xfrm>
              <a:off x="62108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6" name="Google Shape;3146;p10"/>
            <p:cNvSpPr/>
            <p:nvPr/>
          </p:nvSpPr>
          <p:spPr>
            <a:xfrm>
              <a:off x="62108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7" name="Google Shape;3147;p10"/>
            <p:cNvSpPr/>
            <p:nvPr/>
          </p:nvSpPr>
          <p:spPr>
            <a:xfrm>
              <a:off x="62108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8" name="Google Shape;3148;p10"/>
            <p:cNvSpPr/>
            <p:nvPr/>
          </p:nvSpPr>
          <p:spPr>
            <a:xfrm>
              <a:off x="62108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9" name="Google Shape;3149;p10"/>
            <p:cNvSpPr/>
            <p:nvPr/>
          </p:nvSpPr>
          <p:spPr>
            <a:xfrm>
              <a:off x="62108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0" name="Google Shape;3150;p10"/>
            <p:cNvSpPr/>
            <p:nvPr/>
          </p:nvSpPr>
          <p:spPr>
            <a:xfrm>
              <a:off x="6361375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1" name="Google Shape;3151;p10"/>
            <p:cNvSpPr/>
            <p:nvPr/>
          </p:nvSpPr>
          <p:spPr>
            <a:xfrm>
              <a:off x="6361375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2" name="Google Shape;3152;p10"/>
            <p:cNvSpPr/>
            <p:nvPr/>
          </p:nvSpPr>
          <p:spPr>
            <a:xfrm>
              <a:off x="6361375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3" name="Google Shape;3153;p10"/>
            <p:cNvSpPr/>
            <p:nvPr/>
          </p:nvSpPr>
          <p:spPr>
            <a:xfrm>
              <a:off x="6361375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4" name="Google Shape;3154;p10"/>
            <p:cNvSpPr/>
            <p:nvPr/>
          </p:nvSpPr>
          <p:spPr>
            <a:xfrm>
              <a:off x="6361375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5" name="Google Shape;3155;p10"/>
            <p:cNvSpPr/>
            <p:nvPr/>
          </p:nvSpPr>
          <p:spPr>
            <a:xfrm>
              <a:off x="6361375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6" name="Google Shape;3156;p10"/>
            <p:cNvSpPr/>
            <p:nvPr/>
          </p:nvSpPr>
          <p:spPr>
            <a:xfrm>
              <a:off x="6361375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7" name="Google Shape;3157;p10"/>
            <p:cNvSpPr/>
            <p:nvPr/>
          </p:nvSpPr>
          <p:spPr>
            <a:xfrm>
              <a:off x="6361375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8" name="Google Shape;3158;p10"/>
            <p:cNvSpPr/>
            <p:nvPr/>
          </p:nvSpPr>
          <p:spPr>
            <a:xfrm>
              <a:off x="6361375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9" name="Google Shape;3159;p10"/>
            <p:cNvSpPr/>
            <p:nvPr/>
          </p:nvSpPr>
          <p:spPr>
            <a:xfrm>
              <a:off x="6361375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0" name="Google Shape;3160;p10"/>
            <p:cNvSpPr/>
            <p:nvPr/>
          </p:nvSpPr>
          <p:spPr>
            <a:xfrm>
              <a:off x="6361375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1" name="Google Shape;3161;p10"/>
            <p:cNvSpPr/>
            <p:nvPr/>
          </p:nvSpPr>
          <p:spPr>
            <a:xfrm>
              <a:off x="6361375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2" name="Google Shape;3162;p10"/>
            <p:cNvSpPr/>
            <p:nvPr/>
          </p:nvSpPr>
          <p:spPr>
            <a:xfrm>
              <a:off x="6361375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3" name="Google Shape;3163;p10"/>
            <p:cNvSpPr/>
            <p:nvPr/>
          </p:nvSpPr>
          <p:spPr>
            <a:xfrm>
              <a:off x="6361375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4" name="Google Shape;3164;p10"/>
            <p:cNvSpPr/>
            <p:nvPr/>
          </p:nvSpPr>
          <p:spPr>
            <a:xfrm>
              <a:off x="6361375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5" name="Google Shape;3165;p10"/>
            <p:cNvSpPr/>
            <p:nvPr/>
          </p:nvSpPr>
          <p:spPr>
            <a:xfrm>
              <a:off x="6361375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6" name="Google Shape;3166;p10"/>
            <p:cNvSpPr/>
            <p:nvPr/>
          </p:nvSpPr>
          <p:spPr>
            <a:xfrm>
              <a:off x="6361375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7" name="Google Shape;3167;p10"/>
            <p:cNvSpPr/>
            <p:nvPr/>
          </p:nvSpPr>
          <p:spPr>
            <a:xfrm>
              <a:off x="6361375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8" name="Google Shape;3168;p10"/>
            <p:cNvSpPr/>
            <p:nvPr/>
          </p:nvSpPr>
          <p:spPr>
            <a:xfrm>
              <a:off x="65119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9" name="Google Shape;3169;p10"/>
            <p:cNvSpPr/>
            <p:nvPr/>
          </p:nvSpPr>
          <p:spPr>
            <a:xfrm>
              <a:off x="65119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0" name="Google Shape;3170;p10"/>
            <p:cNvSpPr/>
            <p:nvPr/>
          </p:nvSpPr>
          <p:spPr>
            <a:xfrm>
              <a:off x="65119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1" name="Google Shape;3171;p10"/>
            <p:cNvSpPr/>
            <p:nvPr/>
          </p:nvSpPr>
          <p:spPr>
            <a:xfrm>
              <a:off x="65119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2" name="Google Shape;3172;p10"/>
            <p:cNvSpPr/>
            <p:nvPr/>
          </p:nvSpPr>
          <p:spPr>
            <a:xfrm>
              <a:off x="65119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3" name="Google Shape;3173;p10"/>
            <p:cNvSpPr/>
            <p:nvPr/>
          </p:nvSpPr>
          <p:spPr>
            <a:xfrm>
              <a:off x="65119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4" name="Google Shape;3174;p10"/>
            <p:cNvSpPr/>
            <p:nvPr/>
          </p:nvSpPr>
          <p:spPr>
            <a:xfrm>
              <a:off x="65119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5" name="Google Shape;3175;p10"/>
            <p:cNvSpPr/>
            <p:nvPr/>
          </p:nvSpPr>
          <p:spPr>
            <a:xfrm>
              <a:off x="65119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6" name="Google Shape;3176;p10"/>
            <p:cNvSpPr/>
            <p:nvPr/>
          </p:nvSpPr>
          <p:spPr>
            <a:xfrm>
              <a:off x="66624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7" name="Google Shape;3177;p10"/>
            <p:cNvSpPr/>
            <p:nvPr/>
          </p:nvSpPr>
          <p:spPr>
            <a:xfrm>
              <a:off x="66624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8" name="Google Shape;3178;p10"/>
            <p:cNvSpPr/>
            <p:nvPr/>
          </p:nvSpPr>
          <p:spPr>
            <a:xfrm>
              <a:off x="66624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79" name="Google Shape;3179;p10"/>
          <p:cNvGrpSpPr/>
          <p:nvPr/>
        </p:nvGrpSpPr>
        <p:grpSpPr>
          <a:xfrm rot="10800000">
            <a:off x="7682451" y="28707"/>
            <a:ext cx="1140783" cy="5086302"/>
            <a:chOff x="5608825" y="238125"/>
            <a:chExt cx="1174975" cy="5238750"/>
          </a:xfrm>
        </p:grpSpPr>
        <p:sp>
          <p:nvSpPr>
            <p:cNvPr id="3180" name="Google Shape;3180;p10"/>
            <p:cNvSpPr/>
            <p:nvPr/>
          </p:nvSpPr>
          <p:spPr>
            <a:xfrm>
              <a:off x="56088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1" name="Google Shape;3181;p10"/>
            <p:cNvSpPr/>
            <p:nvPr/>
          </p:nvSpPr>
          <p:spPr>
            <a:xfrm>
              <a:off x="56088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2" name="Google Shape;3182;p10"/>
            <p:cNvSpPr/>
            <p:nvPr/>
          </p:nvSpPr>
          <p:spPr>
            <a:xfrm>
              <a:off x="56088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3" name="Google Shape;3183;p10"/>
            <p:cNvSpPr/>
            <p:nvPr/>
          </p:nvSpPr>
          <p:spPr>
            <a:xfrm>
              <a:off x="56088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4" name="Google Shape;3184;p10"/>
            <p:cNvSpPr/>
            <p:nvPr/>
          </p:nvSpPr>
          <p:spPr>
            <a:xfrm>
              <a:off x="57593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5" name="Google Shape;3185;p10"/>
            <p:cNvSpPr/>
            <p:nvPr/>
          </p:nvSpPr>
          <p:spPr>
            <a:xfrm>
              <a:off x="57593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6" name="Google Shape;3186;p10"/>
            <p:cNvSpPr/>
            <p:nvPr/>
          </p:nvSpPr>
          <p:spPr>
            <a:xfrm>
              <a:off x="57593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7" name="Google Shape;3187;p10"/>
            <p:cNvSpPr/>
            <p:nvPr/>
          </p:nvSpPr>
          <p:spPr>
            <a:xfrm>
              <a:off x="57593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8" name="Google Shape;3188;p10"/>
            <p:cNvSpPr/>
            <p:nvPr/>
          </p:nvSpPr>
          <p:spPr>
            <a:xfrm>
              <a:off x="57593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9" name="Google Shape;3189;p10"/>
            <p:cNvSpPr/>
            <p:nvPr/>
          </p:nvSpPr>
          <p:spPr>
            <a:xfrm>
              <a:off x="57593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0" name="Google Shape;3190;p10"/>
            <p:cNvSpPr/>
            <p:nvPr/>
          </p:nvSpPr>
          <p:spPr>
            <a:xfrm>
              <a:off x="57593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1" name="Google Shape;3191;p10"/>
            <p:cNvSpPr/>
            <p:nvPr/>
          </p:nvSpPr>
          <p:spPr>
            <a:xfrm>
              <a:off x="57593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2" name="Google Shape;3192;p10"/>
            <p:cNvSpPr/>
            <p:nvPr/>
          </p:nvSpPr>
          <p:spPr>
            <a:xfrm>
              <a:off x="57593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3" name="Google Shape;3193;p10"/>
            <p:cNvSpPr/>
            <p:nvPr/>
          </p:nvSpPr>
          <p:spPr>
            <a:xfrm>
              <a:off x="57593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4" name="Google Shape;3194;p10"/>
            <p:cNvSpPr/>
            <p:nvPr/>
          </p:nvSpPr>
          <p:spPr>
            <a:xfrm>
              <a:off x="57593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5" name="Google Shape;3195;p10"/>
            <p:cNvSpPr/>
            <p:nvPr/>
          </p:nvSpPr>
          <p:spPr>
            <a:xfrm>
              <a:off x="57593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6" name="Google Shape;3196;p10"/>
            <p:cNvSpPr/>
            <p:nvPr/>
          </p:nvSpPr>
          <p:spPr>
            <a:xfrm>
              <a:off x="57593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7" name="Google Shape;3197;p10"/>
            <p:cNvSpPr/>
            <p:nvPr/>
          </p:nvSpPr>
          <p:spPr>
            <a:xfrm>
              <a:off x="57593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8" name="Google Shape;3198;p10"/>
            <p:cNvSpPr/>
            <p:nvPr/>
          </p:nvSpPr>
          <p:spPr>
            <a:xfrm>
              <a:off x="57593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9" name="Google Shape;3199;p10"/>
            <p:cNvSpPr/>
            <p:nvPr/>
          </p:nvSpPr>
          <p:spPr>
            <a:xfrm>
              <a:off x="57593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0" name="Google Shape;3200;p10"/>
            <p:cNvSpPr/>
            <p:nvPr/>
          </p:nvSpPr>
          <p:spPr>
            <a:xfrm>
              <a:off x="57593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1" name="Google Shape;3201;p10"/>
            <p:cNvSpPr/>
            <p:nvPr/>
          </p:nvSpPr>
          <p:spPr>
            <a:xfrm>
              <a:off x="59098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2" name="Google Shape;3202;p10"/>
            <p:cNvSpPr/>
            <p:nvPr/>
          </p:nvSpPr>
          <p:spPr>
            <a:xfrm>
              <a:off x="59098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3" name="Google Shape;3203;p10"/>
            <p:cNvSpPr/>
            <p:nvPr/>
          </p:nvSpPr>
          <p:spPr>
            <a:xfrm>
              <a:off x="59098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4" name="Google Shape;3204;p10"/>
            <p:cNvSpPr/>
            <p:nvPr/>
          </p:nvSpPr>
          <p:spPr>
            <a:xfrm>
              <a:off x="59098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5" name="Google Shape;3205;p10"/>
            <p:cNvSpPr/>
            <p:nvPr/>
          </p:nvSpPr>
          <p:spPr>
            <a:xfrm>
              <a:off x="59098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6" name="Google Shape;3206;p10"/>
            <p:cNvSpPr/>
            <p:nvPr/>
          </p:nvSpPr>
          <p:spPr>
            <a:xfrm>
              <a:off x="59098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7" name="Google Shape;3207;p10"/>
            <p:cNvSpPr/>
            <p:nvPr/>
          </p:nvSpPr>
          <p:spPr>
            <a:xfrm>
              <a:off x="59098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8" name="Google Shape;3208;p10"/>
            <p:cNvSpPr/>
            <p:nvPr/>
          </p:nvSpPr>
          <p:spPr>
            <a:xfrm>
              <a:off x="59098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9" name="Google Shape;3209;p10"/>
            <p:cNvSpPr/>
            <p:nvPr/>
          </p:nvSpPr>
          <p:spPr>
            <a:xfrm>
              <a:off x="59098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0" name="Google Shape;3210;p10"/>
            <p:cNvSpPr/>
            <p:nvPr/>
          </p:nvSpPr>
          <p:spPr>
            <a:xfrm>
              <a:off x="59098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1" name="Google Shape;3211;p10"/>
            <p:cNvSpPr/>
            <p:nvPr/>
          </p:nvSpPr>
          <p:spPr>
            <a:xfrm>
              <a:off x="59098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2" name="Google Shape;3212;p10"/>
            <p:cNvSpPr/>
            <p:nvPr/>
          </p:nvSpPr>
          <p:spPr>
            <a:xfrm>
              <a:off x="59098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3" name="Google Shape;3213;p10"/>
            <p:cNvSpPr/>
            <p:nvPr/>
          </p:nvSpPr>
          <p:spPr>
            <a:xfrm>
              <a:off x="59098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4" name="Google Shape;3214;p10"/>
            <p:cNvSpPr/>
            <p:nvPr/>
          </p:nvSpPr>
          <p:spPr>
            <a:xfrm>
              <a:off x="60603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5" name="Google Shape;3215;p10"/>
            <p:cNvSpPr/>
            <p:nvPr/>
          </p:nvSpPr>
          <p:spPr>
            <a:xfrm>
              <a:off x="606037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6" name="Google Shape;3216;p10"/>
            <p:cNvSpPr/>
            <p:nvPr/>
          </p:nvSpPr>
          <p:spPr>
            <a:xfrm>
              <a:off x="606037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7" name="Google Shape;3217;p10"/>
            <p:cNvSpPr/>
            <p:nvPr/>
          </p:nvSpPr>
          <p:spPr>
            <a:xfrm>
              <a:off x="60603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8" name="Google Shape;3218;p10"/>
            <p:cNvSpPr/>
            <p:nvPr/>
          </p:nvSpPr>
          <p:spPr>
            <a:xfrm>
              <a:off x="60603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9" name="Google Shape;3219;p10"/>
            <p:cNvSpPr/>
            <p:nvPr/>
          </p:nvSpPr>
          <p:spPr>
            <a:xfrm>
              <a:off x="60603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0" name="Google Shape;3220;p10"/>
            <p:cNvSpPr/>
            <p:nvPr/>
          </p:nvSpPr>
          <p:spPr>
            <a:xfrm>
              <a:off x="60603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1" name="Google Shape;3221;p10"/>
            <p:cNvSpPr/>
            <p:nvPr/>
          </p:nvSpPr>
          <p:spPr>
            <a:xfrm>
              <a:off x="60603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2" name="Google Shape;3222;p10"/>
            <p:cNvSpPr/>
            <p:nvPr/>
          </p:nvSpPr>
          <p:spPr>
            <a:xfrm>
              <a:off x="62108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3" name="Google Shape;3223;p10"/>
            <p:cNvSpPr/>
            <p:nvPr/>
          </p:nvSpPr>
          <p:spPr>
            <a:xfrm>
              <a:off x="62108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4" name="Google Shape;3224;p10"/>
            <p:cNvSpPr/>
            <p:nvPr/>
          </p:nvSpPr>
          <p:spPr>
            <a:xfrm>
              <a:off x="62108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5" name="Google Shape;3225;p10"/>
            <p:cNvSpPr/>
            <p:nvPr/>
          </p:nvSpPr>
          <p:spPr>
            <a:xfrm>
              <a:off x="62108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6" name="Google Shape;3226;p10"/>
            <p:cNvSpPr/>
            <p:nvPr/>
          </p:nvSpPr>
          <p:spPr>
            <a:xfrm>
              <a:off x="62108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7" name="Google Shape;3227;p10"/>
            <p:cNvSpPr/>
            <p:nvPr/>
          </p:nvSpPr>
          <p:spPr>
            <a:xfrm>
              <a:off x="6361375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8" name="Google Shape;3228;p10"/>
            <p:cNvSpPr/>
            <p:nvPr/>
          </p:nvSpPr>
          <p:spPr>
            <a:xfrm>
              <a:off x="6361375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9" name="Google Shape;3229;p10"/>
            <p:cNvSpPr/>
            <p:nvPr/>
          </p:nvSpPr>
          <p:spPr>
            <a:xfrm>
              <a:off x="66624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Light"/>
              <a:buNone/>
              <a:defRPr sz="3600">
                <a:solidFill>
                  <a:schemeClr val="dk2"/>
                </a:solidFill>
                <a:latin typeface="Dosis Light"/>
                <a:ea typeface="Dosis Light"/>
                <a:cs typeface="Dosis Light"/>
                <a:sym typeface="Dosi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Light"/>
              <a:buNone/>
              <a:defRPr sz="3600">
                <a:solidFill>
                  <a:schemeClr val="dk2"/>
                </a:solidFill>
                <a:latin typeface="Dosis Light"/>
                <a:ea typeface="Dosis Light"/>
                <a:cs typeface="Dosis Light"/>
                <a:sym typeface="Dosi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Light"/>
              <a:buNone/>
              <a:defRPr sz="3600">
                <a:solidFill>
                  <a:schemeClr val="dk2"/>
                </a:solidFill>
                <a:latin typeface="Dosis Light"/>
                <a:ea typeface="Dosis Light"/>
                <a:cs typeface="Dosis Light"/>
                <a:sym typeface="Dosi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Light"/>
              <a:buNone/>
              <a:defRPr sz="3600">
                <a:solidFill>
                  <a:schemeClr val="dk2"/>
                </a:solidFill>
                <a:latin typeface="Dosis Light"/>
                <a:ea typeface="Dosis Light"/>
                <a:cs typeface="Dosis Light"/>
                <a:sym typeface="Dosi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Light"/>
              <a:buNone/>
              <a:defRPr sz="3600">
                <a:solidFill>
                  <a:schemeClr val="dk2"/>
                </a:solidFill>
                <a:latin typeface="Dosis Light"/>
                <a:ea typeface="Dosis Light"/>
                <a:cs typeface="Dosis Light"/>
                <a:sym typeface="Dosi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Light"/>
              <a:buNone/>
              <a:defRPr sz="3600">
                <a:solidFill>
                  <a:schemeClr val="dk2"/>
                </a:solidFill>
                <a:latin typeface="Dosis Light"/>
                <a:ea typeface="Dosis Light"/>
                <a:cs typeface="Dosis Light"/>
                <a:sym typeface="Dosi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Light"/>
              <a:buNone/>
              <a:defRPr sz="3600">
                <a:solidFill>
                  <a:schemeClr val="dk2"/>
                </a:solidFill>
                <a:latin typeface="Dosis Light"/>
                <a:ea typeface="Dosis Light"/>
                <a:cs typeface="Dosis Light"/>
                <a:sym typeface="Dosi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Light"/>
              <a:buNone/>
              <a:defRPr sz="3600">
                <a:solidFill>
                  <a:schemeClr val="dk2"/>
                </a:solidFill>
                <a:latin typeface="Dosis Light"/>
                <a:ea typeface="Dosis Light"/>
                <a:cs typeface="Dosis Light"/>
                <a:sym typeface="Dosi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Light"/>
              <a:buNone/>
              <a:defRPr sz="3600">
                <a:solidFill>
                  <a:schemeClr val="dk2"/>
                </a:solidFill>
                <a:latin typeface="Dosis Light"/>
                <a:ea typeface="Dosis Light"/>
                <a:cs typeface="Dosis Light"/>
                <a:sym typeface="Dosis Ligh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8300" y="1733550"/>
            <a:ext cx="6761100" cy="29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tillium Web Light"/>
              <a:buChar char="▪"/>
              <a:defRPr sz="240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tillium Web Light"/>
              <a:buChar char="▫"/>
              <a:defRPr sz="240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tillium Web Light"/>
              <a:buChar char="▫"/>
              <a:defRPr sz="240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▫"/>
              <a:defRPr sz="240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▫"/>
              <a:defRPr sz="240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▫"/>
              <a:defRPr sz="240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●"/>
              <a:defRPr sz="240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○"/>
              <a:defRPr sz="240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■"/>
              <a:defRPr sz="240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 sz="1200">
                <a:solidFill>
                  <a:schemeClr val="dk2"/>
                </a:solidFill>
                <a:latin typeface="Dosis Light"/>
                <a:ea typeface="Dosis Light"/>
                <a:cs typeface="Dosis Light"/>
                <a:sym typeface="Dosis Light"/>
              </a:defRPr>
            </a:lvl1pPr>
            <a:lvl2pPr lvl="1">
              <a:buNone/>
              <a:defRPr sz="1200">
                <a:solidFill>
                  <a:schemeClr val="dk2"/>
                </a:solidFill>
                <a:latin typeface="Dosis Light"/>
                <a:ea typeface="Dosis Light"/>
                <a:cs typeface="Dosis Light"/>
                <a:sym typeface="Dosis Light"/>
              </a:defRPr>
            </a:lvl2pPr>
            <a:lvl3pPr lvl="2">
              <a:buNone/>
              <a:defRPr sz="1200">
                <a:solidFill>
                  <a:schemeClr val="dk2"/>
                </a:solidFill>
                <a:latin typeface="Dosis Light"/>
                <a:ea typeface="Dosis Light"/>
                <a:cs typeface="Dosis Light"/>
                <a:sym typeface="Dosis Light"/>
              </a:defRPr>
            </a:lvl3pPr>
            <a:lvl4pPr lvl="3">
              <a:buNone/>
              <a:defRPr sz="1200">
                <a:solidFill>
                  <a:schemeClr val="dk2"/>
                </a:solidFill>
                <a:latin typeface="Dosis Light"/>
                <a:ea typeface="Dosis Light"/>
                <a:cs typeface="Dosis Light"/>
                <a:sym typeface="Dosis Light"/>
              </a:defRPr>
            </a:lvl4pPr>
            <a:lvl5pPr lvl="4">
              <a:buNone/>
              <a:defRPr sz="1200">
                <a:solidFill>
                  <a:schemeClr val="dk2"/>
                </a:solidFill>
                <a:latin typeface="Dosis Light"/>
                <a:ea typeface="Dosis Light"/>
                <a:cs typeface="Dosis Light"/>
                <a:sym typeface="Dosis Light"/>
              </a:defRPr>
            </a:lvl5pPr>
            <a:lvl6pPr lvl="5">
              <a:buNone/>
              <a:defRPr sz="1200">
                <a:solidFill>
                  <a:schemeClr val="dk2"/>
                </a:solidFill>
                <a:latin typeface="Dosis Light"/>
                <a:ea typeface="Dosis Light"/>
                <a:cs typeface="Dosis Light"/>
                <a:sym typeface="Dosis Light"/>
              </a:defRPr>
            </a:lvl6pPr>
            <a:lvl7pPr lvl="6">
              <a:buNone/>
              <a:defRPr sz="1200">
                <a:solidFill>
                  <a:schemeClr val="dk2"/>
                </a:solidFill>
                <a:latin typeface="Dosis Light"/>
                <a:ea typeface="Dosis Light"/>
                <a:cs typeface="Dosis Light"/>
                <a:sym typeface="Dosis Light"/>
              </a:defRPr>
            </a:lvl7pPr>
            <a:lvl8pPr lvl="7">
              <a:buNone/>
              <a:defRPr sz="1200">
                <a:solidFill>
                  <a:schemeClr val="dk2"/>
                </a:solidFill>
                <a:latin typeface="Dosis Light"/>
                <a:ea typeface="Dosis Light"/>
                <a:cs typeface="Dosis Light"/>
                <a:sym typeface="Dosis Light"/>
              </a:defRPr>
            </a:lvl8pPr>
            <a:lvl9pPr lvl="8">
              <a:buNone/>
              <a:defRPr sz="1200">
                <a:solidFill>
                  <a:schemeClr val="dk2"/>
                </a:solidFill>
                <a:latin typeface="Dosis Light"/>
                <a:ea typeface="Dosis Light"/>
                <a:cs typeface="Dosis Light"/>
                <a:sym typeface="Dosis Ligh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1.png"/><Relationship Id="rId5" Type="http://schemas.openxmlformats.org/officeDocument/2006/relationships/image" Target="../media/image2.jpg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png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6" Type="http://schemas.openxmlformats.org/officeDocument/2006/relationships/image" Target="../media/image4.png"/><Relationship Id="rId5" Type="http://schemas.microsoft.com/office/2011/relationships/inkAction" Target="../ink/inkAction1.xml"/><Relationship Id="rId4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4.m4a"/><Relationship Id="rId1" Type="http://schemas.microsoft.com/office/2007/relationships/media" Target="../media/media24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audio" Target="../media/media25.m4a"/><Relationship Id="rId1" Type="http://schemas.microsoft.com/office/2007/relationships/media" Target="../media/media25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6.m4a"/><Relationship Id="rId1" Type="http://schemas.microsoft.com/office/2007/relationships/media" Target="../media/media26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audio" Target="../media/media27.m4a"/><Relationship Id="rId1" Type="http://schemas.microsoft.com/office/2007/relationships/media" Target="../media/media27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28.m4a"/><Relationship Id="rId1" Type="http://schemas.microsoft.com/office/2007/relationships/media" Target="../media/media28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29.m4a"/><Relationship Id="rId1" Type="http://schemas.microsoft.com/office/2007/relationships/media" Target="../media/media29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30.m4a"/><Relationship Id="rId1" Type="http://schemas.microsoft.com/office/2007/relationships/media" Target="../media/media30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31.m4a"/><Relationship Id="rId1" Type="http://schemas.microsoft.com/office/2007/relationships/media" Target="../media/media31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2.m4a"/><Relationship Id="rId1" Type="http://schemas.microsoft.com/office/2007/relationships/media" Target="../media/media32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://www3.physics.ox.ac.uk/groups/qubit/fetch.asp?url=groupwebsite/papers/paper311.pdf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Quantum_simulator" TargetMode="Externa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6" name="Google Shape;3836;p13"/>
          <p:cNvSpPr txBox="1">
            <a:spLocks noGrp="1"/>
          </p:cNvSpPr>
          <p:nvPr>
            <p:ph type="ctrTitle"/>
          </p:nvPr>
        </p:nvSpPr>
        <p:spPr>
          <a:xfrm>
            <a:off x="762000" y="696425"/>
            <a:ext cx="53967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QUANTUM SIMULATOR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-Shivalee RK Shah</a:t>
            </a:r>
            <a:endParaRPr sz="3600"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E08B7B7E-2CD9-4E8C-9D42-E5A7F3541B4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</p:cSld>
  <p:clrMapOvr>
    <a:masterClrMapping/>
  </p:clrMapOvr>
  <p:transition advTm="5605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10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917" x="5575300" y="534988"/>
          <p14:tracePt t="3920" x="5581650" y="534988"/>
          <p14:tracePt t="3922" x="5613400" y="534988"/>
          <p14:tracePt t="3923" x="5626100" y="534988"/>
          <p14:tracePt t="3924" x="5638800" y="534988"/>
          <p14:tracePt t="3926" x="5664200" y="534988"/>
          <p14:tracePt t="3927" x="5676900" y="534988"/>
          <p14:tracePt t="3928" x="5689600" y="534988"/>
          <p14:tracePt t="3929" x="5708650" y="534988"/>
          <p14:tracePt t="3930" x="5722938" y="534988"/>
          <p14:tracePt t="3931" x="5741988" y="534988"/>
          <p14:tracePt t="3932" x="5761038" y="534988"/>
          <p14:tracePt t="3935" x="5799138" y="541338"/>
          <p14:tracePt t="3935" x="5818188" y="547688"/>
          <p14:tracePt t="3936" x="5837238" y="547688"/>
          <p14:tracePt t="3937" x="5862638" y="554038"/>
          <p14:tracePt t="3938" x="5888038" y="560388"/>
          <p14:tracePt t="3939" x="5907088" y="566738"/>
          <p14:tracePt t="3940" x="5926138" y="573088"/>
          <p14:tracePt t="3941" x="5945188" y="573088"/>
          <p14:tracePt t="3943" x="5989638" y="585788"/>
          <p14:tracePt t="3944" x="6008688" y="592138"/>
          <p14:tracePt t="3945" x="6040438" y="598488"/>
          <p14:tracePt t="3946" x="6059488" y="604838"/>
          <p14:tracePt t="3947" x="6084888" y="611188"/>
          <p14:tracePt t="3948" x="6097588" y="617538"/>
          <p14:tracePt t="3949" x="6122988" y="623888"/>
          <p14:tracePt t="3951" x="6175375" y="636588"/>
          <p14:tracePt t="3952" x="6200775" y="650875"/>
          <p14:tracePt t="3953" x="6219825" y="657225"/>
          <p14:tracePt t="3954" x="6245225" y="663575"/>
          <p14:tracePt t="3955" x="6264275" y="669925"/>
          <p14:tracePt t="3956" x="6289675" y="676275"/>
          <p14:tracePt t="3957" x="6315075" y="682625"/>
          <p14:tracePt t="3960" x="6391275" y="714375"/>
          <p14:tracePt t="3961" x="6410325" y="714375"/>
          <p14:tracePt t="3962" x="6429375" y="727075"/>
          <p14:tracePt t="3963" x="6461125" y="733425"/>
          <p14:tracePt t="3964" x="6486525" y="739775"/>
          <p14:tracePt t="3965" x="6511925" y="752475"/>
          <p14:tracePt t="3966" x="6537325" y="758825"/>
          <p14:tracePt t="3968" x="6588125" y="777875"/>
          <p14:tracePt t="3969" x="6607175" y="784225"/>
          <p14:tracePt t="3970" x="6634163" y="790575"/>
          <p14:tracePt t="3971" x="6659563" y="803275"/>
          <p14:tracePt t="3972" x="6684963" y="809625"/>
          <p14:tracePt t="3973" x="6716713" y="822325"/>
          <p14:tracePt t="3974" x="6742113" y="835025"/>
          <p14:tracePt t="3976" x="6792913" y="847725"/>
          <p14:tracePt t="3977" x="6818313" y="854075"/>
          <p14:tracePt t="3978" x="6850063" y="866775"/>
          <p14:tracePt t="3979" x="6875463" y="879475"/>
          <p14:tracePt t="3980" x="6907213" y="885825"/>
          <p14:tracePt t="3981" x="6932613" y="898525"/>
          <p14:tracePt t="3982" x="6970713" y="911225"/>
          <p14:tracePt t="3985" x="7008813" y="923925"/>
          <p14:tracePt t="3986" x="7046913" y="936625"/>
          <p14:tracePt t="3986" x="7072313" y="949325"/>
          <p14:tracePt t="3987" x="7105650" y="955675"/>
          <p14:tracePt t="3988" x="7143750" y="974725"/>
          <p14:tracePt t="3989" x="7175500" y="981075"/>
          <p14:tracePt t="3990" x="7194550" y="987425"/>
          <p14:tracePt t="3993" x="7289800" y="1031875"/>
          <p14:tracePt t="3994" x="7327900" y="1044575"/>
          <p14:tracePt t="3995" x="7359650" y="1057275"/>
          <p14:tracePt t="3996" x="7378700" y="1063625"/>
          <p14:tracePt t="3997" x="7416800" y="1077913"/>
          <p14:tracePt t="3998" x="7448550" y="1096963"/>
          <p14:tracePt t="3999" x="7486650" y="1109663"/>
          <p14:tracePt t="4001" x="7558088" y="1141413"/>
          <p14:tracePt t="4002" x="7602538" y="1160463"/>
          <p14:tracePt t="4003" x="7621588" y="1166813"/>
          <p14:tracePt t="4004" x="7653338" y="1179513"/>
          <p14:tracePt t="4005" x="7697788" y="1198563"/>
          <p14:tracePt t="4006" x="7729538" y="1211263"/>
          <p14:tracePt t="4007" x="7767638" y="1223963"/>
          <p14:tracePt t="4009" x="7843838" y="1262063"/>
          <p14:tracePt t="4010" x="7869238" y="1274763"/>
          <p14:tracePt t="4011" x="7907338" y="1287463"/>
          <p14:tracePt t="4012" x="7945438" y="1306513"/>
          <p14:tracePt t="4013" x="7989888" y="1325563"/>
          <p14:tracePt t="4014" x="8029575" y="1344613"/>
          <p14:tracePt t="4015" x="8067675" y="1363663"/>
          <p14:tracePt t="4016" x="8112125" y="1382713"/>
          <p14:tracePt t="4018" x="8131175" y="1395413"/>
          <p14:tracePt t="4018" x="8175625" y="1414463"/>
          <p14:tracePt t="4019" x="8220075" y="1427163"/>
          <p14:tracePt t="4020" x="8258175" y="1446213"/>
          <p14:tracePt t="4021" x="8296275" y="1471613"/>
          <p14:tracePt t="4022" x="8340725" y="1490663"/>
          <p14:tracePt t="4023" x="8378825" y="1511300"/>
          <p14:tracePt t="4024" x="8404225" y="1517650"/>
          <p14:tracePt t="4026" x="8488363" y="1562100"/>
          <p14:tracePt t="4027" x="8539163" y="1581150"/>
          <p14:tracePt t="4028" x="8577263" y="1600200"/>
          <p14:tracePt t="4029" x="8615363" y="1619250"/>
          <p14:tracePt t="4030" x="8666163" y="1638300"/>
          <p14:tracePt t="4031" x="8685213" y="1644650"/>
          <p14:tracePt t="4032" x="8723313" y="1663700"/>
          <p14:tracePt t="4034" x="8812213" y="1701800"/>
          <p14:tracePt t="4035" x="8850313" y="1714500"/>
          <p14:tracePt t="4036" x="8894763" y="1739900"/>
          <p14:tracePt t="4037" x="8934450" y="1752600"/>
          <p14:tracePt t="4038" x="8953500" y="1758950"/>
          <p14:tracePt t="4039" x="8997950" y="1778000"/>
          <p14:tracePt t="4040" x="9036050" y="1797050"/>
          <p14:tracePt t="4041" x="9074150" y="1809750"/>
          <p14:tracePt t="4043" x="9112250" y="1822450"/>
        </p14:tracePtLst>
      </p14:laserTrace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0" name="Google Shape;3890;p22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grpSp>
        <p:nvGrpSpPr>
          <p:cNvPr id="3891" name="Google Shape;3891;p22"/>
          <p:cNvGrpSpPr/>
          <p:nvPr/>
        </p:nvGrpSpPr>
        <p:grpSpPr>
          <a:xfrm>
            <a:off x="3782118" y="768526"/>
            <a:ext cx="3315655" cy="3606883"/>
            <a:chOff x="5926265" y="4424051"/>
            <a:chExt cx="720246" cy="720181"/>
          </a:xfrm>
        </p:grpSpPr>
        <p:sp>
          <p:nvSpPr>
            <p:cNvPr id="3892" name="Google Shape;3892;p22"/>
            <p:cNvSpPr/>
            <p:nvPr/>
          </p:nvSpPr>
          <p:spPr>
            <a:xfrm>
              <a:off x="5926265" y="4424051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576" y="124"/>
                  </a:moveTo>
                  <a:cubicBezTo>
                    <a:pt x="451" y="0"/>
                    <a:pt x="249" y="0"/>
                    <a:pt x="125" y="124"/>
                  </a:cubicBezTo>
                  <a:cubicBezTo>
                    <a:pt x="0" y="249"/>
                    <a:pt x="0" y="451"/>
                    <a:pt x="125" y="575"/>
                  </a:cubicBezTo>
                  <a:cubicBezTo>
                    <a:pt x="189" y="640"/>
                    <a:pt x="274" y="671"/>
                    <a:pt x="359" y="668"/>
                  </a:cubicBezTo>
                  <a:cubicBezTo>
                    <a:pt x="510" y="669"/>
                    <a:pt x="510" y="669"/>
                    <a:pt x="510" y="669"/>
                  </a:cubicBezTo>
                  <a:cubicBezTo>
                    <a:pt x="669" y="669"/>
                    <a:pt x="669" y="669"/>
                    <a:pt x="669" y="669"/>
                  </a:cubicBezTo>
                  <a:cubicBezTo>
                    <a:pt x="669" y="509"/>
                    <a:pt x="669" y="509"/>
                    <a:pt x="669" y="509"/>
                  </a:cubicBezTo>
                  <a:cubicBezTo>
                    <a:pt x="669" y="358"/>
                    <a:pt x="669" y="358"/>
                    <a:pt x="669" y="358"/>
                  </a:cubicBezTo>
                  <a:cubicBezTo>
                    <a:pt x="671" y="274"/>
                    <a:pt x="640" y="189"/>
                    <a:pt x="576" y="1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93" name="Google Shape;3893;p22"/>
            <p:cNvSpPr/>
            <p:nvPr/>
          </p:nvSpPr>
          <p:spPr>
            <a:xfrm>
              <a:off x="5926265" y="4788612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125" y="95"/>
                  </a:moveTo>
                  <a:cubicBezTo>
                    <a:pt x="0" y="220"/>
                    <a:pt x="0" y="422"/>
                    <a:pt x="125" y="546"/>
                  </a:cubicBezTo>
                  <a:cubicBezTo>
                    <a:pt x="249" y="671"/>
                    <a:pt x="451" y="671"/>
                    <a:pt x="576" y="546"/>
                  </a:cubicBezTo>
                  <a:cubicBezTo>
                    <a:pt x="640" y="482"/>
                    <a:pt x="671" y="397"/>
                    <a:pt x="669" y="312"/>
                  </a:cubicBezTo>
                  <a:cubicBezTo>
                    <a:pt x="669" y="161"/>
                    <a:pt x="669" y="161"/>
                    <a:pt x="669" y="161"/>
                  </a:cubicBezTo>
                  <a:cubicBezTo>
                    <a:pt x="669" y="1"/>
                    <a:pt x="669" y="1"/>
                    <a:pt x="669" y="1"/>
                  </a:cubicBezTo>
                  <a:cubicBezTo>
                    <a:pt x="510" y="2"/>
                    <a:pt x="510" y="2"/>
                    <a:pt x="510" y="2"/>
                  </a:cubicBezTo>
                  <a:cubicBezTo>
                    <a:pt x="359" y="2"/>
                    <a:pt x="359" y="2"/>
                    <a:pt x="359" y="2"/>
                  </a:cubicBezTo>
                  <a:cubicBezTo>
                    <a:pt x="274" y="0"/>
                    <a:pt x="189" y="31"/>
                    <a:pt x="125" y="9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94" name="Google Shape;3894;p22"/>
            <p:cNvSpPr/>
            <p:nvPr/>
          </p:nvSpPr>
          <p:spPr>
            <a:xfrm>
              <a:off x="6290862" y="4788612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96" y="546"/>
                  </a:moveTo>
                  <a:cubicBezTo>
                    <a:pt x="220" y="671"/>
                    <a:pt x="422" y="671"/>
                    <a:pt x="547" y="546"/>
                  </a:cubicBezTo>
                  <a:cubicBezTo>
                    <a:pt x="671" y="422"/>
                    <a:pt x="671" y="220"/>
                    <a:pt x="547" y="95"/>
                  </a:cubicBezTo>
                  <a:cubicBezTo>
                    <a:pt x="482" y="31"/>
                    <a:pt x="397" y="0"/>
                    <a:pt x="313" y="2"/>
                  </a:cubicBezTo>
                  <a:cubicBezTo>
                    <a:pt x="161" y="2"/>
                    <a:pt x="161" y="2"/>
                    <a:pt x="161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61"/>
                    <a:pt x="2" y="161"/>
                    <a:pt x="2" y="161"/>
                  </a:cubicBezTo>
                  <a:cubicBezTo>
                    <a:pt x="2" y="312"/>
                    <a:pt x="2" y="312"/>
                    <a:pt x="2" y="312"/>
                  </a:cubicBezTo>
                  <a:cubicBezTo>
                    <a:pt x="0" y="397"/>
                    <a:pt x="31" y="482"/>
                    <a:pt x="96" y="54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95" name="Google Shape;3895;p22"/>
            <p:cNvSpPr/>
            <p:nvPr/>
          </p:nvSpPr>
          <p:spPr>
            <a:xfrm>
              <a:off x="6290862" y="4424051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547" y="575"/>
                  </a:moveTo>
                  <a:cubicBezTo>
                    <a:pt x="671" y="451"/>
                    <a:pt x="671" y="249"/>
                    <a:pt x="547" y="124"/>
                  </a:cubicBezTo>
                  <a:cubicBezTo>
                    <a:pt x="422" y="0"/>
                    <a:pt x="220" y="0"/>
                    <a:pt x="96" y="124"/>
                  </a:cubicBezTo>
                  <a:cubicBezTo>
                    <a:pt x="31" y="189"/>
                    <a:pt x="0" y="274"/>
                    <a:pt x="2" y="358"/>
                  </a:cubicBezTo>
                  <a:cubicBezTo>
                    <a:pt x="2" y="509"/>
                    <a:pt x="2" y="509"/>
                    <a:pt x="2" y="509"/>
                  </a:cubicBezTo>
                  <a:cubicBezTo>
                    <a:pt x="2" y="669"/>
                    <a:pt x="2" y="669"/>
                    <a:pt x="2" y="669"/>
                  </a:cubicBezTo>
                  <a:cubicBezTo>
                    <a:pt x="161" y="669"/>
                    <a:pt x="161" y="669"/>
                    <a:pt x="161" y="669"/>
                  </a:cubicBezTo>
                  <a:cubicBezTo>
                    <a:pt x="313" y="668"/>
                    <a:pt x="313" y="668"/>
                    <a:pt x="313" y="668"/>
                  </a:cubicBezTo>
                  <a:cubicBezTo>
                    <a:pt x="397" y="671"/>
                    <a:pt x="482" y="640"/>
                    <a:pt x="547" y="57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896" name="Google Shape;3896;p22"/>
          <p:cNvSpPr txBox="1"/>
          <p:nvPr/>
        </p:nvSpPr>
        <p:spPr>
          <a:xfrm>
            <a:off x="4152250" y="1483300"/>
            <a:ext cx="1035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3"/>
                </a:solidFill>
                <a:latin typeface="Titillium Web"/>
                <a:ea typeface="Titillium Web"/>
                <a:cs typeface="Titillium Web"/>
                <a:sym typeface="Titillium Web"/>
              </a:rPr>
              <a:t>Number of qubits</a:t>
            </a:r>
            <a:endParaRPr b="1">
              <a:solidFill>
                <a:schemeClr val="accent3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3897" name="Google Shape;3897;p22"/>
          <p:cNvSpPr txBox="1"/>
          <p:nvPr/>
        </p:nvSpPr>
        <p:spPr>
          <a:xfrm>
            <a:off x="4219275" y="2708850"/>
            <a:ext cx="11589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rPr>
              <a:t>Initial unitary matrix considering identity on each qubit</a:t>
            </a:r>
            <a:endParaRPr b="1">
              <a:solidFill>
                <a:schemeClr val="accen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3898" name="Google Shape;3898;p22"/>
          <p:cNvSpPr txBox="1"/>
          <p:nvPr/>
        </p:nvSpPr>
        <p:spPr>
          <a:xfrm>
            <a:off x="5630850" y="1205850"/>
            <a:ext cx="12747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3"/>
                </a:solidFill>
                <a:latin typeface="Titillium Web"/>
                <a:ea typeface="Titillium Web"/>
                <a:cs typeface="Titillium Web"/>
                <a:sym typeface="Titillium Web"/>
              </a:rPr>
              <a:t>Initial state_vector considering all qubits in |0&gt; state</a:t>
            </a:r>
            <a:endParaRPr b="1">
              <a:solidFill>
                <a:schemeClr val="accent3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3899" name="Google Shape;3899;p22"/>
          <p:cNvSpPr txBox="1"/>
          <p:nvPr/>
        </p:nvSpPr>
        <p:spPr>
          <a:xfrm>
            <a:off x="5621725" y="2725675"/>
            <a:ext cx="10350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rPr>
              <a:t>Basis state list according to number of qubits</a:t>
            </a:r>
            <a:endParaRPr b="1">
              <a:solidFill>
                <a:schemeClr val="accent2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3900" name="Google Shape;3900;p22"/>
          <p:cNvSpPr txBox="1"/>
          <p:nvPr/>
        </p:nvSpPr>
        <p:spPr>
          <a:xfrm>
            <a:off x="277450" y="298800"/>
            <a:ext cx="29238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2"/>
                </a:solidFill>
                <a:latin typeface="Dosis Light"/>
                <a:ea typeface="Dosis Light"/>
                <a:cs typeface="Dosis Light"/>
                <a:sym typeface="Dosis Light"/>
              </a:rPr>
              <a:t>__init__ method</a:t>
            </a:r>
            <a:endParaRPr sz="3600">
              <a:solidFill>
                <a:schemeClr val="dk2"/>
              </a:solidFill>
              <a:latin typeface="Dosis Light"/>
              <a:ea typeface="Dosis Light"/>
              <a:cs typeface="Dosis Light"/>
              <a:sym typeface="Dosis Light"/>
            </a:endParaRPr>
          </a:p>
        </p:txBody>
      </p:sp>
      <p:pic>
        <p:nvPicPr>
          <p:cNvPr id="3901" name="Google Shape;3901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7450" y="1926425"/>
            <a:ext cx="13335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3902" name="Google Shape;3902;p22"/>
          <p:cNvSpPr/>
          <p:nvPr/>
        </p:nvSpPr>
        <p:spPr>
          <a:xfrm>
            <a:off x="1237850" y="2080875"/>
            <a:ext cx="373500" cy="373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</a:t>
            </a:r>
            <a:endParaRPr/>
          </a:p>
        </p:txBody>
      </p:sp>
      <p:sp>
        <p:nvSpPr>
          <p:cNvPr id="3903" name="Google Shape;3903;p22"/>
          <p:cNvSpPr/>
          <p:nvPr/>
        </p:nvSpPr>
        <p:spPr>
          <a:xfrm>
            <a:off x="1250025" y="2624950"/>
            <a:ext cx="373500" cy="373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</a:t>
            </a:r>
            <a:endParaRPr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A4AC9767-EBF0-49D0-8CF1-4A70F137D36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</p:cSld>
  <p:clrMapOvr>
    <a:masterClrMapping/>
  </p:clrMapOvr>
  <p:transition advTm="49050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8726" x="9118600" y="2422525"/>
          <p14:tracePt t="8728" x="9099550" y="2422525"/>
          <p14:tracePt t="8730" x="9067800" y="2422525"/>
          <p14:tracePt t="8730" x="9055100" y="2422525"/>
          <p14:tracePt t="8731" x="9042400" y="2416175"/>
          <p14:tracePt t="8733" x="9029700" y="2416175"/>
          <p14:tracePt t="8734" x="9010650" y="2409825"/>
          <p14:tracePt t="8734" x="9004300" y="2409825"/>
          <p14:tracePt t="8735" x="8985250" y="2409825"/>
          <p14:tracePt t="8736" x="8972550" y="2409825"/>
          <p14:tracePt t="8737" x="8959850" y="2409825"/>
          <p14:tracePt t="8738" x="8947150" y="2409825"/>
          <p14:tracePt t="8739" x="8928100" y="2409825"/>
          <p14:tracePt t="8740" x="8913813" y="2403475"/>
          <p14:tracePt t="8742" x="8907463" y="2403475"/>
          <p14:tracePt t="8743" x="8888413" y="2403475"/>
          <p14:tracePt t="8744" x="8875713" y="2403475"/>
          <p14:tracePt t="8744" x="8863013" y="2403475"/>
          <p14:tracePt t="8745" x="8850313" y="2397125"/>
          <p14:tracePt t="8746" x="8837613" y="2397125"/>
          <p14:tracePt t="8747" x="8818563" y="2397125"/>
          <p14:tracePt t="8748" x="8812213" y="2397125"/>
          <p14:tracePt t="8751" x="8780463" y="2397125"/>
          <p14:tracePt t="8751" x="8767763" y="2397125"/>
          <p14:tracePt t="8752" x="8755063" y="2390775"/>
          <p14:tracePt t="8753" x="8736013" y="2390775"/>
          <p14:tracePt t="8754" x="8716963" y="2390775"/>
          <p14:tracePt t="8755" x="8710613" y="2384425"/>
          <p14:tracePt t="8756" x="8691563" y="2384425"/>
          <p14:tracePt t="8757" x="8678863" y="2384425"/>
          <p14:tracePt t="8759" x="8666163" y="2384425"/>
          <p14:tracePt t="8760" x="8647113" y="2378075"/>
          <p14:tracePt t="8760" x="8634413" y="2378075"/>
          <p14:tracePt t="8761" x="8628063" y="2378075"/>
          <p14:tracePt t="8762" x="8609013" y="2378075"/>
          <p14:tracePt t="8763" x="8596313" y="2371725"/>
          <p14:tracePt t="8764" x="8577263" y="2371725"/>
          <p14:tracePt t="8765" x="8564563" y="2371725"/>
          <p14:tracePt t="8767" x="8545513" y="2371725"/>
          <p14:tracePt t="8768" x="8526463" y="2371725"/>
          <p14:tracePt t="8768" x="8520113" y="2365375"/>
          <p14:tracePt t="8769" x="8501063" y="2365375"/>
          <p14:tracePt t="8770" x="8482013" y="2359025"/>
          <p14:tracePt t="8771" x="8469313" y="2359025"/>
          <p14:tracePt t="8772" x="8448675" y="2359025"/>
          <p14:tracePt t="8773" x="8435975" y="2359025"/>
          <p14:tracePt t="8775" x="8416925" y="2359025"/>
          <p14:tracePt t="8776" x="8410575" y="2359025"/>
          <p14:tracePt t="8776" x="8391525" y="2351088"/>
          <p14:tracePt t="8777" x="8378825" y="2351088"/>
          <p14:tracePt t="8778" x="8353425" y="2351088"/>
          <p14:tracePt t="8779" x="8340725" y="2351088"/>
          <p14:tracePt t="8781" x="8321675" y="2351088"/>
          <p14:tracePt t="8781" x="8308975" y="2344738"/>
          <p14:tracePt t="8783" x="8296275" y="2344738"/>
          <p14:tracePt t="8784" x="8277225" y="2344738"/>
          <p14:tracePt t="8785" x="8264525" y="2338388"/>
          <p14:tracePt t="8785" x="8245475" y="2338388"/>
          <p14:tracePt t="8786" x="8232775" y="2338388"/>
          <p14:tracePt t="8787" x="8213725" y="2338388"/>
          <p14:tracePt t="8788" x="8194675" y="2338388"/>
          <p14:tracePt t="8789" x="8181975" y="2338388"/>
          <p14:tracePt t="8790" x="8169275" y="2338388"/>
          <p14:tracePt t="8792" x="8150225" y="2332038"/>
          <p14:tracePt t="8793" x="8131175" y="2332038"/>
          <p14:tracePt t="8793" x="8112125" y="2332038"/>
          <p14:tracePt t="8795" x="8093075" y="2332038"/>
          <p14:tracePt t="8795" x="8080375" y="2332038"/>
          <p14:tracePt t="8796" x="8074025" y="2332038"/>
          <p14:tracePt t="8797" x="8054975" y="2332038"/>
          <p14:tracePt t="8798" x="8035925" y="2332038"/>
          <p14:tracePt t="8801" x="7996238" y="2325688"/>
          <p14:tracePt t="8801" x="7983538" y="2325688"/>
          <p14:tracePt t="8802" x="7964488" y="2325688"/>
          <p14:tracePt t="8803" x="7951788" y="2319338"/>
          <p14:tracePt t="8804" x="7932738" y="2319338"/>
          <p14:tracePt t="8805" x="7920038" y="2319338"/>
          <p14:tracePt t="8806" x="7900988" y="2319338"/>
          <p14:tracePt t="8808" x="7881938" y="2319338"/>
          <p14:tracePt t="8809" x="7862888" y="2319338"/>
          <p14:tracePt t="8809" x="7843838" y="2319338"/>
          <p14:tracePt t="8810" x="7837488" y="2319338"/>
          <p14:tracePt t="8811" x="7818438" y="2312988"/>
          <p14:tracePt t="8812" x="7799388" y="2312988"/>
          <p14:tracePt t="8813" x="7780338" y="2312988"/>
          <p14:tracePt t="8814" x="7761288" y="2312988"/>
          <p14:tracePt t="8815" x="7742238" y="2312988"/>
          <p14:tracePt t="8817" x="7729538" y="2312988"/>
          <p14:tracePt t="8817" x="7710488" y="2312988"/>
          <p14:tracePt t="8819" x="7697788" y="2312988"/>
          <p14:tracePt t="8820" x="7678738" y="2312988"/>
          <p14:tracePt t="8820" x="7666038" y="2312988"/>
          <p14:tracePt t="8821" x="7646988" y="2312988"/>
          <p14:tracePt t="8822" x="7621588" y="2306638"/>
          <p14:tracePt t="8823" x="7615238" y="2306638"/>
          <p14:tracePt t="8825" x="7596188" y="2306638"/>
          <p14:tracePt t="8826" x="7577138" y="2306638"/>
          <p14:tracePt t="8826" x="7558088" y="2306638"/>
          <p14:tracePt t="8827" x="7531100" y="2300288"/>
          <p14:tracePt t="8828" x="7512050" y="2300288"/>
          <p14:tracePt t="8829" x="7493000" y="2300288"/>
          <p14:tracePt t="8830" x="7480300" y="2300288"/>
          <p14:tracePt t="8831" x="7461250" y="2300288"/>
          <p14:tracePt t="8832" x="7442200" y="2300288"/>
          <p14:tracePt t="8834" x="7410450" y="2300288"/>
          <p14:tracePt t="8834" x="7391400" y="2300288"/>
          <p14:tracePt t="8835" x="7372350" y="2300288"/>
          <p14:tracePt t="8837" x="7353300" y="2300288"/>
          <p14:tracePt t="8837" x="7340600" y="2300288"/>
          <p14:tracePt t="8838" x="7321550" y="2293938"/>
          <p14:tracePt t="8839" x="7296150" y="2293938"/>
          <p14:tracePt t="8840" x="7277100" y="2293938"/>
          <p14:tracePt t="8842" x="7258050" y="2293938"/>
          <p14:tracePt t="8843" x="7232650" y="2293938"/>
          <p14:tracePt t="8843" x="7207250" y="2293938"/>
          <p14:tracePt t="8844" x="7194550" y="2293938"/>
          <p14:tracePt t="8845" x="7175500" y="2293938"/>
          <p14:tracePt t="8846" x="7150100" y="2293938"/>
          <p14:tracePt t="8847" x="7124700" y="2293938"/>
          <p14:tracePt t="8848" x="7099300" y="2287588"/>
          <p14:tracePt t="8850" x="7078663" y="2287588"/>
          <p14:tracePt t="8851" x="7065963" y="2287588"/>
          <p14:tracePt t="8851" x="7040563" y="2287588"/>
          <p14:tracePt t="8852" x="7015163" y="2287588"/>
          <p14:tracePt t="8853" x="6989763" y="2287588"/>
          <p14:tracePt t="8854" x="6964363" y="2287588"/>
          <p14:tracePt t="8855" x="6932613" y="2287588"/>
          <p14:tracePt t="8856" x="6907213" y="2287588"/>
          <p14:tracePt t="8857" x="6900863" y="2287588"/>
          <p14:tracePt t="8859" x="6875463" y="2287588"/>
          <p14:tracePt t="8859" x="6850063" y="2287588"/>
          <p14:tracePt t="8860" x="6824663" y="2281238"/>
          <p14:tracePt t="8861" x="6805613" y="2281238"/>
          <p14:tracePt t="8862" x="6773863" y="2281238"/>
          <p14:tracePt t="8863" x="6748463" y="2281238"/>
          <p14:tracePt t="8864" x="6735763" y="2274888"/>
          <p14:tracePt t="8865" x="6716713" y="2274888"/>
          <p14:tracePt t="8867" x="6691313" y="2274888"/>
          <p14:tracePt t="8867" x="6665913" y="2274888"/>
          <p14:tracePt t="8868" x="6640513" y="2274888"/>
          <p14:tracePt t="8869" x="6619875" y="2274888"/>
          <p14:tracePt t="8870" x="6588125" y="2274888"/>
          <p14:tracePt t="8871" x="6575425" y="2274888"/>
          <p14:tracePt t="8872" x="6556375" y="2274888"/>
          <p14:tracePt t="8873" x="6530975" y="2274888"/>
          <p14:tracePt t="8876" x="6486525" y="2274888"/>
          <p14:tracePt t="8876" x="6461125" y="2268538"/>
          <p14:tracePt t="8877" x="6442075" y="2268538"/>
          <p14:tracePt t="8878" x="6423025" y="2268538"/>
          <p14:tracePt t="8879" x="6403975" y="2268538"/>
          <p14:tracePt t="8880" x="6384925" y="2268538"/>
          <p14:tracePt t="8881" x="6359525" y="2268538"/>
          <p14:tracePt t="8884" x="6321425" y="2268538"/>
          <p14:tracePt t="8892" x="6161088" y="2262188"/>
          <p14:tracePt t="8893" x="6148388" y="2262188"/>
          <p14:tracePt t="8893" x="6129338" y="2262188"/>
          <p14:tracePt t="8894" x="6110288" y="2262188"/>
          <p14:tracePt t="8895" x="6091238" y="2262188"/>
          <p14:tracePt t="8896" x="6072188" y="2255838"/>
          <p14:tracePt t="8897" x="6059488" y="2255838"/>
          <p14:tracePt t="8899" x="6040438" y="2255838"/>
          <p14:tracePt t="8900" x="6027738" y="2255838"/>
          <p14:tracePt t="8900" x="6015038" y="2255838"/>
          <p14:tracePt t="8901" x="5995988" y="2249488"/>
          <p14:tracePt t="8902" x="5983288" y="2249488"/>
          <p14:tracePt t="8903" x="5964238" y="2249488"/>
          <p14:tracePt t="8904" x="5945188" y="2249488"/>
          <p14:tracePt t="8905" x="5926138" y="2249488"/>
          <p14:tracePt t="8906" x="5919788" y="2249488"/>
          <p14:tracePt t="8907" x="5900738" y="2249488"/>
          <p14:tracePt t="8909" x="5888038" y="2249488"/>
          <p14:tracePt t="8909" x="5868988" y="2249488"/>
          <p14:tracePt t="8910" x="5856288" y="2249488"/>
          <p14:tracePt t="8911" x="5843588" y="2243138"/>
          <p14:tracePt t="8912" x="5830888" y="2243138"/>
          <p14:tracePt t="8913" x="5811838" y="2243138"/>
          <p14:tracePt t="8914" x="5799138" y="2243138"/>
          <p14:tracePt t="8915" x="5780088" y="2243138"/>
          <p14:tracePt t="8917" x="5767388" y="2243138"/>
          <p14:tracePt t="8917" x="5748338" y="2243138"/>
          <p14:tracePt t="8918" x="5735638" y="2243138"/>
          <p14:tracePt t="8919" x="5722938" y="2243138"/>
          <p14:tracePt t="8920" x="5708650" y="2236788"/>
          <p14:tracePt t="8921" x="5695950" y="2236788"/>
          <p14:tracePt t="8922" x="5683250" y="2236788"/>
          <p14:tracePt t="8923" x="5664200" y="2230438"/>
          <p14:tracePt t="8925" x="5645150" y="2230438"/>
          <p14:tracePt t="8925" x="5632450" y="2230438"/>
          <p14:tracePt t="8926" x="5619750" y="2230438"/>
          <p14:tracePt t="8927" x="5607050" y="2230438"/>
          <p14:tracePt t="8928" x="5588000" y="2230438"/>
          <p14:tracePt t="8930" x="5575300" y="2230438"/>
          <p14:tracePt t="8930" x="5562600" y="2224088"/>
          <p14:tracePt t="8931" x="5543550" y="2224088"/>
          <p14:tracePt t="8932" x="5530850" y="2224088"/>
          <p14:tracePt t="8934" x="5524500" y="2224088"/>
          <p14:tracePt t="8934" x="5505450" y="2224088"/>
          <p14:tracePt t="8935" x="5492750" y="2224088"/>
          <p14:tracePt t="8936" x="5480050" y="2224088"/>
          <p14:tracePt t="8937" x="5461000" y="2217738"/>
          <p14:tracePt t="8938" x="5448300" y="2217738"/>
          <p14:tracePt t="8939" x="5435600" y="2217738"/>
          <p14:tracePt t="8940" x="5422900" y="2217738"/>
          <p14:tracePt t="8942" x="5410200" y="2217738"/>
          <p14:tracePt t="8942" x="5397500" y="2217738"/>
          <p14:tracePt t="8944" x="5384800" y="2217738"/>
          <p14:tracePt t="8945" x="5372100" y="2217738"/>
          <p14:tracePt t="8945" x="5359400" y="2211388"/>
          <p14:tracePt t="8946" x="5346700" y="2211388"/>
          <p14:tracePt t="8947" x="5334000" y="2211388"/>
          <p14:tracePt t="8948" x="5321300" y="2211388"/>
          <p14:tracePt t="8950" x="5308600" y="2205038"/>
          <p14:tracePt t="8950" x="5295900" y="2205038"/>
          <p14:tracePt t="8951" x="5276850" y="2205038"/>
          <p14:tracePt t="8952" x="5270500" y="2205038"/>
          <p14:tracePt t="8953" x="5256213" y="2205038"/>
          <p14:tracePt t="8954" x="5249863" y="2205038"/>
          <p14:tracePt t="8955" x="5230813" y="2205038"/>
          <p14:tracePt t="8956" x="5218113" y="2198688"/>
          <p14:tracePt t="8958" x="5192713" y="2198688"/>
          <p14:tracePt t="8959" x="5186363" y="2198688"/>
          <p14:tracePt t="8960" x="5167313" y="2198688"/>
          <p14:tracePt t="8961" x="5160963" y="2192338"/>
          <p14:tracePt t="8962" x="5154613" y="2192338"/>
          <p14:tracePt t="8963" x="5135563" y="2192338"/>
          <p14:tracePt t="8964" x="5129213" y="2192338"/>
          <p14:tracePt t="8966" x="5116513" y="2192338"/>
          <p14:tracePt t="8967" x="5103813" y="2192338"/>
          <p14:tracePt t="8968" x="5097463" y="2185988"/>
          <p14:tracePt t="8969" x="5084763" y="2185988"/>
          <p14:tracePt t="8969" x="5078413" y="2185988"/>
          <p14:tracePt t="8970" x="5065713" y="2185988"/>
          <p14:tracePt t="8971" x="5053013" y="2179638"/>
          <p14:tracePt t="8972" x="5046663" y="2179638"/>
          <p14:tracePt t="8973" x="5033963" y="2179638"/>
          <p14:tracePt t="8975" x="5027613" y="2179638"/>
          <p14:tracePt t="8976" x="5021263" y="2179638"/>
          <p14:tracePt t="8976" x="5008563" y="2173288"/>
          <p14:tracePt t="8977" x="4995863" y="2166938"/>
          <p14:tracePt t="8978" x="4989513" y="2166938"/>
          <p14:tracePt t="8979" x="4976813" y="2166938"/>
          <p14:tracePt t="8980" x="4964113" y="2166938"/>
          <p14:tracePt t="8981" x="4957763" y="2160588"/>
          <p14:tracePt t="8984" x="4945063" y="2160588"/>
          <p14:tracePt t="8984" x="4938713" y="2154238"/>
          <p14:tracePt t="8985" x="4926013" y="2154238"/>
          <p14:tracePt t="8986" x="4919663" y="2154238"/>
          <p14:tracePt t="8987" x="4913313" y="2147888"/>
          <p14:tracePt t="8988" x="4906963" y="2147888"/>
          <p14:tracePt t="8989" x="4894263" y="2147888"/>
          <p14:tracePt t="8991" x="4881563" y="2147888"/>
          <p14:tracePt t="8992" x="4875213" y="2147888"/>
          <p14:tracePt t="8993" x="4868863" y="2141538"/>
          <p14:tracePt t="8993" x="4856163" y="2141538"/>
          <p14:tracePt t="8994" x="4849813" y="2141538"/>
          <p14:tracePt t="8995" x="4843463" y="2135188"/>
          <p14:tracePt t="8996" x="4830763" y="2135188"/>
          <p14:tracePt t="8997" x="4824413" y="2135188"/>
          <p14:tracePt t="8998" x="4818063" y="2135188"/>
          <p14:tracePt t="9000" x="4805363" y="2128838"/>
          <p14:tracePt t="9001" x="4797425" y="2128838"/>
          <p14:tracePt t="9001" x="4791075" y="2128838"/>
          <p14:tracePt t="9002" x="4784725" y="2128838"/>
          <p14:tracePt t="9003" x="4772025" y="2122488"/>
          <p14:tracePt t="9004" x="4759325" y="2116138"/>
          <p14:tracePt t="9005" x="4752975" y="2116138"/>
          <p14:tracePt t="9006" x="4746625" y="2116138"/>
          <p14:tracePt t="9008" x="4733925" y="2109788"/>
          <p14:tracePt t="9008" x="4727575" y="2109788"/>
          <p14:tracePt t="9009" x="4714875" y="2109788"/>
          <p14:tracePt t="9010" x="4708525" y="2103438"/>
          <p14:tracePt t="9011" x="4695825" y="2103438"/>
          <p14:tracePt t="9012" x="4689475" y="2103438"/>
          <p14:tracePt t="9013" x="4676775" y="2097088"/>
          <p14:tracePt t="9014" x="4670425" y="2097088"/>
          <p14:tracePt t="9016" x="4664075" y="2097088"/>
          <p14:tracePt t="9017" x="4651375" y="2090738"/>
          <p14:tracePt t="9017" x="4645025" y="2090738"/>
          <p14:tracePt t="9018" x="4632325" y="2090738"/>
          <p14:tracePt t="9019" x="4619625" y="2084388"/>
          <p14:tracePt t="9020" x="4613275" y="2078038"/>
          <p14:tracePt t="9021" x="4600575" y="2078038"/>
          <p14:tracePt t="9023" x="4594225" y="2078038"/>
          <p14:tracePt t="9023" x="4581525" y="2071688"/>
          <p14:tracePt t="9025" x="4575175" y="2071688"/>
          <p14:tracePt t="9025" x="4562475" y="2065338"/>
          <p14:tracePt t="9026" x="4556125" y="2065338"/>
          <p14:tracePt t="9027" x="4543425" y="2065338"/>
          <p14:tracePt t="9028" x="4530725" y="2058988"/>
          <p14:tracePt t="9030" x="4518025" y="2052638"/>
          <p14:tracePt t="9031" x="4511675" y="2052638"/>
          <p14:tracePt t="9033" x="4498975" y="2052638"/>
          <p14:tracePt t="9034" x="4486275" y="2046288"/>
          <p14:tracePt t="9034" x="4479925" y="2046288"/>
          <p14:tracePt t="9035" x="4467225" y="2039938"/>
          <p14:tracePt t="9037" x="4454525" y="2039938"/>
          <p14:tracePt t="9038" x="4448175" y="2033588"/>
          <p14:tracePt t="9039" x="4435475" y="2033588"/>
          <p14:tracePt t="9040" x="4422775" y="2027238"/>
          <p14:tracePt t="9042" x="4416425" y="2027238"/>
          <p14:tracePt t="9042" x="4410075" y="2020888"/>
          <p14:tracePt t="9043" x="4403725" y="2020888"/>
          <p14:tracePt t="9044" x="4391025" y="2020888"/>
          <p14:tracePt t="9045" x="4384675" y="2014538"/>
          <p14:tracePt t="9046" x="4371975" y="2014538"/>
          <p14:tracePt t="9047" x="4365625" y="2014538"/>
          <p14:tracePt t="9048" x="4359275" y="2008188"/>
          <p14:tracePt t="9050" x="4346575" y="2008188"/>
          <p14:tracePt t="9050" x="4338638" y="2008188"/>
          <p14:tracePt t="9051" x="4332288" y="2001838"/>
          <p14:tracePt t="9052" x="4325938" y="2001838"/>
          <p14:tracePt t="9053" x="4319588" y="2001838"/>
          <p14:tracePt t="9054" x="4306888" y="1995488"/>
          <p14:tracePt t="9055" x="4300538" y="1995488"/>
          <p14:tracePt t="9056" x="4294188" y="1995488"/>
          <p14:tracePt t="9058" x="4275138" y="1989138"/>
          <p14:tracePt t="9059" x="4268788" y="1989138"/>
          <p14:tracePt t="9060" x="4262438" y="1989138"/>
          <p14:tracePt t="9061" x="4256088" y="1982788"/>
          <p14:tracePt t="9062" x="4249738" y="1982788"/>
          <p14:tracePt t="9063" x="4243388" y="1982788"/>
          <p14:tracePt t="9064" x="4237038" y="1982788"/>
          <p14:tracePt t="9065" x="4230688" y="1976438"/>
          <p14:tracePt t="9067" x="4224338" y="1976438"/>
          <p14:tracePt t="9068" x="4217988" y="1976438"/>
          <p14:tracePt t="9068" x="4211638" y="1976438"/>
          <p14:tracePt t="9069" x="4205288" y="1970088"/>
          <p14:tracePt t="9071" x="4198938" y="1970088"/>
          <p14:tracePt t="9072" x="4192588" y="1970088"/>
          <p14:tracePt t="9073" x="4186238" y="1963738"/>
          <p14:tracePt t="9075" x="4179888" y="1963738"/>
          <p14:tracePt t="9076" x="4173538" y="1963738"/>
          <p14:tracePt t="9077" x="4167188" y="1963738"/>
          <p14:tracePt t="9078" x="4167188" y="1957388"/>
          <p14:tracePt t="9079" x="4160838" y="1957388"/>
          <p14:tracePt t="9081" x="4154488" y="1957388"/>
          <p14:tracePt t="9083" x="4148138" y="1957388"/>
          <p14:tracePt t="9084" x="4141788" y="1957388"/>
          <p14:tracePt t="9084" x="4141788" y="1951038"/>
          <p14:tracePt t="9086" x="4135438" y="1951038"/>
          <p14:tracePt t="9088" x="4129088" y="1951038"/>
          <p14:tracePt t="9089" x="4122738" y="1951038"/>
          <p14:tracePt t="9092" x="4116388" y="1944688"/>
          <p14:tracePt t="9095" x="4110038" y="1944688"/>
          <p14:tracePt t="9098" x="4103688" y="1944688"/>
          <p14:tracePt t="9100" x="4097338" y="1944688"/>
          <p14:tracePt t="9101" x="4097338" y="1938338"/>
          <p14:tracePt t="9106" x="4090988" y="1938338"/>
          <p14:tracePt t="9212" x="4097338" y="1938338"/>
          <p14:tracePt t="9222" x="4103688" y="1938338"/>
          <p14:tracePt t="9229" x="4110038" y="1938338"/>
          <p14:tracePt t="9244" x="4116388" y="1938338"/>
          <p14:tracePt t="9251" x="4122738" y="1938338"/>
          <p14:tracePt t="9261" x="4129088" y="1938338"/>
          <p14:tracePt t="9266" x="4135438" y="1938338"/>
          <p14:tracePt t="9274" x="4141788" y="1938338"/>
          <p14:tracePt t="9282" x="4141788" y="1931988"/>
          <p14:tracePt t="9284" x="4148138" y="1931988"/>
          <p14:tracePt t="9287" x="4154488" y="1931988"/>
          <p14:tracePt t="9291" x="4160838" y="1931988"/>
          <p14:tracePt t="9300" x="4167188" y="1931988"/>
          <p14:tracePt t="9303" x="4173538" y="1931988"/>
          <p14:tracePt t="9306" x="4179888" y="1931988"/>
          <p14:tracePt t="9313" x="4186238" y="1931988"/>
          <p14:tracePt t="9316" x="4192588" y="1931988"/>
          <p14:tracePt t="9319" x="4198938" y="1931988"/>
          <p14:tracePt t="9324" x="4205288" y="1931988"/>
          <p14:tracePt t="9326" x="4211638" y="1931988"/>
          <p14:tracePt t="9330" x="4217988" y="1931988"/>
          <p14:tracePt t="9335" x="4224338" y="1931988"/>
          <p14:tracePt t="9337" x="4230688" y="1931988"/>
          <p14:tracePt t="9341" x="4237038" y="1931988"/>
          <p14:tracePt t="9346" x="4243388" y="1924050"/>
          <p14:tracePt t="9349" x="4249738" y="1924050"/>
          <p14:tracePt t="9352" x="4256088" y="1924050"/>
          <p14:tracePt t="9357" x="4262438" y="1924050"/>
          <p14:tracePt t="9359" x="4268788" y="1924050"/>
          <p14:tracePt t="9363" x="4275138" y="1924050"/>
          <p14:tracePt t="9366" x="4281488" y="1924050"/>
          <p14:tracePt t="9369" x="4287838" y="1924050"/>
          <p14:tracePt t="9372" x="4294188" y="1924050"/>
          <p14:tracePt t="9377" x="4300538" y="1924050"/>
          <p14:tracePt t="9380" x="4306888" y="1924050"/>
          <p14:tracePt t="9383" x="4313238" y="1924050"/>
          <p14:tracePt t="9384" x="4319588" y="1924050"/>
          <p14:tracePt t="9386" x="4325938" y="1917700"/>
          <p14:tracePt t="9389" x="4332288" y="1917700"/>
          <p14:tracePt t="9392" x="4338638" y="1917700"/>
          <p14:tracePt t="9394" x="4346575" y="1917700"/>
          <p14:tracePt t="9396" x="4352925" y="1917700"/>
          <p14:tracePt t="9398" x="4352925" y="1911350"/>
          <p14:tracePt t="9399" x="4359275" y="1911350"/>
          <p14:tracePt t="9401" x="4365625" y="1911350"/>
          <p14:tracePt t="9403" x="4371975" y="1911350"/>
          <p14:tracePt t="9405" x="4378325" y="1911350"/>
          <p14:tracePt t="9408" x="4384675" y="1911350"/>
          <p14:tracePt t="9409" x="4391025" y="1911350"/>
          <p14:tracePt t="9411" x="4397375" y="1911350"/>
          <p14:tracePt t="9412" x="4397375" y="1905000"/>
          <p14:tracePt t="9414" x="4403725" y="1905000"/>
          <p14:tracePt t="9414" x="4410075" y="1905000"/>
          <p14:tracePt t="9417" x="4416425" y="1905000"/>
          <p14:tracePt t="9418" x="4422775" y="1905000"/>
          <p14:tracePt t="9420" x="4429125" y="1905000"/>
          <p14:tracePt t="9422" x="4435475" y="1905000"/>
          <p14:tracePt t="9425" x="4441825" y="1905000"/>
          <p14:tracePt t="9425" x="4448175" y="1898650"/>
          <p14:tracePt t="9427" x="4454525" y="1898650"/>
          <p14:tracePt t="9430" x="4460875" y="1898650"/>
          <p14:tracePt t="9432" x="4467225" y="1898650"/>
          <p14:tracePt t="9433" x="4473575" y="1898650"/>
          <p14:tracePt t="9435" x="4479925" y="1898650"/>
          <p14:tracePt t="9436" x="4486275" y="1898650"/>
          <p14:tracePt t="9437" x="4492625" y="1898650"/>
          <p14:tracePt t="9439" x="4498975" y="1898650"/>
          <p14:tracePt t="9441" x="4505325" y="1898650"/>
          <p14:tracePt t="9442" x="4511675" y="1898650"/>
          <p14:tracePt t="9443" x="4518025" y="1898650"/>
          <p14:tracePt t="9446" x="4524375" y="1898650"/>
          <p14:tracePt t="9446" x="4530725" y="1898650"/>
          <p14:tracePt t="9447" x="4537075" y="1898650"/>
          <p14:tracePt t="9449" x="4543425" y="1898650"/>
          <p14:tracePt t="9450" x="4549775" y="1898650"/>
          <p14:tracePt t="9451" x="4556125" y="1898650"/>
          <p14:tracePt t="9452" x="4562475" y="1898650"/>
          <p14:tracePt t="9453" x="4568825" y="1898650"/>
          <p14:tracePt t="9454" x="4575175" y="1898650"/>
          <p14:tracePt t="9457" x="4581525" y="1898650"/>
          <p14:tracePt t="9458" x="4587875" y="1898650"/>
          <p14:tracePt t="9458" x="4594225" y="1898650"/>
          <p14:tracePt t="9459" x="4600575" y="1898650"/>
          <p14:tracePt t="9461" x="4606925" y="1898650"/>
          <p14:tracePt t="9462" x="4619625" y="1898650"/>
          <p14:tracePt t="9463" x="4625975" y="1898650"/>
          <p14:tracePt t="9464" x="4632325" y="1898650"/>
          <p14:tracePt t="9466" x="4638675" y="1898650"/>
          <p14:tracePt t="9466" x="4645025" y="1898650"/>
          <p14:tracePt t="9467" x="4651375" y="1898650"/>
          <p14:tracePt t="9469" x="4657725" y="1898650"/>
          <p14:tracePt t="9471" x="4664075" y="1898650"/>
          <p14:tracePt t="9471" x="4670425" y="1898650"/>
          <p14:tracePt t="9472" x="4676775" y="1898650"/>
          <p14:tracePt t="9474" x="4683125" y="1898650"/>
          <p14:tracePt t="9475" x="4689475" y="1898650"/>
          <p14:tracePt t="9475" x="4695825" y="1898650"/>
          <p14:tracePt t="9476" x="4702175" y="1898650"/>
          <p14:tracePt t="9477" x="4708525" y="1898650"/>
          <p14:tracePt t="9478" x="4714875" y="1898650"/>
          <p14:tracePt t="9479" x="4727575" y="1898650"/>
          <p14:tracePt t="9481" x="4733925" y="1898650"/>
          <p14:tracePt t="9483" x="4746625" y="1898650"/>
          <p14:tracePt t="9483" x="4752975" y="1898650"/>
          <p14:tracePt t="9484" x="4759325" y="1898650"/>
          <p14:tracePt t="9485" x="4765675" y="1898650"/>
          <p14:tracePt t="9486" x="4772025" y="1898650"/>
          <p14:tracePt t="9487" x="4778375" y="1898650"/>
          <p14:tracePt t="9488" x="4791075" y="1898650"/>
          <p14:tracePt t="9491" x="4797425" y="1898650"/>
          <p14:tracePt t="9491" x="4811713" y="1898650"/>
          <p14:tracePt t="9492" x="4818063" y="1898650"/>
          <p14:tracePt t="9493" x="4824413" y="1898650"/>
          <p14:tracePt t="9494" x="4830763" y="1898650"/>
          <p14:tracePt t="9495" x="4837113" y="1905000"/>
          <p14:tracePt t="9496" x="4843463" y="1905000"/>
          <p14:tracePt t="9497" x="4849813" y="1905000"/>
          <p14:tracePt t="9499" x="4856163" y="1905000"/>
          <p14:tracePt t="9500" x="4868863" y="1905000"/>
          <p14:tracePt t="9500" x="4875213" y="1905000"/>
          <p14:tracePt t="9501" x="4881563" y="1905000"/>
          <p14:tracePt t="9502" x="4887913" y="1905000"/>
          <p14:tracePt t="9504" x="4894263" y="1905000"/>
          <p14:tracePt t="9505" x="4900613" y="1905000"/>
          <p14:tracePt t="9508" x="4913313" y="1905000"/>
          <p14:tracePt t="9508" x="4919663" y="1905000"/>
          <p14:tracePt t="9509" x="4926013" y="1905000"/>
          <p14:tracePt t="9510" x="4932363" y="1905000"/>
          <p14:tracePt t="9512" x="4938713" y="1905000"/>
          <p14:tracePt t="9512" x="4945063" y="1905000"/>
          <p14:tracePt t="9513" x="4951413" y="1905000"/>
          <p14:tracePt t="9516" x="4957763" y="1905000"/>
          <p14:tracePt t="9517" x="4964113" y="1905000"/>
          <p14:tracePt t="9518" x="4970463" y="1905000"/>
          <p14:tracePt t="9519" x="4976813" y="1905000"/>
          <p14:tracePt t="9520" x="4983163" y="1905000"/>
          <p14:tracePt t="9521" x="4989513" y="1905000"/>
          <p14:tracePt t="9525" x="4995863" y="1905000"/>
          <p14:tracePt t="9525" x="5002213" y="1905000"/>
          <p14:tracePt t="9526" x="5008563" y="1911350"/>
          <p14:tracePt t="9527" x="5014913" y="1911350"/>
          <p14:tracePt t="9529" x="5021263" y="1911350"/>
          <p14:tracePt t="9532" x="5033963" y="1911350"/>
          <p14:tracePt t="9534" x="5040313" y="1911350"/>
          <p14:tracePt t="9535" x="5046663" y="1911350"/>
          <p14:tracePt t="9539" x="5053013" y="1911350"/>
          <p14:tracePt t="9539" x="5059363" y="1911350"/>
          <p14:tracePt t="9541" x="5065713" y="1911350"/>
          <p14:tracePt t="9544" x="5072063" y="1911350"/>
          <p14:tracePt t="9546" x="5078413" y="1911350"/>
          <p14:tracePt t="9549" x="5084763" y="1911350"/>
          <p14:tracePt t="9551" x="5091113" y="1911350"/>
          <p14:tracePt t="9557" x="5097463" y="1911350"/>
          <p14:tracePt t="9566" x="5103813" y="1911350"/>
          <p14:tracePt t="9695" x="5097463" y="1911350"/>
          <p14:tracePt t="9711" x="5091113" y="1911350"/>
          <p14:tracePt t="9745" x="5084763" y="1911350"/>
          <p14:tracePt t="9754" x="5078413" y="1911350"/>
          <p14:tracePt t="9772" x="5072063" y="1911350"/>
          <p14:tracePt t="13541" x="5065713" y="1911350"/>
          <p14:tracePt t="13543" x="5065713" y="1905000"/>
          <p14:tracePt t="13546" x="5059363" y="1898650"/>
          <p14:tracePt t="13546" x="5053013" y="1898650"/>
          <p14:tracePt t="13548" x="5046663" y="1892300"/>
          <p14:tracePt t="13551" x="5040313" y="1892300"/>
          <p14:tracePt t="13551" x="5040313" y="1885950"/>
          <p14:tracePt t="13552" x="5033963" y="1885950"/>
          <p14:tracePt t="13554" x="5027613" y="1879600"/>
          <p14:tracePt t="13555" x="5021263" y="1879600"/>
          <p14:tracePt t="13556" x="5014913" y="1873250"/>
          <p14:tracePt t="13559" x="5008563" y="1866900"/>
          <p14:tracePt t="13559" x="5002213" y="1866900"/>
          <p14:tracePt t="13561" x="5002213" y="1860550"/>
          <p14:tracePt t="13561" x="4995863" y="1860550"/>
          <p14:tracePt t="13562" x="4989513" y="1854200"/>
          <p14:tracePt t="13564" x="4983163" y="1847850"/>
          <p14:tracePt t="13567" x="4976813" y="1847850"/>
          <p14:tracePt t="13567" x="4976813" y="1841500"/>
          <p14:tracePt t="13568" x="4970463" y="1841500"/>
          <p14:tracePt t="13571" x="4964113" y="1835150"/>
          <p14:tracePt t="13572" x="4957763" y="1835150"/>
          <p14:tracePt t="13573" x="4957763" y="1828800"/>
          <p14:tracePt t="13575" x="4951413" y="1822450"/>
          <p14:tracePt t="13578" x="4945063" y="1822450"/>
          <p14:tracePt t="13579" x="4945063" y="1816100"/>
          <p14:tracePt t="13584" x="4938713" y="1816100"/>
          <p14:tracePt t="13585" x="4938713" y="1809750"/>
          <p14:tracePt t="13592" x="4932363" y="1809750"/>
          <p14:tracePt t="13598" x="4932363" y="1803400"/>
          <p14:tracePt t="13607" x="4926013" y="1803400"/>
          <p14:tracePt t="13610" x="4926013" y="1797050"/>
          <p14:tracePt t="13619" x="4919663" y="1797050"/>
          <p14:tracePt t="13621" x="4913313" y="1797050"/>
          <p14:tracePt t="13622" x="4913313" y="1790700"/>
          <p14:tracePt t="13626" x="4906963" y="1790700"/>
          <p14:tracePt t="13627" x="4906963" y="1784350"/>
          <p14:tracePt t="13629" x="4900613" y="1784350"/>
          <p14:tracePt t="13634" x="4894263" y="1778000"/>
          <p14:tracePt t="13635" x="4887913" y="1778000"/>
          <p14:tracePt t="13639" x="4881563" y="1778000"/>
          <p14:tracePt t="13643" x="4881563" y="1771650"/>
          <p14:tracePt t="13643" x="4875213" y="1771650"/>
          <p14:tracePt t="13645" x="4868863" y="1771650"/>
          <p14:tracePt t="13650" x="4862513" y="1765300"/>
          <p14:tracePt t="13654" x="4856163" y="1765300"/>
          <p14:tracePt t="13658" x="4849813" y="1765300"/>
          <p14:tracePt t="13663" x="4849813" y="1758950"/>
          <p14:tracePt t="13664" x="4843463" y="1758950"/>
          <p14:tracePt t="13670" x="4837113" y="1758950"/>
          <p14:tracePt t="13683" x="4830763" y="1758950"/>
          <p14:tracePt t="13706" x="4824413" y="1758950"/>
          <p14:tracePt t="13711" x="4824413" y="1752600"/>
          <p14:tracePt t="13716" x="4818063" y="1752600"/>
          <p14:tracePt t="13723" x="4811713" y="1752600"/>
          <p14:tracePt t="13732" x="4805363" y="1752600"/>
          <p14:tracePt t="13739" x="4797425" y="1752600"/>
          <p14:tracePt t="13743" x="4791075" y="1752600"/>
          <p14:tracePt t="13750" x="4784725" y="1752600"/>
          <p14:tracePt t="13753" x="4778375" y="1752600"/>
          <p14:tracePt t="13756" x="4772025" y="1752600"/>
          <p14:tracePt t="13761" x="4765675" y="1752600"/>
          <p14:tracePt t="13762" x="4759325" y="1752600"/>
          <p14:tracePt t="13766" x="4752975" y="1752600"/>
          <p14:tracePt t="13770" x="4746625" y="1752600"/>
          <p14:tracePt t="13771" x="4740275" y="1752600"/>
          <p14:tracePt t="13775" x="4733925" y="1752600"/>
          <p14:tracePt t="13778" x="4727575" y="1752600"/>
          <p14:tracePt t="13781" x="4721225" y="1752600"/>
          <p14:tracePt t="13784" x="4714875" y="1752600"/>
          <p14:tracePt t="13785" x="4708525" y="1752600"/>
          <p14:tracePt t="13787" x="4702175" y="1752600"/>
          <p14:tracePt t="13792" x="4695825" y="1752600"/>
          <p14:tracePt t="13794" x="4689475" y="1752600"/>
          <p14:tracePt t="13797" x="4683125" y="1752600"/>
          <p14:tracePt t="13800" x="4676775" y="1752600"/>
          <p14:tracePt t="13802" x="4670425" y="1752600"/>
          <p14:tracePt t="13803" x="4670425" y="1758950"/>
          <p14:tracePt t="13806" x="4664075" y="1758950"/>
          <p14:tracePt t="13808" x="4657725" y="1758950"/>
          <p14:tracePt t="13813" x="4651375" y="1758950"/>
          <p14:tracePt t="13815" x="4645025" y="1758950"/>
          <p14:tracePt t="13818" x="4638675" y="1758950"/>
          <p14:tracePt t="13821" x="4632325" y="1758950"/>
          <p14:tracePt t="13823" x="4625975" y="1758950"/>
          <p14:tracePt t="13826" x="4619625" y="1758950"/>
          <p14:tracePt t="13827" x="4619625" y="1765300"/>
          <p14:tracePt t="13829" x="4613275" y="1765300"/>
          <p14:tracePt t="13831" x="4606925" y="1765300"/>
          <p14:tracePt t="13836" x="4600575" y="1765300"/>
          <p14:tracePt t="13837" x="4594225" y="1765300"/>
          <p14:tracePt t="13839" x="4587875" y="1765300"/>
          <p14:tracePt t="13841" x="4587875" y="1771650"/>
          <p14:tracePt t="13843" x="4581525" y="1771650"/>
          <p14:tracePt t="13845" x="4575175" y="1771650"/>
          <p14:tracePt t="13847" x="4568825" y="1771650"/>
          <p14:tracePt t="13851" x="4562475" y="1771650"/>
          <p14:tracePt t="13852" x="4556125" y="1771650"/>
          <p14:tracePt t="13854" x="4549775" y="1771650"/>
          <p14:tracePt t="13858" x="4543425" y="1771650"/>
          <p14:tracePt t="13859" x="4537075" y="1771650"/>
          <p14:tracePt t="13860" x="4530725" y="1771650"/>
          <p14:tracePt t="13863" x="4524375" y="1771650"/>
          <p14:tracePt t="13864" x="4518025" y="1771650"/>
          <p14:tracePt t="13867" x="4511675" y="1771650"/>
          <p14:tracePt t="13869" x="4505325" y="1771650"/>
          <p14:tracePt t="13870" x="4498975" y="1771650"/>
          <p14:tracePt t="13872" x="4492625" y="1771650"/>
          <p14:tracePt t="13875" x="4486275" y="1771650"/>
          <p14:tracePt t="13877" x="4479925" y="1771650"/>
          <p14:tracePt t="13879" x="4473575" y="1771650"/>
          <p14:tracePt t="13884" x="4467225" y="1771650"/>
          <p14:tracePt t="13884" x="4460875" y="1771650"/>
          <p14:tracePt t="13886" x="4454525" y="1771650"/>
          <p14:tracePt t="13891" x="4448175" y="1771650"/>
          <p14:tracePt t="13894" x="4441825" y="1771650"/>
          <p14:tracePt t="13898" x="4435475" y="1771650"/>
          <p14:tracePt t="13903" x="4429125" y="1771650"/>
          <p14:tracePt t="13908" x="4422775" y="1771650"/>
          <p14:tracePt t="13913" x="4416425" y="1771650"/>
          <p14:tracePt t="13924" x="4410075" y="1771650"/>
          <p14:tracePt t="13932" x="4403725" y="1771650"/>
          <p14:tracePt t="13949" x="4397375" y="1771650"/>
          <p14:tracePt t="13969" x="4391025" y="1771650"/>
          <p14:tracePt t="13985" x="4384675" y="1771650"/>
          <p14:tracePt t="13997" x="4378325" y="1771650"/>
          <p14:tracePt t="14010" x="4371975" y="1771650"/>
          <p14:tracePt t="14016" x="4365625" y="1771650"/>
          <p14:tracePt t="14025" x="4359275" y="1771650"/>
          <p14:tracePt t="14035" x="4352925" y="1771650"/>
          <p14:tracePt t="14052" x="4346575" y="1771650"/>
          <p14:tracePt t="14062" x="4338638" y="1771650"/>
          <p14:tracePt t="14498" x="4332288" y="1771650"/>
          <p14:tracePt t="14510" x="4325938" y="1771650"/>
          <p14:tracePt t="14518" x="4319588" y="1771650"/>
          <p14:tracePt t="14529" x="4313238" y="1771650"/>
          <p14:tracePt t="14537" x="4306888" y="1771650"/>
          <p14:tracePt t="14544" x="4300538" y="1771650"/>
          <p14:tracePt t="14556" x="4294188" y="1771650"/>
          <p14:tracePt t="14563" x="4287838" y="1771650"/>
          <p14:tracePt t="14575" x="4281488" y="1771650"/>
          <p14:tracePt t="14586" x="4275138" y="1771650"/>
          <p14:tracePt t="14595" x="4268788" y="1771650"/>
          <p14:tracePt t="14610" x="4262438" y="1771650"/>
          <p14:tracePt t="14624" x="4256088" y="1771650"/>
          <p14:tracePt t="14638" x="4249738" y="1771650"/>
          <p14:tracePt t="14658" x="4243388" y="1771650"/>
          <p14:tracePt t="14667" x="4237038" y="1771650"/>
          <p14:tracePt t="14683" x="4230688" y="1771650"/>
          <p14:tracePt t="14721" x="4224338" y="1771650"/>
          <p14:tracePt t="15676" x="4230688" y="1771650"/>
          <p14:tracePt t="15682" x="4237038" y="1771650"/>
          <p14:tracePt t="15686" x="4243388" y="1771650"/>
          <p14:tracePt t="15692" x="4249738" y="1771650"/>
          <p14:tracePt t="15697" x="4256088" y="1771650"/>
          <p14:tracePt t="15700" x="4262438" y="1771650"/>
          <p14:tracePt t="15711" x="4268788" y="1771650"/>
          <p14:tracePt t="15714" x="4275138" y="1771650"/>
          <p14:tracePt t="15722" x="4281488" y="1771650"/>
          <p14:tracePt t="15730" x="4287838" y="1771650"/>
          <p14:tracePt t="15734" x="4294188" y="1771650"/>
          <p14:tracePt t="15743" x="4300538" y="1771650"/>
          <p14:tracePt t="15744" x="4300538" y="1765300"/>
          <p14:tracePt t="15747" x="4306888" y="1765300"/>
          <p14:tracePt t="15752" x="4313238" y="1765300"/>
          <p14:tracePt t="15761" x="4319588" y="1765300"/>
          <p14:tracePt t="15764" x="4325938" y="1765300"/>
          <p14:tracePt t="15768" x="4332288" y="1765300"/>
          <p14:tracePt t="15776" x="4338638" y="1765300"/>
          <p14:tracePt t="15780" x="4346575" y="1765300"/>
          <p14:tracePt t="15784" x="4352925" y="1765300"/>
          <p14:tracePt t="15790" x="4359275" y="1765300"/>
          <p14:tracePt t="15793" x="4365625" y="1765300"/>
          <p14:tracePt t="15797" x="4371975" y="1765300"/>
          <p14:tracePt t="15802" x="4378325" y="1765300"/>
          <p14:tracePt t="15807" x="4384675" y="1765300"/>
          <p14:tracePt t="15809" x="4391025" y="1765300"/>
          <p14:tracePt t="15814" x="4397375" y="1765300"/>
          <p14:tracePt t="15817" x="4403725" y="1765300"/>
          <p14:tracePt t="15822" x="4410075" y="1765300"/>
          <p14:tracePt t="15827" x="4416425" y="1765300"/>
          <p14:tracePt t="15832" x="4422775" y="1765300"/>
          <p14:tracePt t="15835" x="4429125" y="1765300"/>
          <p14:tracePt t="15843" x="4435475" y="1765300"/>
          <p14:tracePt t="15852" x="4441825" y="1765300"/>
          <p14:tracePt t="15860" x="4448175" y="1765300"/>
          <p14:tracePt t="15881" x="4454525" y="1765300"/>
          <p14:tracePt t="15893" x="4460875" y="1765300"/>
          <p14:tracePt t="15910" x="4467225" y="1765300"/>
          <p14:tracePt t="15921" x="4473575" y="1765300"/>
          <p14:tracePt t="15932" x="4479925" y="1765300"/>
          <p14:tracePt t="15939" x="4486275" y="1765300"/>
          <p14:tracePt t="15981" x="4492625" y="1765300"/>
          <p14:tracePt t="17057" x="4486275" y="1765300"/>
          <p14:tracePt t="17062" x="4479925" y="1765300"/>
          <p14:tracePt t="17067" x="4473575" y="1765300"/>
          <p14:tracePt t="17078" x="4467225" y="1765300"/>
          <p14:tracePt t="17083" x="4467225" y="1758950"/>
          <p14:tracePt t="17086" x="4460875" y="1758950"/>
          <p14:tracePt t="17096" x="4454525" y="1758950"/>
          <p14:tracePt t="17107" x="4448175" y="1758950"/>
          <p14:tracePt t="17114" x="4441825" y="1758950"/>
          <p14:tracePt t="17119" x="4435475" y="1758950"/>
          <p14:tracePt t="17126" x="4429125" y="1758950"/>
          <p14:tracePt t="17128" x="4429125" y="1752600"/>
          <p14:tracePt t="17130" x="4422775" y="1752600"/>
          <p14:tracePt t="17135" x="4416425" y="1752600"/>
          <p14:tracePt t="17141" x="4410075" y="1752600"/>
          <p14:tracePt t="17145" x="4403725" y="1752600"/>
          <p14:tracePt t="17149" x="4397375" y="1752600"/>
          <p14:tracePt t="17157" x="4391025" y="1752600"/>
          <p14:tracePt t="17161" x="4391025" y="1746250"/>
          <p14:tracePt t="17162" x="4384675" y="1746250"/>
          <p14:tracePt t="17169" x="4378325" y="1746250"/>
          <p14:tracePt t="17178" x="4371975" y="1746250"/>
          <p14:tracePt t="17184" x="4365625" y="1746250"/>
          <p14:tracePt t="17192" x="4359275" y="1746250"/>
          <p14:tracePt t="17202" x="4352925" y="1746250"/>
          <p14:tracePt t="17207" x="4346575" y="1746250"/>
          <p14:tracePt t="17211" x="4338638" y="1746250"/>
          <p14:tracePt t="17219" x="4332288" y="1746250"/>
          <p14:tracePt t="17224" x="4325938" y="1746250"/>
          <p14:tracePt t="17228" x="4319588" y="1746250"/>
          <p14:tracePt t="17234" x="4313238" y="1746250"/>
          <p14:tracePt t="17238" x="4306888" y="1739900"/>
          <p14:tracePt t="17241" x="4300538" y="1739900"/>
          <p14:tracePt t="17245" x="4294188" y="1739900"/>
          <p14:tracePt t="17249" x="4287838" y="1739900"/>
          <p14:tracePt t="17256" x="4281488" y="1739900"/>
          <p14:tracePt t="17261" x="4275138" y="1739900"/>
          <p14:tracePt t="17263" x="4275138" y="1733550"/>
          <p14:tracePt t="17265" x="4268788" y="1733550"/>
          <p14:tracePt t="17277" x="4262438" y="1733550"/>
          <p14:tracePt t="17284" x="4256088" y="1733550"/>
          <p14:tracePt t="17295" x="4249738" y="1733550"/>
          <p14:tracePt t="17321" x="4243388" y="1733550"/>
          <p14:tracePt t="17806" x="4249738" y="1733550"/>
          <p14:tracePt t="17812" x="4256088" y="1733550"/>
          <p14:tracePt t="17818" x="4262438" y="1733550"/>
          <p14:tracePt t="17827" x="4268788" y="1733550"/>
          <p14:tracePt t="17834" x="4275138" y="1733550"/>
          <p14:tracePt t="17839" x="4281488" y="1733550"/>
          <p14:tracePt t="17846" x="4281488" y="1727200"/>
          <p14:tracePt t="17847" x="4287838" y="1727200"/>
          <p14:tracePt t="17852" x="4294188" y="1727200"/>
          <p14:tracePt t="17860" x="4300538" y="1727200"/>
          <p14:tracePt t="17862" x="4306888" y="1727200"/>
          <p14:tracePt t="17865" x="4313238" y="1727200"/>
          <p14:tracePt t="17871" x="4319588" y="1727200"/>
          <p14:tracePt t="17873" x="4325938" y="1727200"/>
          <p14:tracePt t="17877" x="4332288" y="1727200"/>
          <p14:tracePt t="17879" x="4338638" y="1727200"/>
          <p14:tracePt t="17881" x="4346575" y="1727200"/>
          <p14:tracePt t="17884" x="4352925" y="1727200"/>
          <p14:tracePt t="17887" x="4359275" y="1727200"/>
          <p14:tracePt t="17890" x="4365625" y="1727200"/>
          <p14:tracePt t="17893" x="4371975" y="1727200"/>
          <p14:tracePt t="17894" x="4378325" y="1727200"/>
          <p14:tracePt t="17896" x="4384675" y="1727200"/>
          <p14:tracePt t="17899" x="4391025" y="1727200"/>
          <p14:tracePt t="17901" x="4397375" y="1727200"/>
          <p14:tracePt t="17903" x="4403725" y="1727200"/>
          <p14:tracePt t="17905" x="4410075" y="1727200"/>
          <p14:tracePt t="17910" x="4422775" y="1727200"/>
          <p14:tracePt t="17911" x="4429125" y="1727200"/>
          <p14:tracePt t="17913" x="4435475" y="1727200"/>
          <p14:tracePt t="17915" x="4441825" y="1727200"/>
          <p14:tracePt t="17918" x="4448175" y="1727200"/>
          <p14:tracePt t="17918" x="4454525" y="1727200"/>
          <p14:tracePt t="17920" x="4460875" y="1727200"/>
          <p14:tracePt t="17922" x="4467225" y="1720850"/>
          <p14:tracePt t="17923" x="4473575" y="1720850"/>
          <p14:tracePt t="17924" x="4479925" y="1720850"/>
          <p14:tracePt t="17928" x="4486275" y="1720850"/>
          <p14:tracePt t="17928" x="4492625" y="1720850"/>
          <p14:tracePt t="17929" x="4498975" y="1720850"/>
          <p14:tracePt t="17931" x="4505325" y="1720850"/>
          <p14:tracePt t="17934" x="4511675" y="1720850"/>
          <p14:tracePt t="17935" x="4518025" y="1720850"/>
          <p14:tracePt t="17937" x="4524375" y="1720850"/>
          <p14:tracePt t="17938" x="4530725" y="1720850"/>
          <p14:tracePt t="17940" x="4537075" y="1720850"/>
          <p14:tracePt t="17943" x="4543425" y="1720850"/>
          <p14:tracePt t="17943" x="4549775" y="1720850"/>
          <p14:tracePt t="17946" x="4556125" y="1720850"/>
          <p14:tracePt t="17948" x="4562475" y="1720850"/>
          <p14:tracePt t="17951" x="4568825" y="1720850"/>
          <p14:tracePt t="17952" x="4575175" y="1720850"/>
          <p14:tracePt t="17954" x="4581525" y="1720850"/>
          <p14:tracePt t="17956" x="4587875" y="1720850"/>
          <p14:tracePt t="17960" x="4594225" y="1720850"/>
          <p14:tracePt t="17961" x="4600575" y="1720850"/>
          <p14:tracePt t="17963" x="4606925" y="1720850"/>
          <p14:tracePt t="17968" x="4613275" y="1720850"/>
          <p14:tracePt t="17969" x="4619625" y="1720850"/>
          <p14:tracePt t="17972" x="4625975" y="1720850"/>
          <p14:tracePt t="17976" x="4632325" y="1720850"/>
          <p14:tracePt t="17978" x="4638675" y="1720850"/>
          <p14:tracePt t="17981" x="4645025" y="1720850"/>
          <p14:tracePt t="17986" x="4651375" y="1720850"/>
          <p14:tracePt t="17990" x="4657725" y="1720850"/>
          <p14:tracePt t="17993" x="4664075" y="1720850"/>
          <p14:tracePt t="17996" x="4670425" y="1720850"/>
          <p14:tracePt t="18000" x="4676775" y="1720850"/>
          <p14:tracePt t="18002" x="4683125" y="1720850"/>
          <p14:tracePt t="18006" x="4689475" y="1720850"/>
          <p14:tracePt t="18009" x="4695825" y="1720850"/>
          <p14:tracePt t="18011" x="4702175" y="1720850"/>
          <p14:tracePt t="18015" x="4708525" y="1720850"/>
          <p14:tracePt t="18018" x="4714875" y="1720850"/>
          <p14:tracePt t="18020" x="4721225" y="1720850"/>
          <p14:tracePt t="18022" x="4727575" y="1720850"/>
          <p14:tracePt t="18024" x="4733925" y="1720850"/>
          <p14:tracePt t="18027" x="4740275" y="1720850"/>
          <p14:tracePt t="18028" x="4740275" y="1727200"/>
          <p14:tracePt t="18029" x="4746625" y="1727200"/>
          <p14:tracePt t="18031" x="4752975" y="1727200"/>
          <p14:tracePt t="18034" x="4759325" y="1727200"/>
          <p14:tracePt t="18036" x="4765675" y="1727200"/>
          <p14:tracePt t="18038" x="4772025" y="1727200"/>
          <p14:tracePt t="18043" x="4778375" y="1727200"/>
          <p14:tracePt t="18043" x="4784725" y="1727200"/>
          <p14:tracePt t="18044" x="4791075" y="1727200"/>
          <p14:tracePt t="18046" x="4797425" y="1727200"/>
          <p14:tracePt t="18048" x="4805363" y="1727200"/>
          <p14:tracePt t="18051" x="4811713" y="1727200"/>
          <p14:tracePt t="18051" x="4818063" y="1727200"/>
          <p14:tracePt t="18053" x="4824413" y="1727200"/>
          <p14:tracePt t="18054" x="4830763" y="1727200"/>
          <p14:tracePt t="18056" x="4837113" y="1727200"/>
          <p14:tracePt t="18057" x="4843463" y="1727200"/>
          <p14:tracePt t="18059" x="4849813" y="1727200"/>
          <p14:tracePt t="18060" x="4856163" y="1727200"/>
          <p14:tracePt t="18062" x="4862513" y="1727200"/>
          <p14:tracePt t="18063" x="4868863" y="1727200"/>
          <p14:tracePt t="18064" x="4875213" y="1727200"/>
          <p14:tracePt t="18065" x="4881563" y="1733550"/>
          <p14:tracePt t="18068" x="4887913" y="1733550"/>
          <p14:tracePt t="18068" x="4894263" y="1733550"/>
          <p14:tracePt t="18069" x="4900613" y="1733550"/>
          <p14:tracePt t="18071" x="4906963" y="1733550"/>
          <p14:tracePt t="18072" x="4913313" y="1733550"/>
          <p14:tracePt t="18073" x="4919663" y="1733550"/>
          <p14:tracePt t="18076" x="4926013" y="1733550"/>
          <p14:tracePt t="18076" x="4932363" y="1733550"/>
          <p14:tracePt t="18078" x="4938713" y="1733550"/>
          <p14:tracePt t="18078" x="4945063" y="1733550"/>
          <p14:tracePt t="18079" x="4951413" y="1733550"/>
          <p14:tracePt t="18080" x="4957763" y="1733550"/>
          <p14:tracePt t="18081" x="4964113" y="1733550"/>
          <p14:tracePt t="18082" x="4970463" y="1733550"/>
          <p14:tracePt t="18084" x="4976813" y="1733550"/>
          <p14:tracePt t="18085" x="4983163" y="1733550"/>
          <p14:tracePt t="18086" x="4989513" y="1733550"/>
          <p14:tracePt t="18087" x="4995863" y="1733550"/>
          <p14:tracePt t="18088" x="5002213" y="1733550"/>
          <p14:tracePt t="18089" x="5008563" y="1733550"/>
          <p14:tracePt t="18093" x="5021263" y="1733550"/>
          <p14:tracePt t="18094" x="5027613" y="1733550"/>
          <p14:tracePt t="18094" x="5033963" y="1733550"/>
          <p14:tracePt t="18095" x="5040313" y="1733550"/>
          <p14:tracePt t="18096" x="5046663" y="1733550"/>
          <p14:tracePt t="18097" x="5053013" y="1733550"/>
          <p14:tracePt t="18098" x="5059363" y="1733550"/>
          <p14:tracePt t="18101" x="5065713" y="1733550"/>
          <p14:tracePt t="18101" x="5072063" y="1733550"/>
          <p14:tracePt t="18102" x="5078413" y="1733550"/>
          <p14:tracePt t="18103" x="5084763" y="1733550"/>
          <p14:tracePt t="18104" x="5091113" y="1733550"/>
          <p14:tracePt t="18105" x="5097463" y="1733550"/>
          <p14:tracePt t="18106" x="5103813" y="1733550"/>
          <p14:tracePt t="18107" x="5110163" y="1733550"/>
          <p14:tracePt t="18109" x="5116513" y="1733550"/>
          <p14:tracePt t="18109" x="5122863" y="1733550"/>
          <p14:tracePt t="18110" x="5129213" y="1733550"/>
          <p14:tracePt t="18112" x="5135563" y="1733550"/>
          <p14:tracePt t="18113" x="5141913" y="1733550"/>
          <p14:tracePt t="18114" x="5148263" y="1733550"/>
          <p14:tracePt t="18117" x="5154613" y="1733550"/>
          <p14:tracePt t="18118" x="5160963" y="1733550"/>
          <p14:tracePt t="18118" x="5167313" y="1733550"/>
          <p14:tracePt t="18119" x="5173663" y="1733550"/>
          <p14:tracePt t="18120" x="5180013" y="1733550"/>
          <p14:tracePt t="18122" x="5186363" y="1733550"/>
          <p14:tracePt t="18126" x="5199063" y="1733550"/>
          <p14:tracePt t="18126" x="5205413" y="1733550"/>
          <p14:tracePt t="18128" x="5211763" y="1733550"/>
          <p14:tracePt t="18130" x="5218113" y="1733550"/>
          <p14:tracePt t="18131" x="5224463" y="1733550"/>
          <p14:tracePt t="18134" x="5230813" y="1733550"/>
          <p14:tracePt t="18136" x="5237163" y="1733550"/>
          <p14:tracePt t="18137" x="5243513" y="1733550"/>
          <p14:tracePt t="18140" x="5249863" y="1733550"/>
          <p14:tracePt t="18143" x="5256213" y="1733550"/>
          <p14:tracePt t="18145" x="5264150" y="1733550"/>
          <p14:tracePt t="18151" x="5270500" y="1733550"/>
          <p14:tracePt t="18189" x="5276850" y="1733550"/>
          <p14:tracePt t="18197" x="5283200" y="1733550"/>
          <p14:tracePt t="18200" x="5289550" y="1733550"/>
          <p14:tracePt t="18205" x="5289550" y="1739900"/>
          <p14:tracePt t="18208" x="5295900" y="1739900"/>
          <p14:tracePt t="18209" x="5302250" y="1739900"/>
          <p14:tracePt t="18212" x="5308600" y="1739900"/>
          <p14:tracePt t="18217" x="5314950" y="1739900"/>
          <p14:tracePt t="18220" x="5321300" y="1739900"/>
          <p14:tracePt t="18222" x="5327650" y="1739900"/>
          <p14:tracePt t="18226" x="5334000" y="1739900"/>
          <p14:tracePt t="18228" x="5340350" y="1739900"/>
          <p14:tracePt t="18232" x="5346700" y="1739900"/>
          <p14:tracePt t="18234" x="5353050" y="1739900"/>
          <p14:tracePt t="18237" x="5359400" y="1739900"/>
          <p14:tracePt t="18242" x="5365750" y="1739900"/>
          <p14:tracePt t="18246" x="5372100" y="1739900"/>
          <p14:tracePt t="18255" x="5378450" y="1739900"/>
          <p14:tracePt t="18400" x="5372100" y="1739900"/>
          <p14:tracePt t="18405" x="5365750" y="1739900"/>
          <p14:tracePt t="18410" x="5359400" y="1739900"/>
          <p14:tracePt t="18412" x="5353050" y="1739900"/>
          <p14:tracePt t="18416" x="5346700" y="1739900"/>
          <p14:tracePt t="18420" x="5340350" y="1739900"/>
          <p14:tracePt t="18423" x="5334000" y="1739900"/>
          <p14:tracePt t="18425" x="5327650" y="1739900"/>
          <p14:tracePt t="18430" x="5321300" y="1739900"/>
          <p14:tracePt t="18433" x="5314950" y="1739900"/>
          <p14:tracePt t="18435" x="5308600" y="1739900"/>
          <p14:tracePt t="18438" x="5302250" y="1739900"/>
          <p14:tracePt t="18442" x="5295900" y="1739900"/>
          <p14:tracePt t="18446" x="5289550" y="1739900"/>
          <p14:tracePt t="18450" x="5283200" y="1739900"/>
          <p14:tracePt t="18453" x="5276850" y="1739900"/>
          <p14:tracePt t="18460" x="5270500" y="1739900"/>
          <p14:tracePt t="18467" x="5264150" y="1739900"/>
          <p14:tracePt t="18486" x="5256213" y="1739900"/>
          <p14:tracePt t="20126" x="5256213" y="1733550"/>
          <p14:tracePt t="20131" x="5256213" y="1727200"/>
          <p14:tracePt t="20135" x="5256213" y="1720850"/>
          <p14:tracePt t="20135" x="5256213" y="1714500"/>
          <p14:tracePt t="20138" x="5256213" y="1708150"/>
          <p14:tracePt t="20139" x="5256213" y="1701800"/>
          <p14:tracePt t="20141" x="5264150" y="1701800"/>
          <p14:tracePt t="20142" x="5264150" y="1695450"/>
          <p14:tracePt t="20145" x="5264150" y="1689100"/>
          <p14:tracePt t="20147" x="5270500" y="1689100"/>
          <p14:tracePt t="20149" x="5270500" y="1682750"/>
          <p14:tracePt t="20150" x="5270500" y="1676400"/>
          <p14:tracePt t="20153" x="5270500" y="1670050"/>
          <p14:tracePt t="20156" x="5276850" y="1670050"/>
          <p14:tracePt t="20157" x="5276850" y="1663700"/>
          <p14:tracePt t="20159" x="5283200" y="1663700"/>
          <p14:tracePt t="20160" x="5283200" y="1657350"/>
          <p14:tracePt t="20164" x="5283200" y="1651000"/>
          <p14:tracePt t="20164" x="5289550" y="1651000"/>
          <p14:tracePt t="20165" x="5289550" y="1644650"/>
          <p14:tracePt t="20167" x="5289550" y="1638300"/>
          <p14:tracePt t="20169" x="5295900" y="1631950"/>
          <p14:tracePt t="20174" x="5302250" y="1631950"/>
          <p14:tracePt t="20174" x="5302250" y="1625600"/>
          <p14:tracePt t="20176" x="5302250" y="1619250"/>
          <p14:tracePt t="20177" x="5308600" y="1619250"/>
          <p14:tracePt t="20180" x="5308600" y="1612900"/>
          <p14:tracePt t="20181" x="5314950" y="1606550"/>
          <p14:tracePt t="20182" x="5321300" y="1606550"/>
          <p14:tracePt t="20183" x="5321300" y="1600200"/>
          <p14:tracePt t="20185" x="5327650" y="1593850"/>
          <p14:tracePt t="20189" x="5334000" y="1587500"/>
          <p14:tracePt t="20190" x="5340350" y="1581150"/>
          <p14:tracePt t="20192" x="5346700" y="1574800"/>
          <p14:tracePt t="20193" x="5353050" y="1568450"/>
          <p14:tracePt t="20197" x="5359400" y="1562100"/>
          <p14:tracePt t="20197" x="5365750" y="1555750"/>
          <p14:tracePt t="20199" x="5372100" y="1549400"/>
          <p14:tracePt t="20200" x="5378450" y="1543050"/>
          <p14:tracePt t="20201" x="5384800" y="1543050"/>
          <p14:tracePt t="20202" x="5384800" y="1536700"/>
          <p14:tracePt t="20205" x="5391150" y="1536700"/>
          <p14:tracePt t="20206" x="5397500" y="1524000"/>
          <p14:tracePt t="20207" x="5403850" y="1524000"/>
          <p14:tracePt t="20207" x="5410200" y="1524000"/>
          <p14:tracePt t="20208" x="5416550" y="1517650"/>
          <p14:tracePt t="20210" x="5422900" y="1511300"/>
          <p14:tracePt t="20211" x="5429250" y="1511300"/>
          <p14:tracePt t="20214" x="5441950" y="1504950"/>
          <p14:tracePt t="20214" x="5448300" y="1497013"/>
          <p14:tracePt t="20217" x="5454650" y="1490663"/>
          <p14:tracePt t="20218" x="5461000" y="1490663"/>
          <p14:tracePt t="20220" x="5467350" y="1484313"/>
          <p14:tracePt t="20220" x="5473700" y="1484313"/>
          <p14:tracePt t="20222" x="5486400" y="1477963"/>
          <p14:tracePt t="20223" x="5492750" y="1477963"/>
          <p14:tracePt t="20224" x="5499100" y="1471613"/>
          <p14:tracePt t="20225" x="5505450" y="1471613"/>
          <p14:tracePt t="20226" x="5511800" y="1465263"/>
          <p14:tracePt t="20227" x="5518150" y="1465263"/>
          <p14:tracePt t="20229" x="5524500" y="1458913"/>
          <p14:tracePt t="20230" x="5537200" y="1458913"/>
          <p14:tracePt t="20232" x="5549900" y="1452563"/>
          <p14:tracePt t="20233" x="5556250" y="1452563"/>
          <p14:tracePt t="20234" x="5562600" y="1446213"/>
          <p14:tracePt t="20236" x="5575300" y="1446213"/>
          <p14:tracePt t="20238" x="5594350" y="1446213"/>
          <p14:tracePt t="20239" x="5600700" y="1439863"/>
          <p14:tracePt t="20240" x="5607050" y="1439863"/>
          <p14:tracePt t="20241" x="5613400" y="1433513"/>
          <p14:tracePt t="20242" x="5619750" y="1433513"/>
          <p14:tracePt t="20243" x="5626100" y="1427163"/>
          <p14:tracePt t="20246" x="5645150" y="1427163"/>
          <p14:tracePt t="20247" x="5651500" y="1420813"/>
          <p14:tracePt t="20247" x="5657850" y="1420813"/>
          <p14:tracePt t="20248" x="5670550" y="1420813"/>
          <p14:tracePt t="20249" x="5676900" y="1420813"/>
          <p14:tracePt t="20250" x="5683250" y="1414463"/>
          <p14:tracePt t="20251" x="5689600" y="1414463"/>
          <p14:tracePt t="20252" x="5695950" y="1414463"/>
          <p14:tracePt t="20253" x="5708650" y="1408113"/>
          <p14:tracePt t="20255" x="5716588" y="1408113"/>
          <p14:tracePt t="20255" x="5722938" y="1408113"/>
          <p14:tracePt t="20256" x="5735638" y="1401763"/>
          <p14:tracePt t="20258" x="5748338" y="1401763"/>
          <p14:tracePt t="20259" x="5761038" y="1401763"/>
          <p14:tracePt t="20261" x="5767388" y="1395413"/>
          <p14:tracePt t="20261" x="5773738" y="1395413"/>
          <p14:tracePt t="20264" x="5792788" y="1395413"/>
          <p14:tracePt t="20265" x="5805488" y="1389063"/>
          <p14:tracePt t="20265" x="5811838" y="1389063"/>
          <p14:tracePt t="20266" x="5818188" y="1389063"/>
          <p14:tracePt t="20267" x="5830888" y="1382713"/>
          <p14:tracePt t="20268" x="5837238" y="1382713"/>
          <p14:tracePt t="20269" x="5843588" y="1382713"/>
          <p14:tracePt t="20271" x="5849938" y="1376363"/>
          <p14:tracePt t="20272" x="5862638" y="1376363"/>
          <p14:tracePt t="20273" x="5875338" y="1376363"/>
          <p14:tracePt t="20273" x="5881688" y="1376363"/>
          <p14:tracePt t="20274" x="5888038" y="1370013"/>
          <p14:tracePt t="20276" x="5894388" y="1370013"/>
          <p14:tracePt t="20276" x="5907088" y="1370013"/>
          <p14:tracePt t="20277" x="5913438" y="1370013"/>
          <p14:tracePt t="20278" x="5919788" y="1363663"/>
          <p14:tracePt t="20280" x="5932488" y="1363663"/>
          <p14:tracePt t="20280" x="5938838" y="1363663"/>
          <p14:tracePt t="20281" x="5945188" y="1363663"/>
          <p14:tracePt t="20282" x="5957888" y="1363663"/>
          <p14:tracePt t="20283" x="5964238" y="1363663"/>
          <p14:tracePt t="20284" x="5970588" y="1357313"/>
          <p14:tracePt t="20285" x="5976938" y="1357313"/>
          <p14:tracePt t="20286" x="5983288" y="1357313"/>
          <p14:tracePt t="20289" x="5995988" y="1357313"/>
          <p14:tracePt t="20289" x="6002338" y="1350963"/>
          <p14:tracePt t="20290" x="6008688" y="1350963"/>
          <p14:tracePt t="20292" x="6015038" y="1350963"/>
          <p14:tracePt t="20292" x="6021388" y="1350963"/>
          <p14:tracePt t="20293" x="6027738" y="1350963"/>
          <p14:tracePt t="20294" x="6034088" y="1350963"/>
          <p14:tracePt t="20296" x="6040438" y="1350963"/>
          <p14:tracePt t="20297" x="6046788" y="1344613"/>
          <p14:tracePt t="20297" x="6053138" y="1344613"/>
          <p14:tracePt t="20298" x="6059488" y="1344613"/>
          <p14:tracePt t="20300" x="6065838" y="1344613"/>
          <p14:tracePt t="20301" x="6072188" y="1344613"/>
          <p14:tracePt t="20302" x="6078538" y="1344613"/>
          <p14:tracePt t="20305" x="6084888" y="1338263"/>
          <p14:tracePt t="20306" x="6091238" y="1338263"/>
          <p14:tracePt t="20308" x="6097588" y="1338263"/>
          <p14:tracePt t="20309" x="6103938" y="1338263"/>
          <p14:tracePt t="20311" x="6110288" y="1338263"/>
          <p14:tracePt t="20314" x="6116638" y="1338263"/>
          <p14:tracePt t="20316" x="6122988" y="1331913"/>
          <p14:tracePt t="20318" x="6129338" y="1331913"/>
          <p14:tracePt t="20324" x="6135688" y="1331913"/>
          <p14:tracePt t="20451" x="6135688" y="1338263"/>
          <p14:tracePt t="20460" x="6135688" y="1344613"/>
          <p14:tracePt t="20468" x="6129338" y="1344613"/>
          <p14:tracePt t="20472" x="6129338" y="1350963"/>
          <p14:tracePt t="20476" x="6122988" y="1350963"/>
          <p14:tracePt t="20480" x="6122988" y="1357313"/>
          <p14:tracePt t="20482" x="6116638" y="1357313"/>
          <p14:tracePt t="20486" x="6116638" y="1363663"/>
          <p14:tracePt t="20493" x="6110288" y="1363663"/>
          <p14:tracePt t="20499" x="6110288" y="1370013"/>
          <p14:tracePt t="20500" x="6103938" y="1370013"/>
          <p14:tracePt t="20506" x="6097588" y="1370013"/>
          <p14:tracePt t="20511" x="6097588" y="1376363"/>
          <p14:tracePt t="20515" x="6091238" y="1376363"/>
          <p14:tracePt t="20519" x="6084888" y="1376363"/>
          <p14:tracePt t="20521" x="6084888" y="1382713"/>
          <p14:tracePt t="20526" x="6078538" y="1382713"/>
          <p14:tracePt t="20534" x="6078538" y="1389063"/>
          <p14:tracePt t="20535" x="6072188" y="1389063"/>
          <p14:tracePt t="20540" x="6072188" y="1395413"/>
          <p14:tracePt t="20541" x="6065838" y="1395413"/>
          <p14:tracePt t="20546" x="6059488" y="1401763"/>
          <p14:tracePt t="20556" x="6053138" y="1401763"/>
          <p14:tracePt t="20558" x="6053138" y="1408113"/>
          <p14:tracePt t="20561" x="6046788" y="1408113"/>
          <p14:tracePt t="20563" x="6046788" y="1414463"/>
          <p14:tracePt t="20569" x="6040438" y="1414463"/>
          <p14:tracePt t="20571" x="6040438" y="1420813"/>
          <p14:tracePt t="20577" x="6034088" y="1420813"/>
          <p14:tracePt t="20578" x="6034088" y="1427163"/>
          <p14:tracePt t="20586" x="6034088" y="1433513"/>
          <p14:tracePt t="20588" x="6027738" y="1433513"/>
          <p14:tracePt t="20592" x="6027738" y="1439863"/>
          <p14:tracePt t="20596" x="6021388" y="1439863"/>
          <p14:tracePt t="20607" x="6021388" y="1446213"/>
          <p14:tracePt t="20608" x="6015038" y="1446213"/>
          <p14:tracePt t="20614" x="6015038" y="1452563"/>
          <p14:tracePt t="20616" x="6008688" y="1452563"/>
          <p14:tracePt t="20623" x="6008688" y="1458913"/>
          <p14:tracePt t="20625" x="6002338" y="1458913"/>
          <p14:tracePt t="20638" x="6002338" y="1465263"/>
          <p14:tracePt t="20639" x="5995988" y="1465263"/>
          <p14:tracePt t="20646" x="5989638" y="1465263"/>
          <p14:tracePt t="20652" x="5989638" y="1471613"/>
          <p14:tracePt t="20667" x="5983288" y="1471613"/>
          <p14:tracePt t="20673" x="5983288" y="1477963"/>
          <p14:tracePt t="20693" x="5976938" y="1477963"/>
          <p14:tracePt t="20718" x="5970588" y="1477963"/>
          <p14:tracePt t="20731" x="5964238" y="1477963"/>
          <p14:tracePt t="20737" x="5964238" y="1484313"/>
          <p14:tracePt t="20745" x="5957888" y="1484313"/>
          <p14:tracePt t="20753" x="5951538" y="1484313"/>
          <p14:tracePt t="20772" x="5945188" y="1484313"/>
          <p14:tracePt t="20790" x="5945188" y="1490663"/>
          <p14:tracePt t="20802" x="5938838" y="1490663"/>
          <p14:tracePt t="20807" x="5938838" y="1497013"/>
          <p14:tracePt t="20808" x="5932488" y="1497013"/>
          <p14:tracePt t="20814" x="5932488" y="1504950"/>
          <p14:tracePt t="20815" x="5926138" y="1504950"/>
          <p14:tracePt t="20817" x="5926138" y="1511300"/>
          <p14:tracePt t="20818" x="5919788" y="1511300"/>
          <p14:tracePt t="20820" x="5919788" y="1517650"/>
          <p14:tracePt t="20822" x="5913438" y="1517650"/>
          <p14:tracePt t="20823" x="5907088" y="1524000"/>
          <p14:tracePt t="20825" x="5907088" y="1530350"/>
          <p14:tracePt t="20827" x="5900738" y="1536700"/>
          <p14:tracePt t="20830" x="5894388" y="1536700"/>
          <p14:tracePt t="20830" x="5894388" y="1543050"/>
          <p14:tracePt t="20831" x="5888038" y="1543050"/>
          <p14:tracePt t="20832" x="5888038" y="1549400"/>
          <p14:tracePt t="20833" x="5888038" y="1555750"/>
          <p14:tracePt t="20834" x="5881688" y="1555750"/>
          <p14:tracePt t="20835" x="5881688" y="1562100"/>
          <p14:tracePt t="20838" x="5868988" y="1568450"/>
          <p14:tracePt t="20839" x="5868988" y="1574800"/>
          <p14:tracePt t="20839" x="5862638" y="1574800"/>
          <p14:tracePt t="20840" x="5862638" y="1581150"/>
          <p14:tracePt t="20841" x="5856288" y="1581150"/>
          <p14:tracePt t="20842" x="5856288" y="1587500"/>
          <p14:tracePt t="20845" x="5849938" y="1593850"/>
          <p14:tracePt t="20846" x="5843588" y="1600200"/>
          <p14:tracePt t="20847" x="5837238" y="1600200"/>
          <p14:tracePt t="20848" x="5837238" y="1606550"/>
          <p14:tracePt t="20849" x="5830888" y="1606550"/>
          <p14:tracePt t="20850" x="5830888" y="1612900"/>
          <p14:tracePt t="20854" x="5818188" y="1619250"/>
          <p14:tracePt t="20855" x="5811838" y="1625600"/>
          <p14:tracePt t="20857" x="5805488" y="1631950"/>
          <p14:tracePt t="20860" x="5805488" y="1638300"/>
          <p14:tracePt t="20863" x="5799138" y="1638300"/>
          <p14:tracePt t="20864" x="5792788" y="1644650"/>
          <p14:tracePt t="20867" x="5792788" y="1651000"/>
          <p14:tracePt t="20869" x="5786438" y="1651000"/>
          <p14:tracePt t="20871" x="5780088" y="1657350"/>
          <p14:tracePt t="20872" x="5773738" y="1657350"/>
          <p14:tracePt t="20874" x="5773738" y="1663700"/>
          <p14:tracePt t="20879" x="5773738" y="1670050"/>
          <p14:tracePt t="20880" x="5767388" y="1670050"/>
          <p14:tracePt t="20883" x="5761038" y="1676400"/>
          <p14:tracePt t="20890" x="5754688" y="1682750"/>
          <p14:tracePt t="20899" x="5754688" y="1689100"/>
          <p14:tracePt t="20907" x="5754688" y="1695450"/>
          <p14:tracePt t="20910" x="5748338" y="1695450"/>
          <p14:tracePt t="20916" x="5748338" y="1701800"/>
          <p14:tracePt t="20920" x="5741988" y="1708150"/>
          <p14:tracePt t="20923" x="5741988" y="1714500"/>
          <p14:tracePt t="20929" x="5735638" y="1720850"/>
          <p14:tracePt t="20935" x="5735638" y="1727200"/>
          <p14:tracePt t="20940" x="5735638" y="1733550"/>
          <p14:tracePt t="20944" x="5729288" y="1733550"/>
          <p14:tracePt t="20946" x="5729288" y="1739900"/>
          <p14:tracePt t="20954" x="5729288" y="1746250"/>
          <p14:tracePt t="20968" x="5729288" y="1752600"/>
          <p14:tracePt t="20986" x="5722938" y="1752600"/>
          <p14:tracePt t="21067" x="5729288" y="1752600"/>
          <p14:tracePt t="21075" x="5729288" y="1746250"/>
          <p14:tracePt t="21076" x="5735638" y="1746250"/>
          <p14:tracePt t="21076" x="5735638" y="1739900"/>
          <p14:tracePt t="21081" x="5741988" y="1739900"/>
          <p14:tracePt t="21082" x="5741988" y="1733550"/>
          <p14:tracePt t="21084" x="5748338" y="1733550"/>
          <p14:tracePt t="21089" x="5748338" y="1727200"/>
          <p14:tracePt t="21092" x="5754688" y="1727200"/>
          <p14:tracePt t="21092" x="5754688" y="1720850"/>
          <p14:tracePt t="21095" x="5761038" y="1720850"/>
          <p14:tracePt t="21098" x="5767388" y="1714500"/>
          <p14:tracePt t="21101" x="5767388" y="1708150"/>
          <p14:tracePt t="21104" x="5773738" y="1708150"/>
          <p14:tracePt t="21107" x="5773738" y="1701800"/>
          <p14:tracePt t="21108" x="5780088" y="1701800"/>
          <p14:tracePt t="21112" x="5780088" y="1695450"/>
          <p14:tracePt t="21112" x="5786438" y="1695450"/>
          <p14:tracePt t="21116" x="5786438" y="1689100"/>
          <p14:tracePt t="21120" x="5792788" y="1689100"/>
          <p14:tracePt t="21121" x="5792788" y="1682750"/>
          <p14:tracePt t="21125" x="5799138" y="1682750"/>
          <p14:tracePt t="21129" x="5799138" y="1676400"/>
          <p14:tracePt t="21133" x="5799138" y="1670050"/>
          <p14:tracePt t="21134" x="5805488" y="1670050"/>
          <p14:tracePt t="21139" x="5805488" y="1663700"/>
          <p14:tracePt t="21146" x="5811838" y="1663700"/>
          <p14:tracePt t="21149" x="5811838" y="1657350"/>
          <p14:tracePt t="21157" x="5811838" y="1651000"/>
          <p14:tracePt t="21158" x="5818188" y="1651000"/>
          <p14:tracePt t="21165" x="5818188" y="1644650"/>
          <p14:tracePt t="21184" x="5818188" y="1638300"/>
          <p14:tracePt t="21195" x="5818188" y="1631950"/>
          <p14:tracePt t="21203" x="5818188" y="1625600"/>
          <p14:tracePt t="21206" x="5824538" y="1625600"/>
          <p14:tracePt t="21211" x="5824538" y="1619250"/>
          <p14:tracePt t="21216" x="5824538" y="1612900"/>
          <p14:tracePt t="21220" x="5824538" y="1606550"/>
          <p14:tracePt t="21225" x="5824538" y="1600200"/>
          <p14:tracePt t="21225" x="5830888" y="1600200"/>
          <p14:tracePt t="21229" x="5830888" y="1593850"/>
          <p14:tracePt t="21231" x="5830888" y="1587500"/>
          <p14:tracePt t="21237" x="5830888" y="1581150"/>
          <p14:tracePt t="21240" x="5830888" y="1574800"/>
          <p14:tracePt t="21242" x="5837238" y="1574800"/>
          <p14:tracePt t="21245" x="5837238" y="1568450"/>
          <p14:tracePt t="21249" x="5837238" y="1562100"/>
          <p14:tracePt t="21254" x="5837238" y="1555750"/>
          <p14:tracePt t="21257" x="5837238" y="1549400"/>
          <p14:tracePt t="21264" x="5843588" y="1549400"/>
          <p14:tracePt t="21264" x="5843588" y="1543050"/>
          <p14:tracePt t="21267" x="5843588" y="1536700"/>
          <p14:tracePt t="21274" x="5843588" y="1530350"/>
          <p14:tracePt t="21275" x="5849938" y="1530350"/>
          <p14:tracePt t="21279" x="5849938" y="1524000"/>
          <p14:tracePt t="21285" x="5849938" y="1517650"/>
          <p14:tracePt t="21289" x="5856288" y="1517650"/>
          <p14:tracePt t="21291" x="5856288" y="1511300"/>
          <p14:tracePt t="21296" x="5856288" y="1504950"/>
          <p14:tracePt t="21300" x="5856288" y="1497013"/>
          <p14:tracePt t="21309" x="5856288" y="1490663"/>
          <p14:tracePt t="21312" x="5856288" y="1484313"/>
          <p14:tracePt t="21317" x="5856288" y="1477963"/>
          <p14:tracePt t="21323" x="5856288" y="1471613"/>
          <p14:tracePt t="21328" x="5856288" y="1465263"/>
          <p14:tracePt t="21331" x="5856288" y="1458913"/>
          <p14:tracePt t="21339" x="5856288" y="1452563"/>
          <p14:tracePt t="21342" x="5856288" y="1446213"/>
          <p14:tracePt t="21351" x="5856288" y="1439863"/>
          <p14:tracePt t="21357" x="5856288" y="1433513"/>
          <p14:tracePt t="21361" x="5849938" y="1433513"/>
          <p14:tracePt t="21365" x="5849938" y="1427163"/>
          <p14:tracePt t="21397" x="5849938" y="1420813"/>
          <p14:tracePt t="21636" x="5856288" y="1420813"/>
          <p14:tracePt t="21643" x="5868988" y="1420813"/>
          <p14:tracePt t="21645" x="5875338" y="1420813"/>
          <p14:tracePt t="21647" x="5881688" y="1420813"/>
          <p14:tracePt t="21649" x="5888038" y="1420813"/>
          <p14:tracePt t="21650" x="5894388" y="1427163"/>
          <p14:tracePt t="21653" x="5900738" y="1427163"/>
          <p14:tracePt t="21653" x="5907088" y="1427163"/>
          <p14:tracePt t="21655" x="5913438" y="1427163"/>
          <p14:tracePt t="21656" x="5919788" y="1433513"/>
          <p14:tracePt t="21657" x="5926138" y="1433513"/>
          <p14:tracePt t="21658" x="5932488" y="1433513"/>
          <p14:tracePt t="21659" x="5938838" y="1433513"/>
          <p14:tracePt t="21661" x="5945188" y="1433513"/>
          <p14:tracePt t="21662" x="5951538" y="1439863"/>
          <p14:tracePt t="21663" x="5957888" y="1439863"/>
          <p14:tracePt t="21664" x="5964238" y="1439863"/>
          <p14:tracePt t="21665" x="5970588" y="1446213"/>
          <p14:tracePt t="21666" x="5983288" y="1446213"/>
          <p14:tracePt t="21667" x="5989638" y="1446213"/>
          <p14:tracePt t="21669" x="6002338" y="1446213"/>
          <p14:tracePt t="21670" x="6008688" y="1452563"/>
          <p14:tracePt t="21671" x="6015038" y="1452563"/>
          <p14:tracePt t="21672" x="6027738" y="1452563"/>
          <p14:tracePt t="21673" x="6034088" y="1458913"/>
          <p14:tracePt t="21674" x="6040438" y="1458913"/>
          <p14:tracePt t="21675" x="6046788" y="1458913"/>
          <p14:tracePt t="21676" x="6053138" y="1458913"/>
          <p14:tracePt t="21678" x="6065838" y="1458913"/>
          <p14:tracePt t="21679" x="6084888" y="1465263"/>
          <p14:tracePt t="21680" x="6091238" y="1465263"/>
          <p14:tracePt t="21681" x="6103938" y="1465263"/>
          <p14:tracePt t="21682" x="6116638" y="1471613"/>
          <p14:tracePt t="21683" x="6122988" y="1471613"/>
          <p14:tracePt t="21684" x="6129338" y="1471613"/>
          <p14:tracePt t="21686" x="6135688" y="1471613"/>
          <p14:tracePt t="21686" x="6148388" y="1477963"/>
          <p14:tracePt t="21687" x="6154738" y="1477963"/>
          <p14:tracePt t="21688" x="6167438" y="1484313"/>
          <p14:tracePt t="21690" x="6181725" y="1484313"/>
          <p14:tracePt t="21692" x="6194425" y="1490663"/>
          <p14:tracePt t="21692" x="6200775" y="1490663"/>
          <p14:tracePt t="21694" x="6213475" y="1490663"/>
          <p14:tracePt t="21695" x="6219825" y="1490663"/>
          <p14:tracePt t="21695" x="6226175" y="1490663"/>
          <p14:tracePt t="21696" x="6232525" y="1497013"/>
          <p14:tracePt t="21697" x="6245225" y="1497013"/>
          <p14:tracePt t="21698" x="6257925" y="1497013"/>
          <p14:tracePt t="21699" x="6264275" y="1497013"/>
          <p14:tracePt t="21700" x="6270625" y="1504950"/>
          <p14:tracePt t="21703" x="6296025" y="1504950"/>
          <p14:tracePt t="21704" x="6302375" y="1511300"/>
          <p14:tracePt t="21705" x="6315075" y="1511300"/>
          <p14:tracePt t="21706" x="6321425" y="1511300"/>
          <p14:tracePt t="21708" x="6334125" y="1511300"/>
          <p14:tracePt t="21708" x="6340475" y="1511300"/>
          <p14:tracePt t="21709" x="6346825" y="1511300"/>
          <p14:tracePt t="21711" x="6353175" y="1511300"/>
          <p14:tracePt t="21712" x="6359525" y="1517650"/>
          <p14:tracePt t="21712" x="6372225" y="1517650"/>
          <p14:tracePt t="21713" x="6378575" y="1517650"/>
          <p14:tracePt t="21714" x="6384925" y="1517650"/>
          <p14:tracePt t="21715" x="6391275" y="1517650"/>
          <p14:tracePt t="21716" x="6397625" y="1524000"/>
          <p14:tracePt t="21717" x="6403975" y="1524000"/>
          <p14:tracePt t="21719" x="6410325" y="1524000"/>
          <p14:tracePt t="21719" x="6416675" y="1524000"/>
          <p14:tracePt t="21720" x="6423025" y="1524000"/>
          <p14:tracePt t="21721" x="6429375" y="1524000"/>
          <p14:tracePt t="21723" x="6435725" y="1524000"/>
          <p14:tracePt t="21724" x="6442075" y="1524000"/>
          <p14:tracePt t="21728" x="6454775" y="1530350"/>
          <p14:tracePt t="21729" x="6461125" y="1530350"/>
          <p14:tracePt t="21730" x="6467475" y="1530350"/>
          <p14:tracePt t="21731" x="6473825" y="1530350"/>
          <p14:tracePt t="21734" x="6480175" y="1530350"/>
          <p14:tracePt t="21736" x="6486525" y="1530350"/>
          <p14:tracePt t="21740" x="6492875" y="1530350"/>
          <p14:tracePt t="21744" x="6499225" y="1530350"/>
          <p14:tracePt t="21855" x="6492875" y="1530350"/>
          <p14:tracePt t="21862" x="6486525" y="1530350"/>
          <p14:tracePt t="21869" x="6480175" y="1530350"/>
          <p14:tracePt t="21874" x="6473825" y="1530350"/>
          <p14:tracePt t="21885" x="6461125" y="1530350"/>
          <p14:tracePt t="21891" x="6454775" y="1530350"/>
          <p14:tracePt t="21896" x="6448425" y="1530350"/>
          <p14:tracePt t="21902" x="6442075" y="1530350"/>
          <p14:tracePt t="21911" x="6435725" y="1530350"/>
          <p14:tracePt t="21914" x="6429375" y="1530350"/>
          <p14:tracePt t="21919" x="6423025" y="1530350"/>
          <p14:tracePt t="21928" x="6416675" y="1530350"/>
          <p14:tracePt t="21928" x="6410325" y="1530350"/>
          <p14:tracePt t="21933" x="6403975" y="1530350"/>
          <p14:tracePt t="21945" x="6397625" y="1530350"/>
          <p14:tracePt t="21969" x="6391275" y="1530350"/>
          <p14:tracePt t="22379" x="6384925" y="1530350"/>
          <p14:tracePt t="22385" x="6378575" y="1530350"/>
          <p14:tracePt t="22386" x="6372225" y="1530350"/>
          <p14:tracePt t="22390" x="6365875" y="1530350"/>
          <p14:tracePt t="22393" x="6359525" y="1530350"/>
          <p14:tracePt t="22396" x="6353175" y="1530350"/>
          <p14:tracePt t="22398" x="6346825" y="1530350"/>
          <p14:tracePt t="22402" x="6340475" y="1530350"/>
          <p14:tracePt t="22402" x="6334125" y="1530350"/>
          <p14:tracePt t="22404" x="6327775" y="1530350"/>
          <p14:tracePt t="22406" x="6321425" y="1530350"/>
          <p14:tracePt t="22409" x="6315075" y="1530350"/>
          <p14:tracePt t="22410" x="6308725" y="1530350"/>
          <p14:tracePt t="22412" x="6302375" y="1530350"/>
          <p14:tracePt t="22414" x="6296025" y="1530350"/>
          <p14:tracePt t="22415" x="6289675" y="1536700"/>
          <p14:tracePt t="22416" x="6283325" y="1536700"/>
          <p14:tracePt t="22419" x="6276975" y="1536700"/>
          <p14:tracePt t="22420" x="6270625" y="1536700"/>
          <p14:tracePt t="22422" x="6264275" y="1536700"/>
          <p14:tracePt t="22423" x="6257925" y="1536700"/>
          <p14:tracePt t="22426" x="6251575" y="1536700"/>
          <p14:tracePt t="22427" x="6245225" y="1536700"/>
          <p14:tracePt t="22429" x="6238875" y="1536700"/>
          <p14:tracePt t="22431" x="6232525" y="1536700"/>
          <p14:tracePt t="22432" x="6226175" y="1536700"/>
          <p14:tracePt t="22433" x="6219825" y="1536700"/>
          <p14:tracePt t="22435" x="6219825" y="1543050"/>
          <p14:tracePt t="22435" x="6213475" y="1543050"/>
          <p14:tracePt t="22437" x="6207125" y="1543050"/>
          <p14:tracePt t="22439" x="6200775" y="1549400"/>
          <p14:tracePt t="22440" x="6194425" y="1549400"/>
          <p14:tracePt t="22443" x="6188075" y="1549400"/>
          <p14:tracePt t="22443" x="6188075" y="1555750"/>
          <p14:tracePt t="22445" x="6181725" y="1555750"/>
          <p14:tracePt t="22446" x="6175375" y="1555750"/>
          <p14:tracePt t="22448" x="6167438" y="1555750"/>
          <p14:tracePt t="22449" x="6167438" y="1562100"/>
          <p14:tracePt t="22451" x="6161088" y="1562100"/>
          <p14:tracePt t="22452" x="6154738" y="1568450"/>
          <p14:tracePt t="22454" x="6148388" y="1574800"/>
          <p14:tracePt t="22455" x="6142038" y="1574800"/>
          <p14:tracePt t="22457" x="6142038" y="1581150"/>
          <p14:tracePt t="22458" x="6135688" y="1581150"/>
          <p14:tracePt t="22460" x="6135688" y="1587500"/>
          <p14:tracePt t="22460" x="6129338" y="1587500"/>
          <p14:tracePt t="22461" x="6129338" y="1593850"/>
          <p14:tracePt t="22462" x="6122988" y="1593850"/>
          <p14:tracePt t="22463" x="6122988" y="1600200"/>
          <p14:tracePt t="22464" x="6116638" y="1600200"/>
          <p14:tracePt t="22466" x="6110288" y="1606550"/>
          <p14:tracePt t="22468" x="6103938" y="1612900"/>
          <p14:tracePt t="22469" x="6097588" y="1612900"/>
          <p14:tracePt t="22470" x="6097588" y="1619250"/>
          <p14:tracePt t="22471" x="6097588" y="1625600"/>
          <p14:tracePt t="22472" x="6091238" y="1625600"/>
          <p14:tracePt t="22474" x="6084888" y="1631950"/>
          <p14:tracePt t="22477" x="6078538" y="1638300"/>
          <p14:tracePt t="22477" x="6078538" y="1644650"/>
          <p14:tracePt t="22479" x="6072188" y="1644650"/>
          <p14:tracePt t="22480" x="6072188" y="1651000"/>
          <p14:tracePt t="22481" x="6065838" y="1657350"/>
          <p14:tracePt t="22482" x="6059488" y="1657350"/>
          <p14:tracePt t="22483" x="6059488" y="1663700"/>
          <p14:tracePt t="22485" x="6053138" y="1663700"/>
          <p14:tracePt t="22485" x="6053138" y="1670050"/>
          <p14:tracePt t="22486" x="6046788" y="1670050"/>
          <p14:tracePt t="22487" x="6046788" y="1676400"/>
          <p14:tracePt t="22488" x="6040438" y="1676400"/>
          <p14:tracePt t="22489" x="6040438" y="1682750"/>
          <p14:tracePt t="22491" x="6034088" y="1689100"/>
          <p14:tracePt t="22493" x="6034088" y="1695450"/>
          <p14:tracePt t="22494" x="6027738" y="1695450"/>
          <p14:tracePt t="22495" x="6027738" y="1701800"/>
          <p14:tracePt t="22496" x="6021388" y="1701800"/>
          <p14:tracePt t="22497" x="6021388" y="1708150"/>
          <p14:tracePt t="22499" x="6015038" y="1714500"/>
          <p14:tracePt t="22502" x="6008688" y="1720850"/>
          <p14:tracePt t="22503" x="6008688" y="1727200"/>
          <p14:tracePt t="22504" x="6002338" y="1727200"/>
          <p14:tracePt t="22505" x="6002338" y="1733550"/>
          <p14:tracePt t="22507" x="6002338" y="1739900"/>
          <p14:tracePt t="22510" x="5995988" y="1746250"/>
          <p14:tracePt t="22511" x="5989638" y="1746250"/>
          <p14:tracePt t="22513" x="5989638" y="1752600"/>
          <p14:tracePt t="22514" x="5983288" y="1752600"/>
          <p14:tracePt t="22515" x="5983288" y="1758950"/>
          <p14:tracePt t="22516" x="5983288" y="1765300"/>
          <p14:tracePt t="22520" x="5976938" y="1765300"/>
          <p14:tracePt t="22520" x="5976938" y="1771650"/>
          <p14:tracePt t="22523" x="5976938" y="1778000"/>
          <p14:tracePt t="22523" x="5970588" y="1778000"/>
          <p14:tracePt t="22524" x="5970588" y="1784350"/>
          <p14:tracePt t="22527" x="5964238" y="1784350"/>
          <p14:tracePt t="22529" x="5964238" y="1790700"/>
          <p14:tracePt t="22531" x="5964238" y="1797050"/>
          <p14:tracePt t="22535" x="5964238" y="1803400"/>
          <p14:tracePt t="22536" x="5957888" y="1803400"/>
          <p14:tracePt t="22546" x="5957888" y="1809750"/>
          <p14:tracePt t="22546" x="5951538" y="1809750"/>
          <p14:tracePt t="22551" x="5951538" y="1816100"/>
          <p14:tracePt t="22560" x="5951538" y="1822450"/>
          <p14:tracePt t="22570" x="5945188" y="1822450"/>
          <p14:tracePt t="22573" x="5945188" y="1828800"/>
          <p14:tracePt t="22582" x="5945188" y="1835150"/>
          <p14:tracePt t="22589" x="5945188" y="1841500"/>
          <p14:tracePt t="22598" x="5945188" y="1847850"/>
          <p14:tracePt t="22602" x="5945188" y="1854200"/>
          <p14:tracePt t="22602" x="5938838" y="1854200"/>
          <p14:tracePt t="22605" x="5938838" y="1860550"/>
          <p14:tracePt t="22611" x="5938838" y="1866900"/>
          <p14:tracePt t="22615" x="5932488" y="1866900"/>
          <p14:tracePt t="22615" x="5932488" y="1873250"/>
          <p14:tracePt t="22618" x="5932488" y="1879600"/>
          <p14:tracePt t="22623" x="5926138" y="1879600"/>
          <p14:tracePt t="22624" x="5926138" y="1885950"/>
          <p14:tracePt t="22630" x="5926138" y="1892300"/>
          <p14:tracePt t="22634" x="5926138" y="1898650"/>
          <p14:tracePt t="22635" x="5919788" y="1898650"/>
          <p14:tracePt t="22642" x="5919788" y="1905000"/>
          <p14:tracePt t="22643" x="5913438" y="1905000"/>
          <p14:tracePt t="22645" x="5913438" y="1911350"/>
          <p14:tracePt t="22653" x="5907088" y="1911350"/>
          <p14:tracePt t="22654" x="5907088" y="1917700"/>
          <p14:tracePt t="22659" x="5907088" y="1924050"/>
          <p14:tracePt t="22667" x="5907088" y="1931988"/>
          <p14:tracePt t="22673" x="5900738" y="1931988"/>
          <p14:tracePt t="22679" x="5900738" y="1938338"/>
          <p14:tracePt t="22692" x="5900738" y="1944688"/>
          <p14:tracePt t="22703" x="5894388" y="1944688"/>
          <p14:tracePt t="22769" x="5894388" y="1951038"/>
          <p14:tracePt t="22805" x="5894388" y="1957388"/>
          <p14:tracePt t="22812" x="5888038" y="1957388"/>
          <p14:tracePt t="23030" x="5894388" y="1957388"/>
          <p14:tracePt t="23032" x="5894388" y="1963738"/>
          <p14:tracePt t="23035" x="5900738" y="1963738"/>
          <p14:tracePt t="23040" x="5907088" y="1963738"/>
          <p14:tracePt t="23042" x="5907088" y="1970088"/>
          <p14:tracePt t="23043" x="5913438" y="1970088"/>
          <p14:tracePt t="23044" x="5919788" y="1970088"/>
          <p14:tracePt t="23049" x="5926138" y="1970088"/>
          <p14:tracePt t="23051" x="5932488" y="1970088"/>
          <p14:tracePt t="23053" x="5938838" y="1970088"/>
          <p14:tracePt t="23056" x="5945188" y="1970088"/>
          <p14:tracePt t="23059" x="5951538" y="1976438"/>
          <p14:tracePt t="23059" x="5957888" y="1976438"/>
          <p14:tracePt t="23062" x="5964238" y="1976438"/>
          <p14:tracePt t="23064" x="5970588" y="1976438"/>
          <p14:tracePt t="23067" x="5976938" y="1976438"/>
          <p14:tracePt t="23069" x="5983288" y="1976438"/>
          <p14:tracePt t="23071" x="5989638" y="1976438"/>
          <p14:tracePt t="23072" x="5995988" y="1982788"/>
          <p14:tracePt t="23076" x="6002338" y="1982788"/>
          <p14:tracePt t="23078" x="6008688" y="1982788"/>
          <p14:tracePt t="23078" x="6015038" y="1982788"/>
          <p14:tracePt t="23080" x="6021388" y="1982788"/>
          <p14:tracePt t="23083" x="6027738" y="1989138"/>
          <p14:tracePt t="23084" x="6034088" y="1989138"/>
          <p14:tracePt t="23086" x="6040438" y="1989138"/>
          <p14:tracePt t="23088" x="6046788" y="1989138"/>
          <p14:tracePt t="23089" x="6053138" y="1989138"/>
          <p14:tracePt t="23092" x="6059488" y="1989138"/>
          <p14:tracePt t="23093" x="6065838" y="1989138"/>
          <p14:tracePt t="23095" x="6072188" y="1989138"/>
          <p14:tracePt t="23096" x="6078538" y="1989138"/>
          <p14:tracePt t="23098" x="6084888" y="1989138"/>
          <p14:tracePt t="23101" x="6091238" y="1989138"/>
          <p14:tracePt t="23102" x="6097588" y="1989138"/>
          <p14:tracePt t="23103" x="6103938" y="1989138"/>
          <p14:tracePt t="23105" x="6110288" y="1989138"/>
          <p14:tracePt t="23109" x="6116638" y="1989138"/>
          <p14:tracePt t="23109" x="6122988" y="1989138"/>
          <p14:tracePt t="23111" x="6129338" y="1989138"/>
          <p14:tracePt t="23113" x="6135688" y="1989138"/>
          <p14:tracePt t="23116" x="6142038" y="1989138"/>
          <p14:tracePt t="23117" x="6148388" y="1989138"/>
          <p14:tracePt t="23118" x="6154738" y="1989138"/>
          <p14:tracePt t="23121" x="6161088" y="1989138"/>
          <p14:tracePt t="23123" x="6167438" y="1989138"/>
          <p14:tracePt t="23126" x="6175375" y="1989138"/>
          <p14:tracePt t="23128" x="6181725" y="1989138"/>
          <p14:tracePt t="23131" x="6188075" y="1989138"/>
          <p14:tracePt t="23133" x="6194425" y="1989138"/>
          <p14:tracePt t="23135" x="6200775" y="1989138"/>
          <p14:tracePt t="23137" x="6207125" y="1989138"/>
          <p14:tracePt t="23142" x="6213475" y="1989138"/>
          <p14:tracePt t="23143" x="6219825" y="1989138"/>
          <p14:tracePt t="23146" x="6226175" y="1989138"/>
          <p14:tracePt t="23150" x="6232525" y="1989138"/>
          <p14:tracePt t="23152" x="6238875" y="1989138"/>
          <p14:tracePt t="23156" x="6245225" y="1989138"/>
          <p14:tracePt t="23160" x="6251575" y="1989138"/>
          <p14:tracePt t="23164" x="6257925" y="1989138"/>
          <p14:tracePt t="23167" x="6264275" y="1989138"/>
          <p14:tracePt t="23170" x="6270625" y="1989138"/>
          <p14:tracePt t="23175" x="6276975" y="1989138"/>
          <p14:tracePt t="23177" x="6283325" y="1989138"/>
          <p14:tracePt t="23184" x="6289675" y="1989138"/>
          <p14:tracePt t="23187" x="6296025" y="1989138"/>
          <p14:tracePt t="23192" x="6302375" y="1989138"/>
          <p14:tracePt t="23197" x="6308725" y="1989138"/>
          <p14:tracePt t="23200" x="6315075" y="1989138"/>
          <p14:tracePt t="23203" x="6321425" y="1989138"/>
          <p14:tracePt t="23209" x="6327775" y="1989138"/>
          <p14:tracePt t="23211" x="6334125" y="1989138"/>
          <p14:tracePt t="23214" x="6340475" y="1989138"/>
          <p14:tracePt t="23217" x="6340475" y="1995488"/>
          <p14:tracePt t="23218" x="6346825" y="1995488"/>
          <p14:tracePt t="23221" x="6353175" y="1995488"/>
          <p14:tracePt t="23225" x="6359525" y="1995488"/>
          <p14:tracePt t="23228" x="6365875" y="1995488"/>
          <p14:tracePt t="23229" x="6372225" y="1995488"/>
          <p14:tracePt t="23231" x="6378575" y="1995488"/>
          <p14:tracePt t="23235" x="6384925" y="1995488"/>
          <p14:tracePt t="23238" x="6384925" y="2001838"/>
          <p14:tracePt t="23239" x="6391275" y="2001838"/>
          <p14:tracePt t="23242" x="6397625" y="2001838"/>
          <p14:tracePt t="23245" x="6403975" y="2001838"/>
          <p14:tracePt t="23249" x="6410325" y="2001838"/>
          <p14:tracePt t="23252" x="6416675" y="2001838"/>
          <p14:tracePt t="23254" x="6423025" y="2001838"/>
          <p14:tracePt t="23258" x="6429375" y="2001838"/>
          <p14:tracePt t="23260" x="6429375" y="2008188"/>
          <p14:tracePt t="23262" x="6435725" y="2008188"/>
          <p14:tracePt t="23265" x="6442075" y="2008188"/>
          <p14:tracePt t="23267" x="6448425" y="2008188"/>
          <p14:tracePt t="23271" x="6454775" y="2008188"/>
          <p14:tracePt t="23275" x="6461125" y="2008188"/>
          <p14:tracePt t="23277" x="6467475" y="2008188"/>
          <p14:tracePt t="23279" x="6467475" y="2014538"/>
          <p14:tracePt t="23283" x="6473825" y="2014538"/>
          <p14:tracePt t="23285" x="6480175" y="2014538"/>
          <p14:tracePt t="23288" x="6486525" y="2014538"/>
          <p14:tracePt t="23293" x="6492875" y="2014538"/>
          <p14:tracePt t="23296" x="6499225" y="2014538"/>
          <p14:tracePt t="23300" x="6505575" y="2014538"/>
          <p14:tracePt t="23305" x="6511925" y="2014538"/>
          <p14:tracePt t="23308" x="6518275" y="2014538"/>
          <p14:tracePt t="23312" x="6524625" y="2014538"/>
          <p14:tracePt t="23317" x="6524625" y="2020888"/>
          <p14:tracePt t="23317" x="6530975" y="2020888"/>
          <p14:tracePt t="23321" x="6537325" y="2020888"/>
          <p14:tracePt t="23325" x="6543675" y="2020888"/>
          <p14:tracePt t="23331" x="6550025" y="2020888"/>
          <p14:tracePt t="23335" x="6550025" y="2027238"/>
          <p14:tracePt t="23336" x="6556375" y="2027238"/>
          <p14:tracePt t="23341" x="6562725" y="2027238"/>
          <p14:tracePt t="23348" x="6569075" y="2027238"/>
          <p14:tracePt t="23352" x="6575425" y="2027238"/>
          <p14:tracePt t="23360" x="6581775" y="2027238"/>
          <p14:tracePt t="23369" x="6588125" y="2027238"/>
          <p14:tracePt t="23380" x="6588125" y="2033588"/>
          <p14:tracePt t="23380" x="6594475" y="2033588"/>
          <p14:tracePt t="23394" x="6600825" y="2033588"/>
          <p14:tracePt t="24076" x="6594475" y="2033588"/>
          <p14:tracePt t="24081" x="6588125" y="2033588"/>
          <p14:tracePt t="24083" x="6581775" y="2033588"/>
          <p14:tracePt t="24084" x="6575425" y="2033588"/>
          <p14:tracePt t="24088" x="6569075" y="2033588"/>
          <p14:tracePt t="24090" x="6562725" y="2033588"/>
          <p14:tracePt t="24092" x="6556375" y="2033588"/>
          <p14:tracePt t="24094" x="6550025" y="2033588"/>
          <p14:tracePt t="24099" x="6543675" y="2033588"/>
          <p14:tracePt t="24100" x="6537325" y="2033588"/>
          <p14:tracePt t="24102" x="6530975" y="2033588"/>
          <p14:tracePt t="24106" x="6524625" y="2033588"/>
          <p14:tracePt t="24107" x="6518275" y="2033588"/>
          <p14:tracePt t="24109" x="6511925" y="2033588"/>
          <p14:tracePt t="24112" x="6505575" y="2033588"/>
          <p14:tracePt t="24113" x="6499225" y="2033588"/>
          <p14:tracePt t="24115" x="6492875" y="2033588"/>
          <p14:tracePt t="24118" x="6486525" y="2033588"/>
          <p14:tracePt t="24120" x="6480175" y="2033588"/>
          <p14:tracePt t="24124" x="6467475" y="2033588"/>
          <p14:tracePt t="24126" x="6461125" y="2033588"/>
          <p14:tracePt t="24128" x="6454775" y="2033588"/>
          <p14:tracePt t="24129" x="6448425" y="2033588"/>
          <p14:tracePt t="24132" x="6442075" y="2033588"/>
          <p14:tracePt t="24134" x="6435725" y="2033588"/>
          <p14:tracePt t="24136" x="6429375" y="2033588"/>
          <p14:tracePt t="24137" x="6423025" y="2033588"/>
          <p14:tracePt t="24140" x="6416675" y="2039938"/>
          <p14:tracePt t="24140" x="6410325" y="2039938"/>
          <p14:tracePt t="24142" x="6403975" y="2039938"/>
          <p14:tracePt t="24144" x="6397625" y="2039938"/>
          <p14:tracePt t="24146" x="6391275" y="2046288"/>
          <p14:tracePt t="24148" x="6384925" y="2046288"/>
          <p14:tracePt t="24149" x="6378575" y="2046288"/>
          <p14:tracePt t="24151" x="6372225" y="2052638"/>
          <p14:tracePt t="24152" x="6365875" y="2052638"/>
          <p14:tracePt t="24154" x="6359525" y="2052638"/>
          <p14:tracePt t="24157" x="6353175" y="2052638"/>
          <p14:tracePt t="24157" x="6353175" y="2058988"/>
          <p14:tracePt t="24158" x="6346825" y="2058988"/>
          <p14:tracePt t="24160" x="6340475" y="2058988"/>
          <p14:tracePt t="24161" x="6334125" y="2058988"/>
          <p14:tracePt t="24162" x="6334125" y="2065338"/>
          <p14:tracePt t="24165" x="6327775" y="2065338"/>
          <p14:tracePt t="24166" x="6321425" y="2071688"/>
          <p14:tracePt t="24167" x="6315075" y="2071688"/>
          <p14:tracePt t="24169" x="6308725" y="2071688"/>
          <p14:tracePt t="24170" x="6308725" y="2078038"/>
          <p14:tracePt t="24173" x="6302375" y="2078038"/>
          <p14:tracePt t="24173" x="6296025" y="2078038"/>
          <p14:tracePt t="24175" x="6289675" y="2084388"/>
          <p14:tracePt t="24178" x="6283325" y="2084388"/>
          <p14:tracePt t="24180" x="6283325" y="2090738"/>
          <p14:tracePt t="24182" x="6276975" y="2090738"/>
          <p14:tracePt t="24183" x="6270625" y="2090738"/>
          <p14:tracePt t="24184" x="6270625" y="2097088"/>
          <p14:tracePt t="24186" x="6264275" y="2097088"/>
          <p14:tracePt t="24190" x="6257925" y="2097088"/>
          <p14:tracePt t="24190" x="6257925" y="2103438"/>
          <p14:tracePt t="24192" x="6251575" y="2103438"/>
          <p14:tracePt t="24196" x="6251575" y="2109788"/>
          <p14:tracePt t="24198" x="6245225" y="2109788"/>
          <p14:tracePt t="24200" x="6245225" y="2116138"/>
          <p14:tracePt t="24201" x="6238875" y="2116138"/>
          <p14:tracePt t="24207" x="6232525" y="2116138"/>
          <p14:tracePt t="24212" x="6226175" y="2116138"/>
          <p14:tracePt t="24215" x="6226175" y="2122488"/>
          <p14:tracePt t="24219" x="6219825" y="2122488"/>
          <p14:tracePt t="24226" x="6219825" y="2128838"/>
          <p14:tracePt t="24226" x="6213475" y="2128838"/>
          <p14:tracePt t="24240" x="6213475" y="2135188"/>
          <p14:tracePt t="24242" x="6207125" y="2135188"/>
          <p14:tracePt t="24260" x="6207125" y="2141538"/>
          <p14:tracePt t="24269" x="6200775" y="2141538"/>
          <p14:tracePt t="24331" x="6200775" y="2147888"/>
          <p14:tracePt t="24334" x="6194425" y="2147888"/>
          <p14:tracePt t="24342" x="6194425" y="2154238"/>
          <p14:tracePt t="24343" x="6188075" y="2154238"/>
          <p14:tracePt t="24350" x="6188075" y="2160588"/>
          <p14:tracePt t="24351" x="6181725" y="2160588"/>
          <p14:tracePt t="24353" x="6181725" y="2166938"/>
          <p14:tracePt t="24358" x="6175375" y="2166938"/>
          <p14:tracePt t="24362" x="6175375" y="2173288"/>
          <p14:tracePt t="24366" x="6175375" y="2179638"/>
          <p14:tracePt t="24367" x="6167438" y="2179638"/>
          <p14:tracePt t="24371" x="6167438" y="2185988"/>
          <p14:tracePt t="24373" x="6161088" y="2185988"/>
          <p14:tracePt t="24377" x="6154738" y="2192338"/>
          <p14:tracePt t="24381" x="6154738" y="2198688"/>
          <p14:tracePt t="24383" x="6154738" y="2205038"/>
          <p14:tracePt t="24384" x="6148388" y="2205038"/>
          <p14:tracePt t="24390" x="6142038" y="2211388"/>
          <p14:tracePt t="24391" x="6142038" y="2217738"/>
          <p14:tracePt t="24394" x="6135688" y="2224088"/>
          <p14:tracePt t="24399" x="6135688" y="2230438"/>
          <p14:tracePt t="24401" x="6135688" y="2236788"/>
          <p14:tracePt t="24402" x="6129338" y="2236788"/>
          <p14:tracePt t="24406" x="6129338" y="2243138"/>
          <p14:tracePt t="24407" x="6122988" y="2243138"/>
          <p14:tracePt t="24408" x="6122988" y="2249488"/>
          <p14:tracePt t="24412" x="6122988" y="2255838"/>
          <p14:tracePt t="24415" x="6116638" y="2255838"/>
          <p14:tracePt t="24415" x="6116638" y="2262188"/>
          <p14:tracePt t="24419" x="6116638" y="2268538"/>
          <p14:tracePt t="24420" x="6110288" y="2268538"/>
          <p14:tracePt t="24422" x="6110288" y="2274888"/>
          <p14:tracePt t="24423" x="6110288" y="2281238"/>
          <p14:tracePt t="24424" x="6103938" y="2281238"/>
          <p14:tracePt t="24427" x="6103938" y="2287588"/>
          <p14:tracePt t="24429" x="6097588" y="2287588"/>
          <p14:tracePt t="24431" x="6097588" y="2293938"/>
          <p14:tracePt t="24433" x="6097588" y="2300288"/>
          <p14:tracePt t="24440" x="6091238" y="2306638"/>
          <p14:tracePt t="24442" x="6091238" y="2312988"/>
          <p14:tracePt t="24443" x="6084888" y="2312988"/>
          <p14:tracePt t="24447" x="6084888" y="2319338"/>
          <p14:tracePt t="24450" x="6078538" y="2319338"/>
          <p14:tracePt t="24452" x="6078538" y="2325688"/>
          <p14:tracePt t="24457" x="6078538" y="2332038"/>
          <p14:tracePt t="24460" x="6072188" y="2332038"/>
          <p14:tracePt t="24465" x="6072188" y="2338388"/>
          <p14:tracePt t="24468" x="6065838" y="2338388"/>
          <p14:tracePt t="24470" x="6065838" y="2344738"/>
          <p14:tracePt t="24482" x="6059488" y="2344738"/>
          <p14:tracePt t="24483" x="6059488" y="2351088"/>
          <p14:tracePt t="24679" x="6059488" y="2344738"/>
          <p14:tracePt t="24686" x="6065838" y="2338388"/>
          <p14:tracePt t="24688" x="6072188" y="2338388"/>
          <p14:tracePt t="24696" x="6078538" y="2338388"/>
          <p14:tracePt t="24698" x="6078538" y="2332038"/>
          <p14:tracePt t="24699" x="6084888" y="2332038"/>
          <p14:tracePt t="24702" x="6084888" y="2325688"/>
          <p14:tracePt t="24703" x="6091238" y="2325688"/>
          <p14:tracePt t="24709" x="6097588" y="2325688"/>
          <p14:tracePt t="24713" x="6097588" y="2319338"/>
          <p14:tracePt t="24714" x="6103938" y="2319338"/>
          <p14:tracePt t="24716" x="6103938" y="2312988"/>
          <p14:tracePt t="24717" x="6110288" y="2312988"/>
          <p14:tracePt t="24722" x="6116638" y="2312988"/>
          <p14:tracePt t="24723" x="6116638" y="2306638"/>
          <p14:tracePt t="24724" x="6122988" y="2306638"/>
          <p14:tracePt t="24728" x="6129338" y="2306638"/>
          <p14:tracePt t="24731" x="6129338" y="2300288"/>
          <p14:tracePt t="24731" x="6135688" y="2300288"/>
          <p14:tracePt t="24733" x="6142038" y="2300288"/>
          <p14:tracePt t="24734" x="6142038" y="2293938"/>
          <p14:tracePt t="24736" x="6148388" y="2293938"/>
          <p14:tracePt t="24740" x="6148388" y="2287588"/>
          <p14:tracePt t="24741" x="6154738" y="2287588"/>
          <p14:tracePt t="24743" x="6161088" y="2287588"/>
          <p14:tracePt t="24745" x="6167438" y="2287588"/>
          <p14:tracePt t="24748" x="6175375" y="2287588"/>
          <p14:tracePt t="24749" x="6175375" y="2281238"/>
          <p14:tracePt t="24751" x="6181725" y="2281238"/>
          <p14:tracePt t="24756" x="6188075" y="2274888"/>
          <p14:tracePt t="24757" x="6194425" y="2274888"/>
          <p14:tracePt t="24759" x="6200775" y="2274888"/>
          <p14:tracePt t="24761" x="6207125" y="2274888"/>
          <p14:tracePt t="24762" x="6207125" y="2268538"/>
          <p14:tracePt t="24764" x="6213475" y="2268538"/>
          <p14:tracePt t="24766" x="6219825" y="2268538"/>
          <p14:tracePt t="24769" x="6226175" y="2268538"/>
          <p14:tracePt t="24772" x="6232525" y="2268538"/>
          <p14:tracePt t="24773" x="6238875" y="2268538"/>
          <p14:tracePt t="24775" x="6238875" y="2262188"/>
          <p14:tracePt t="24776" x="6245225" y="2262188"/>
          <p14:tracePt t="24781" x="6251575" y="2262188"/>
          <p14:tracePt t="24782" x="6257925" y="2262188"/>
          <p14:tracePt t="24785" x="6257925" y="2255838"/>
          <p14:tracePt t="24786" x="6264275" y="2255838"/>
          <p14:tracePt t="24789" x="6270625" y="2255838"/>
          <p14:tracePt t="24790" x="6276975" y="2255838"/>
          <p14:tracePt t="24794" x="6283325" y="2255838"/>
          <p14:tracePt t="24797" x="6289675" y="2255838"/>
          <p14:tracePt t="24798" x="6296025" y="2255838"/>
          <p14:tracePt t="24803" x="6302375" y="2255838"/>
          <p14:tracePt t="24805" x="6302375" y="2249488"/>
          <p14:tracePt t="24806" x="6308725" y="2249488"/>
          <p14:tracePt t="24809" x="6315075" y="2249488"/>
          <p14:tracePt t="24816" x="6321425" y="2249488"/>
          <p14:tracePt t="24821" x="6327775" y="2249488"/>
          <p14:tracePt t="24825" x="6334125" y="2249488"/>
          <p14:tracePt t="24836" x="6340475" y="2249488"/>
          <p14:tracePt t="24846" x="6346825" y="2249488"/>
          <p14:tracePt t="24925" x="6353175" y="2249488"/>
          <p14:tracePt t="25116" x="6359525" y="2249488"/>
          <p14:tracePt t="25127" x="6365875" y="2249488"/>
          <p14:tracePt t="25133" x="6372225" y="2249488"/>
          <p14:tracePt t="25137" x="6372225" y="2255838"/>
          <p14:tracePt t="25147" x="6378575" y="2255838"/>
          <p14:tracePt t="25156" x="6384925" y="2255838"/>
          <p14:tracePt t="25182" x="6391275" y="2255838"/>
          <p14:tracePt t="25596" x="6384925" y="2255838"/>
          <p14:tracePt t="25861" x="6378575" y="2255838"/>
          <p14:tracePt t="25870" x="6372225" y="2255838"/>
          <p14:tracePt t="25874" x="6365875" y="2255838"/>
          <p14:tracePt t="25875" x="6365875" y="2249488"/>
          <p14:tracePt t="25877" x="6359525" y="2249488"/>
          <p14:tracePt t="25882" x="6353175" y="2249488"/>
          <p14:tracePt t="25886" x="6346825" y="2249488"/>
          <p14:tracePt t="25896" x="6334125" y="2243138"/>
          <p14:tracePt t="25899" x="6327775" y="2243138"/>
          <p14:tracePt t="25904" x="6321425" y="2243138"/>
          <p14:tracePt t="25911" x="6315075" y="2243138"/>
          <p14:tracePt t="25915" x="6315075" y="2236788"/>
          <p14:tracePt t="25917" x="6308725" y="2236788"/>
          <p14:tracePt t="25922" x="6302375" y="2236788"/>
          <p14:tracePt t="25929" x="6296025" y="2230438"/>
          <p14:tracePt t="25937" x="6289675" y="2230438"/>
          <p14:tracePt t="25942" x="6283325" y="2230438"/>
          <p14:tracePt t="25953" x="6276975" y="2230438"/>
          <p14:tracePt t="25957" x="6270625" y="2230438"/>
          <p14:tracePt t="25962" x="6270625" y="2224088"/>
          <p14:tracePt t="25963" x="6264275" y="2224088"/>
          <p14:tracePt t="25971" x="6257925" y="2224088"/>
          <p14:tracePt t="25976" x="6257925" y="2217738"/>
          <p14:tracePt t="25979" x="6251575" y="2217738"/>
          <p14:tracePt t="25987" x="6245225" y="2217738"/>
          <p14:tracePt t="25992" x="6238875" y="2217738"/>
          <p14:tracePt t="25993" x="6238875" y="2211388"/>
          <p14:tracePt t="25997" x="6232525" y="2211388"/>
          <p14:tracePt t="26007" x="6226175" y="2211388"/>
          <p14:tracePt t="26015" x="6219825" y="2211388"/>
          <p14:tracePt t="26027" x="6213475" y="2211388"/>
          <p14:tracePt t="26031" x="6213475" y="2205038"/>
          <p14:tracePt t="26037" x="6207125" y="2205038"/>
          <p14:tracePt t="26043" x="6200775" y="2205038"/>
          <p14:tracePt t="26048" x="6194425" y="2205038"/>
          <p14:tracePt t="26051" x="6188075" y="2205038"/>
          <p14:tracePt t="26054" x="6188075" y="2198688"/>
          <p14:tracePt t="26054" x="6181725" y="2198688"/>
          <p14:tracePt t="26056" x="6175375" y="2198688"/>
          <p14:tracePt t="26059" x="6167438" y="2198688"/>
          <p14:tracePt t="26061" x="6161088" y="2198688"/>
          <p14:tracePt t="26062" x="6154738" y="2198688"/>
          <p14:tracePt t="26065" x="6148388" y="2198688"/>
          <p14:tracePt t="26066" x="6142038" y="2198688"/>
          <p14:tracePt t="26067" x="6135688" y="2198688"/>
          <p14:tracePt t="26070" x="6129338" y="2198688"/>
          <p14:tracePt t="26071" x="6122988" y="2198688"/>
          <p14:tracePt t="26072" x="6116638" y="2192338"/>
          <p14:tracePt t="26073" x="6110288" y="2192338"/>
          <p14:tracePt t="26074" x="6103938" y="2192338"/>
          <p14:tracePt t="26075" x="6097588" y="2192338"/>
          <p14:tracePt t="26076" x="6091238" y="2192338"/>
          <p14:tracePt t="26078" x="6084888" y="2192338"/>
          <p14:tracePt t="26078" x="6078538" y="2192338"/>
          <p14:tracePt t="26079" x="6072188" y="2192338"/>
          <p14:tracePt t="26080" x="6065838" y="2192338"/>
          <p14:tracePt t="26082" x="6053138" y="2192338"/>
          <p14:tracePt t="26083" x="6046788" y="2192338"/>
          <p14:tracePt t="26085" x="6034088" y="2192338"/>
          <p14:tracePt t="26087" x="6027738" y="2192338"/>
          <p14:tracePt t="26087" x="6021388" y="2192338"/>
          <p14:tracePt t="26088" x="6015038" y="2192338"/>
          <p14:tracePt t="26089" x="6008688" y="2192338"/>
          <p14:tracePt t="26090" x="6002338" y="2192338"/>
          <p14:tracePt t="26091" x="5995988" y="2192338"/>
          <p14:tracePt t="26092" x="5989638" y="2192338"/>
          <p14:tracePt t="26093" x="5983288" y="2192338"/>
          <p14:tracePt t="26095" x="5970588" y="2192338"/>
          <p14:tracePt t="26095" x="5964238" y="2192338"/>
          <p14:tracePt t="26096" x="5957888" y="2192338"/>
          <p14:tracePt t="26097" x="5951538" y="2192338"/>
          <p14:tracePt t="26099" x="5938838" y="2192338"/>
          <p14:tracePt t="26100" x="5932488" y="2192338"/>
          <p14:tracePt t="26104" x="5919788" y="2192338"/>
          <p14:tracePt t="26104" x="5913438" y="2192338"/>
          <p14:tracePt t="26105" x="5907088" y="2198688"/>
          <p14:tracePt t="26106" x="5900738" y="2198688"/>
          <p14:tracePt t="26107" x="5894388" y="2198688"/>
          <p14:tracePt t="26108" x="5888038" y="2198688"/>
          <p14:tracePt t="26109" x="5888038" y="2205038"/>
          <p14:tracePt t="26112" x="5875338" y="2205038"/>
          <p14:tracePt t="26113" x="5862638" y="2211388"/>
          <p14:tracePt t="26115" x="5856288" y="2211388"/>
          <p14:tracePt t="26116" x="5849938" y="2211388"/>
          <p14:tracePt t="26118" x="5849938" y="2217738"/>
          <p14:tracePt t="26118" x="5843588" y="2217738"/>
          <p14:tracePt t="26120" x="5837238" y="2217738"/>
          <p14:tracePt t="26120" x="5830888" y="2217738"/>
          <p14:tracePt t="26121" x="5830888" y="2224088"/>
          <p14:tracePt t="26122" x="5824538" y="2224088"/>
          <p14:tracePt t="26124" x="5818188" y="2224088"/>
          <p14:tracePt t="26125" x="5811838" y="2224088"/>
          <p14:tracePt t="26128" x="5805488" y="2224088"/>
          <p14:tracePt t="26129" x="5799138" y="2224088"/>
          <p14:tracePt t="26130" x="5792788" y="2230438"/>
          <p14:tracePt t="26132" x="5786438" y="2230438"/>
          <p14:tracePt t="26134" x="5780088" y="2236788"/>
          <p14:tracePt t="26137" x="5773738" y="2236788"/>
          <p14:tracePt t="26137" x="5767388" y="2243138"/>
          <p14:tracePt t="26140" x="5761038" y="2243138"/>
          <p14:tracePt t="26141" x="5754688" y="2249488"/>
          <p14:tracePt t="26145" x="5748338" y="2249488"/>
          <p14:tracePt t="26145" x="5748338" y="2255838"/>
          <p14:tracePt t="26146" x="5741988" y="2255838"/>
          <p14:tracePt t="26149" x="5735638" y="2262188"/>
          <p14:tracePt t="26150" x="5735638" y="2268538"/>
          <p14:tracePt t="26153" x="5729288" y="2268538"/>
          <p14:tracePt t="26154" x="5729288" y="2274888"/>
          <p14:tracePt t="26155" x="5722938" y="2274888"/>
          <p14:tracePt t="26156" x="5722938" y="2281238"/>
          <p14:tracePt t="26157" x="5722938" y="2287588"/>
          <p14:tracePt t="26158" x="5716588" y="2287588"/>
          <p14:tracePt t="26162" x="5716588" y="2293938"/>
          <p14:tracePt t="26162" x="5708650" y="2300288"/>
          <p14:tracePt t="26163" x="5708650" y="2306638"/>
          <p14:tracePt t="26165" x="5708650" y="2312988"/>
          <p14:tracePt t="26166" x="5702300" y="2312988"/>
          <p14:tracePt t="26167" x="5702300" y="2319338"/>
          <p14:tracePt t="26170" x="5702300" y="2325688"/>
          <p14:tracePt t="26171" x="5695950" y="2332038"/>
          <p14:tracePt t="26171" x="5695950" y="2338388"/>
          <p14:tracePt t="26174" x="5695950" y="2344738"/>
          <p14:tracePt t="26175" x="5695950" y="2351088"/>
          <p14:tracePt t="26176" x="5695950" y="2359025"/>
          <p14:tracePt t="26178" x="5695950" y="2365375"/>
          <p14:tracePt t="26179" x="5695950" y="2371725"/>
          <p14:tracePt t="26181" x="5689600" y="2378075"/>
          <p14:tracePt t="26182" x="5689600" y="2384425"/>
          <p14:tracePt t="26183" x="5689600" y="2390775"/>
          <p14:tracePt t="26184" x="5689600" y="2397125"/>
          <p14:tracePt t="26186" x="5689600" y="2403475"/>
          <p14:tracePt t="26186" x="5689600" y="2409825"/>
          <p14:tracePt t="26188" x="5689600" y="2416175"/>
          <p14:tracePt t="26189" x="5689600" y="2422525"/>
          <p14:tracePt t="26190" x="5689600" y="2428875"/>
          <p14:tracePt t="26191" x="5689600" y="2435225"/>
          <p14:tracePt t="26192" x="5689600" y="2441575"/>
          <p14:tracePt t="26193" x="5689600" y="2447925"/>
          <p14:tracePt t="26195" x="5689600" y="2454275"/>
          <p14:tracePt t="26196" x="5689600" y="2460625"/>
          <p14:tracePt t="26198" x="5689600" y="2473325"/>
          <p14:tracePt t="26198" x="5689600" y="2479675"/>
          <p14:tracePt t="26199" x="5689600" y="2486025"/>
          <p14:tracePt t="26200" x="5689600" y="2492375"/>
          <p14:tracePt t="26201" x="5689600" y="2498725"/>
          <p14:tracePt t="26203" x="5695950" y="2505075"/>
          <p14:tracePt t="26204" x="5695950" y="2517775"/>
          <p14:tracePt t="26205" x="5695950" y="2524125"/>
          <p14:tracePt t="26206" x="5695950" y="2530475"/>
          <p14:tracePt t="26207" x="5695950" y="2543175"/>
          <p14:tracePt t="26209" x="5695950" y="2549525"/>
          <p14:tracePt t="26211" x="5702300" y="2562225"/>
          <p14:tracePt t="26212" x="5702300" y="2568575"/>
          <p14:tracePt t="26212" x="5702300" y="2574925"/>
          <p14:tracePt t="26214" x="5702300" y="2581275"/>
          <p14:tracePt t="26214" x="5702300" y="2587625"/>
          <p14:tracePt t="26215" x="5702300" y="2593975"/>
          <p14:tracePt t="26216" x="5708650" y="2600325"/>
          <p14:tracePt t="26217" x="5708650" y="2606675"/>
          <p14:tracePt t="26218" x="5708650" y="2613025"/>
          <p14:tracePt t="26220" x="5708650" y="2619375"/>
          <p14:tracePt t="26220" x="5708650" y="2625725"/>
          <p14:tracePt t="26221" x="5708650" y="2632075"/>
          <p14:tracePt t="26222" x="5708650" y="2638425"/>
          <p14:tracePt t="26223" x="5716588" y="2644775"/>
          <p14:tracePt t="26224" x="5716588" y="2651125"/>
          <p14:tracePt t="26225" x="5716588" y="2657475"/>
          <p14:tracePt t="26228" x="5716588" y="2663825"/>
          <p14:tracePt t="26228" x="5716588" y="2670175"/>
          <p14:tracePt t="26229" x="5716588" y="2676525"/>
          <p14:tracePt t="26230" x="5716588" y="2682875"/>
          <p14:tracePt t="26231" x="5722938" y="2689225"/>
          <p14:tracePt t="26232" x="5722938" y="2695575"/>
          <p14:tracePt t="26233" x="5722938" y="2701925"/>
          <p14:tracePt t="26234" x="5722938" y="2708275"/>
          <p14:tracePt t="26237" x="5729288" y="2714625"/>
          <p14:tracePt t="26238" x="5729288" y="2720975"/>
          <p14:tracePt t="26239" x="5729288" y="2727325"/>
          <p14:tracePt t="26240" x="5729288" y="2733675"/>
          <p14:tracePt t="26241" x="5729288" y="2740025"/>
          <p14:tracePt t="26244" x="5729288" y="2746375"/>
          <p14:tracePt t="26245" x="5735638" y="2752725"/>
          <p14:tracePt t="26246" x="5735638" y="2759075"/>
          <p14:tracePt t="26248" x="5735638" y="2765425"/>
          <p14:tracePt t="26249" x="5735638" y="2771775"/>
          <p14:tracePt t="26251" x="5735638" y="2778125"/>
          <p14:tracePt t="26253" x="5741988" y="2778125"/>
          <p14:tracePt t="26253" x="5741988" y="2784475"/>
          <p14:tracePt t="26254" x="5741988" y="2792413"/>
          <p14:tracePt t="26257" x="5741988" y="2798763"/>
          <p14:tracePt t="26258" x="5741988" y="2805113"/>
          <p14:tracePt t="26261" x="5741988" y="2811463"/>
          <p14:tracePt t="26262" x="5741988" y="2817813"/>
          <p14:tracePt t="26263" x="5748338" y="2817813"/>
          <p14:tracePt t="26264" x="5748338" y="2824163"/>
          <p14:tracePt t="26266" x="5748338" y="2830513"/>
          <p14:tracePt t="26267" x="5748338" y="2836863"/>
          <p14:tracePt t="26270" x="5748338" y="2843213"/>
          <p14:tracePt t="26272" x="5748338" y="2849563"/>
          <p14:tracePt t="26274" x="5748338" y="2855913"/>
          <p14:tracePt t="26275" x="5754688" y="2855913"/>
          <p14:tracePt t="26278" x="5754688" y="2862263"/>
          <p14:tracePt t="26280" x="5754688" y="2868613"/>
          <p14:tracePt t="26283" x="5754688" y="2874963"/>
          <p14:tracePt t="26289" x="5754688" y="2881313"/>
          <p14:tracePt t="26292" x="5754688" y="2887663"/>
          <p14:tracePt t="26296" x="5754688" y="2894013"/>
          <p14:tracePt t="26298" x="5761038" y="2894013"/>
          <p14:tracePt t="26303" x="5761038" y="2900363"/>
          <p14:tracePt t="26306" x="5761038" y="2906713"/>
          <p14:tracePt t="26312" x="5761038" y="2913063"/>
          <p14:tracePt t="26321" x="5761038" y="2919413"/>
          <p14:tracePt t="26326" x="5767388" y="2919413"/>
          <p14:tracePt t="26329" x="5767388" y="2925763"/>
          <p14:tracePt t="26345" x="5767388" y="2932113"/>
          <p14:tracePt t="26362" x="5767388" y="2938463"/>
          <p14:tracePt t="26369" x="5767388" y="2944813"/>
          <p14:tracePt t="26375" x="5767388" y="2951163"/>
          <p14:tracePt t="26382" x="5767388" y="2957513"/>
          <p14:tracePt t="26386" x="5767388" y="2963863"/>
          <p14:tracePt t="26390" x="5767388" y="2970213"/>
          <p14:tracePt t="26396" x="5767388" y="2976563"/>
          <p14:tracePt t="26399" x="5767388" y="2982913"/>
          <p14:tracePt t="26403" x="5767388" y="2989263"/>
          <p14:tracePt t="26407" x="5767388" y="2995613"/>
          <p14:tracePt t="26411" x="5767388" y="3001963"/>
          <p14:tracePt t="26415" x="5767388" y="3008313"/>
          <p14:tracePt t="26420" x="5767388" y="3014663"/>
          <p14:tracePt t="26423" x="5767388" y="3021013"/>
          <p14:tracePt t="26428" x="5767388" y="3027363"/>
          <p14:tracePt t="26434" x="5767388" y="3033713"/>
          <p14:tracePt t="26438" x="5767388" y="3040063"/>
          <p14:tracePt t="26448" x="5767388" y="3046413"/>
          <p14:tracePt t="26456" x="5767388" y="3052763"/>
          <p14:tracePt t="26522" x="5773738" y="3052763"/>
          <p14:tracePt t="26532" x="5780088" y="3052763"/>
          <p14:tracePt t="26535" x="5786438" y="3052763"/>
          <p14:tracePt t="26539" x="5792788" y="3052763"/>
          <p14:tracePt t="26544" x="5799138" y="3052763"/>
          <p14:tracePt t="26546" x="5805488" y="3059113"/>
          <p14:tracePt t="26549" x="5811838" y="3059113"/>
          <p14:tracePt t="26552" x="5818188" y="3059113"/>
          <p14:tracePt t="26554" x="5824538" y="3059113"/>
          <p14:tracePt t="26557" x="5830888" y="3059113"/>
          <p14:tracePt t="26561" x="5837238" y="3059113"/>
          <p14:tracePt t="26562" x="5843588" y="3059113"/>
          <p14:tracePt t="26564" x="5849938" y="3059113"/>
          <p14:tracePt t="26567" x="5856288" y="3059113"/>
          <p14:tracePt t="26569" x="5862638" y="3059113"/>
          <p14:tracePt t="26571" x="5868988" y="3059113"/>
          <p14:tracePt t="26573" x="5875338" y="3059113"/>
          <p14:tracePt t="26574" x="5881688" y="3059113"/>
          <p14:tracePt t="26578" x="5894388" y="3059113"/>
          <p14:tracePt t="26579" x="5900738" y="3059113"/>
          <p14:tracePt t="26580" x="5907088" y="3059113"/>
          <p14:tracePt t="26581" x="5913438" y="3059113"/>
          <p14:tracePt t="26583" x="5919788" y="3059113"/>
          <p14:tracePt t="26585" x="5926138" y="3059113"/>
          <p14:tracePt t="26586" x="5932488" y="3059113"/>
          <p14:tracePt t="26586" x="5938838" y="3059113"/>
          <p14:tracePt t="26588" x="5945188" y="3059113"/>
          <p14:tracePt t="26589" x="5951538" y="3052763"/>
          <p14:tracePt t="26590" x="5957888" y="3052763"/>
          <p14:tracePt t="26591" x="5970588" y="3052763"/>
          <p14:tracePt t="26593" x="5976938" y="3052763"/>
          <p14:tracePt t="26595" x="5989638" y="3052763"/>
          <p14:tracePt t="26595" x="5995988" y="3052763"/>
          <p14:tracePt t="26596" x="6002338" y="3052763"/>
          <p14:tracePt t="26597" x="6008688" y="3046413"/>
          <p14:tracePt t="26598" x="6015038" y="3046413"/>
          <p14:tracePt t="26599" x="6021388" y="3046413"/>
          <p14:tracePt t="26600" x="6027738" y="3046413"/>
          <p14:tracePt t="26602" x="6034088" y="3046413"/>
          <p14:tracePt t="26603" x="6040438" y="3046413"/>
          <p14:tracePt t="26603" x="6053138" y="3046413"/>
          <p14:tracePt t="26604" x="6059488" y="3046413"/>
          <p14:tracePt t="26605" x="6065838" y="3040063"/>
          <p14:tracePt t="26606" x="6072188" y="3040063"/>
          <p14:tracePt t="26607" x="6078538" y="3040063"/>
          <p14:tracePt t="26608" x="6084888" y="3040063"/>
          <p14:tracePt t="26609" x="6091238" y="3040063"/>
          <p14:tracePt t="26610" x="6097588" y="3040063"/>
          <p14:tracePt t="26611" x="6110288" y="3040063"/>
          <p14:tracePt t="26612" x="6116638" y="3033713"/>
          <p14:tracePt t="26613" x="6122988" y="3033713"/>
          <p14:tracePt t="26614" x="6129338" y="3033713"/>
          <p14:tracePt t="26615" x="6135688" y="3033713"/>
          <p14:tracePt t="26616" x="6142038" y="3033713"/>
          <p14:tracePt t="26617" x="6154738" y="3033713"/>
          <p14:tracePt t="26619" x="6161088" y="3027363"/>
          <p14:tracePt t="26620" x="6167438" y="3027363"/>
          <p14:tracePt t="26620" x="6175375" y="3027363"/>
          <p14:tracePt t="26621" x="6181725" y="3027363"/>
          <p14:tracePt t="26622" x="6188075" y="3027363"/>
          <p14:tracePt t="26623" x="6194425" y="3027363"/>
          <p14:tracePt t="26625" x="6207125" y="3027363"/>
          <p14:tracePt t="26625" x="6213475" y="3027363"/>
          <p14:tracePt t="26627" x="6219825" y="3027363"/>
          <p14:tracePt t="26627" x="6226175" y="3021013"/>
          <p14:tracePt t="26628" x="6232525" y="3021013"/>
          <p14:tracePt t="26629" x="6245225" y="3021013"/>
          <p14:tracePt t="26631" x="6251575" y="3021013"/>
          <p14:tracePt t="26632" x="6257925" y="3021013"/>
          <p14:tracePt t="26633" x="6264275" y="3021013"/>
          <p14:tracePt t="26634" x="6270625" y="3021013"/>
          <p14:tracePt t="26635" x="6276975" y="3021013"/>
          <p14:tracePt t="26636" x="6283325" y="3021013"/>
          <p14:tracePt t="26637" x="6296025" y="3021013"/>
          <p14:tracePt t="26639" x="6308725" y="3021013"/>
          <p14:tracePt t="26640" x="6315075" y="3014663"/>
          <p14:tracePt t="26642" x="6321425" y="3014663"/>
          <p14:tracePt t="26644" x="6327775" y="3014663"/>
          <p14:tracePt t="26644" x="6334125" y="3014663"/>
          <p14:tracePt t="26646" x="6340475" y="3014663"/>
          <p14:tracePt t="26647" x="6346825" y="3014663"/>
          <p14:tracePt t="26648" x="6353175" y="3014663"/>
          <p14:tracePt t="26649" x="6359525" y="3014663"/>
          <p14:tracePt t="26650" x="6365875" y="3014663"/>
          <p14:tracePt t="26652" x="6372225" y="3014663"/>
          <p14:tracePt t="26654" x="6378575" y="3014663"/>
          <p14:tracePt t="26655" x="6384925" y="3014663"/>
          <p14:tracePt t="26657" x="6391275" y="3014663"/>
          <p14:tracePt t="26660" x="6403975" y="3014663"/>
          <p14:tracePt t="26662" x="6410325" y="3014663"/>
          <p14:tracePt t="26664" x="6416675" y="3014663"/>
          <p14:tracePt t="26667" x="6423025" y="3014663"/>
          <p14:tracePt t="26669" x="6429375" y="3014663"/>
          <p14:tracePt t="26671" x="6435725" y="3014663"/>
          <p14:tracePt t="26674" x="6442075" y="3014663"/>
          <p14:tracePt t="26677" x="6448425" y="3014663"/>
          <p14:tracePt t="26681" x="6454775" y="3014663"/>
          <p14:tracePt t="26689" x="6461125" y="3014663"/>
          <p14:tracePt t="27204" x="6454775" y="3014663"/>
          <p14:tracePt t="27207" x="6448425" y="3014663"/>
          <p14:tracePt t="27211" x="6448425" y="3008313"/>
          <p14:tracePt t="27212" x="6442075" y="3008313"/>
          <p14:tracePt t="27217" x="6435725" y="3008313"/>
          <p14:tracePt t="27220" x="6429375" y="3008313"/>
          <p14:tracePt t="27222" x="6423025" y="3008313"/>
          <p14:tracePt t="27222" x="6423025" y="3001963"/>
          <p14:tracePt t="27226" x="6416675" y="3001963"/>
          <p14:tracePt t="27229" x="6410325" y="3001963"/>
          <p14:tracePt t="27230" x="6403975" y="3001963"/>
          <p14:tracePt t="27231" x="6403975" y="2995613"/>
          <p14:tracePt t="27235" x="6397625" y="2995613"/>
          <p14:tracePt t="27237" x="6391275" y="2995613"/>
          <p14:tracePt t="27239" x="6384925" y="2995613"/>
          <p14:tracePt t="27242" x="6384925" y="2989263"/>
          <p14:tracePt t="27243" x="6378575" y="2989263"/>
          <p14:tracePt t="27245" x="6372225" y="2989263"/>
          <p14:tracePt t="27248" x="6365875" y="2989263"/>
          <p14:tracePt t="27251" x="6359525" y="2989263"/>
          <p14:tracePt t="27253" x="6353175" y="2989263"/>
          <p14:tracePt t="27257" x="6346825" y="2989263"/>
          <p14:tracePt t="27259" x="6346825" y="2982913"/>
          <p14:tracePt t="27260" x="6340475" y="2982913"/>
          <p14:tracePt t="27262" x="6334125" y="2982913"/>
          <p14:tracePt t="27268" x="6327775" y="2982913"/>
          <p14:tracePt t="27269" x="6321425" y="2982913"/>
          <p14:tracePt t="27272" x="6315075" y="2982913"/>
          <p14:tracePt t="27276" x="6308725" y="2982913"/>
          <p14:tracePt t="27277" x="6302375" y="2982913"/>
          <p14:tracePt t="27279" x="6296025" y="2982913"/>
          <p14:tracePt t="27282" x="6289675" y="2982913"/>
          <p14:tracePt t="27285" x="6283325" y="2982913"/>
          <p14:tracePt t="27286" x="6276975" y="2982913"/>
          <p14:tracePt t="27289" x="6270625" y="2982913"/>
          <p14:tracePt t="27292" x="6264275" y="2982913"/>
          <p14:tracePt t="27293" x="6257925" y="2982913"/>
          <p14:tracePt t="27296" x="6251575" y="2982913"/>
          <p14:tracePt t="27297" x="6245225" y="2982913"/>
          <p14:tracePt t="27299" x="6238875" y="2982913"/>
          <p14:tracePt t="27301" x="6232525" y="2982913"/>
          <p14:tracePt t="27303" x="6226175" y="2982913"/>
          <p14:tracePt t="27304" x="6219825" y="2982913"/>
          <p14:tracePt t="27306" x="6213475" y="2982913"/>
          <p14:tracePt t="27307" x="6207125" y="2982913"/>
          <p14:tracePt t="27310" x="6207125" y="2989263"/>
          <p14:tracePt t="27310" x="6200775" y="2989263"/>
          <p14:tracePt t="27312" x="6194425" y="2989263"/>
          <p14:tracePt t="27312" x="6188075" y="2989263"/>
          <p14:tracePt t="27313" x="6188075" y="2995613"/>
          <p14:tracePt t="27315" x="6181725" y="2995613"/>
          <p14:tracePt t="27316" x="6175375" y="2995613"/>
          <p14:tracePt t="27318" x="6175375" y="3001963"/>
          <p14:tracePt t="27318" x="6167438" y="3001963"/>
          <p14:tracePt t="27319" x="6161088" y="3001963"/>
          <p14:tracePt t="27322" x="6154738" y="3008313"/>
          <p14:tracePt t="27323" x="6148388" y="3008313"/>
          <p14:tracePt t="27326" x="6142038" y="3008313"/>
          <p14:tracePt t="27327" x="6135688" y="3008313"/>
          <p14:tracePt t="27327" x="6129338" y="3014663"/>
          <p14:tracePt t="27330" x="6122988" y="3014663"/>
          <p14:tracePt t="27331" x="6116638" y="3021013"/>
          <p14:tracePt t="27335" x="6103938" y="3027363"/>
          <p14:tracePt t="27337" x="6097588" y="3033713"/>
          <p14:tracePt t="27339" x="6091238" y="3033713"/>
          <p14:tracePt t="27340" x="6084888" y="3033713"/>
          <p14:tracePt t="27343" x="6078538" y="3040063"/>
          <p14:tracePt t="27344" x="6072188" y="3040063"/>
          <p14:tracePt t="27346" x="6065838" y="3046413"/>
          <p14:tracePt t="27347" x="6059488" y="3046413"/>
          <p14:tracePt t="27349" x="6059488" y="3052763"/>
          <p14:tracePt t="27351" x="6053138" y="3052763"/>
          <p14:tracePt t="27352" x="6046788" y="3059113"/>
          <p14:tracePt t="27353" x="6040438" y="3059113"/>
          <p14:tracePt t="27355" x="6034088" y="3059113"/>
          <p14:tracePt t="27357" x="6034088" y="3065463"/>
          <p14:tracePt t="27359" x="6027738" y="3065463"/>
          <p14:tracePt t="27359" x="6021388" y="3065463"/>
          <p14:tracePt t="27360" x="6021388" y="3071813"/>
          <p14:tracePt t="27361" x="6015038" y="3071813"/>
          <p14:tracePt t="27363" x="6015038" y="3078163"/>
          <p14:tracePt t="27364" x="6008688" y="3078163"/>
          <p14:tracePt t="27366" x="6002338" y="3078163"/>
          <p14:tracePt t="27369" x="5995988" y="3084513"/>
          <p14:tracePt t="27370" x="5995988" y="3090863"/>
          <p14:tracePt t="27372" x="5989638" y="3090863"/>
          <p14:tracePt t="27374" x="5989638" y="3097213"/>
          <p14:tracePt t="27377" x="5983288" y="3097213"/>
          <p14:tracePt t="27378" x="5983288" y="3103563"/>
          <p14:tracePt t="27381" x="5983288" y="3109913"/>
          <p14:tracePt t="27385" x="5983288" y="3116263"/>
          <p14:tracePt t="27389" x="5976938" y="3116263"/>
          <p14:tracePt t="27391" x="5976938" y="3122613"/>
          <p14:tracePt t="27396" x="5976938" y="3128963"/>
          <p14:tracePt t="27399" x="5976938" y="3135313"/>
          <p14:tracePt t="27405" x="5976938" y="3141663"/>
          <p14:tracePt t="27409" x="5976938" y="3148013"/>
          <p14:tracePt t="27415" x="5976938" y="3154363"/>
          <p14:tracePt t="27420" x="5976938" y="3160713"/>
          <p14:tracePt t="27425" x="5976938" y="3167063"/>
          <p14:tracePt t="27430" x="5976938" y="3173413"/>
          <p14:tracePt t="27434" x="5976938" y="3179763"/>
          <p14:tracePt t="27436" x="5970588" y="3179763"/>
          <p14:tracePt t="27439" x="5970588" y="3186113"/>
          <p14:tracePt t="27447" x="5970588" y="3192463"/>
          <p14:tracePt t="27453" x="5970588" y="3198813"/>
          <p14:tracePt t="27461" x="5970588" y="3205163"/>
          <p14:tracePt t="27475" x="5970588" y="3211513"/>
          <p14:tracePt t="27482" x="5970588" y="3219450"/>
          <p14:tracePt t="27490" x="5970588" y="3225800"/>
          <p14:tracePt t="27506" x="5970588" y="3232150"/>
          <p14:tracePt t="27521" x="5970588" y="3238500"/>
          <p14:tracePt t="27559" x="5970588" y="3244850"/>
          <p14:tracePt t="27746" x="5964238" y="3244850"/>
          <p14:tracePt t="27750" x="5957888" y="3244850"/>
          <p14:tracePt t="27754" x="5951538" y="3244850"/>
          <p14:tracePt t="27757" x="5945188" y="3244850"/>
          <p14:tracePt t="27759" x="5938838" y="3244850"/>
          <p14:tracePt t="27762" x="5932488" y="3244850"/>
          <p14:tracePt t="27764" x="5926138" y="3244850"/>
          <p14:tracePt t="27766" x="5919788" y="3244850"/>
          <p14:tracePt t="27769" x="5913438" y="3244850"/>
          <p14:tracePt t="27771" x="5907088" y="3244850"/>
          <p14:tracePt t="27773" x="5900738" y="3244850"/>
          <p14:tracePt t="27775" x="5894388" y="3244850"/>
          <p14:tracePt t="27776" x="5888038" y="3251200"/>
          <p14:tracePt t="27778" x="5881688" y="3251200"/>
          <p14:tracePt t="27779" x="5875338" y="3251200"/>
          <p14:tracePt t="27781" x="5868988" y="3251200"/>
          <p14:tracePt t="27784" x="5862638" y="3257550"/>
          <p14:tracePt t="27784" x="5856288" y="3257550"/>
          <p14:tracePt t="27785" x="5849938" y="3257550"/>
          <p14:tracePt t="27787" x="5843588" y="3257550"/>
          <p14:tracePt t="27788" x="5843588" y="3263900"/>
          <p14:tracePt t="27789" x="5837238" y="3263900"/>
          <p14:tracePt t="27790" x="5830888" y="3263900"/>
          <p14:tracePt t="27792" x="5824538" y="3270250"/>
          <p14:tracePt t="27794" x="5818188" y="3270250"/>
          <p14:tracePt t="27796" x="5811838" y="3270250"/>
          <p14:tracePt t="27797" x="5805488" y="3270250"/>
          <p14:tracePt t="27798" x="5799138" y="3276600"/>
          <p14:tracePt t="27801" x="5792788" y="3276600"/>
          <p14:tracePt t="27802" x="5786438" y="3282950"/>
          <p14:tracePt t="27805" x="5780088" y="3282950"/>
          <p14:tracePt t="27805" x="5773738" y="3282950"/>
          <p14:tracePt t="27806" x="5773738" y="3289300"/>
          <p14:tracePt t="27808" x="5767388" y="3289300"/>
          <p14:tracePt t="27809" x="5767388" y="3295650"/>
          <p14:tracePt t="27810" x="5761038" y="3295650"/>
          <p14:tracePt t="27812" x="5754688" y="3295650"/>
          <p14:tracePt t="27814" x="5754688" y="3302000"/>
          <p14:tracePt t="27816" x="5748338" y="3302000"/>
          <p14:tracePt t="27817" x="5741988" y="3302000"/>
          <p14:tracePt t="27818" x="5741988" y="3308350"/>
          <p14:tracePt t="27819" x="5735638" y="3308350"/>
          <p14:tracePt t="27822" x="5729288" y="3314700"/>
          <p14:tracePt t="27826" x="5722938" y="3314700"/>
          <p14:tracePt t="27827" x="5716588" y="3314700"/>
          <p14:tracePt t="27828" x="5716588" y="3321050"/>
          <p14:tracePt t="27834" x="5708650" y="3327400"/>
          <p14:tracePt t="27835" x="5702300" y="3327400"/>
          <p14:tracePt t="27839" x="5695950" y="3327400"/>
          <p14:tracePt t="27842" x="5695950" y="3333750"/>
          <p14:tracePt t="27846" x="5695950" y="3340100"/>
          <p14:tracePt t="27850" x="5689600" y="3340100"/>
          <p14:tracePt t="27851" x="5689600" y="3346450"/>
          <p14:tracePt t="27856" x="5683250" y="3346450"/>
          <p14:tracePt t="27859" x="5683250" y="3352800"/>
          <p14:tracePt t="27867" x="5683250" y="3359150"/>
          <p14:tracePt t="27868" x="5676900" y="3359150"/>
          <p14:tracePt t="27870" x="5676900" y="3365500"/>
          <p14:tracePt t="27880" x="5676900" y="3371850"/>
          <p14:tracePt t="27891" x="5676900" y="3378200"/>
          <p14:tracePt t="27894" x="5670550" y="3378200"/>
          <p14:tracePt t="27900" x="5670550" y="3384550"/>
          <p14:tracePt t="27920" x="5670550" y="3390900"/>
          <p14:tracePt t="27937" x="5670550" y="3397250"/>
          <p14:tracePt t="27945" x="5670550" y="3403600"/>
          <p14:tracePt t="27961" x="5670550" y="3409950"/>
          <p14:tracePt t="27967" x="5670550" y="3416300"/>
          <p14:tracePt t="27973" x="5670550" y="3422650"/>
          <p14:tracePt t="27989" x="5670550" y="3429000"/>
          <p14:tracePt t="27993" x="5676900" y="3429000"/>
          <p14:tracePt t="27996" x="5676900" y="3435350"/>
          <p14:tracePt t="28008" x="5676900" y="3441700"/>
          <p14:tracePt t="28021" x="5676900" y="3448050"/>
          <p14:tracePt t="28029" x="5676900" y="3454400"/>
          <p14:tracePt t="28036" x="5683250" y="3454400"/>
          <p14:tracePt t="28043" x="5683250" y="3460750"/>
          <p14:tracePt t="28409" x="5689600" y="3460750"/>
          <p14:tracePt t="28469" x="5689600" y="3454400"/>
          <p14:tracePt t="28476" x="5689600" y="3448050"/>
          <p14:tracePt t="28483" x="5689600" y="3441700"/>
          <p14:tracePt t="28490" x="5689600" y="3435350"/>
          <p14:tracePt t="28495" x="5689600" y="3429000"/>
          <p14:tracePt t="28502" x="5689600" y="3422650"/>
          <p14:tracePt t="28506" x="5689600" y="3416300"/>
          <p14:tracePt t="28510" x="5689600" y="3409950"/>
          <p14:tracePt t="28516" x="5689600" y="3403600"/>
          <p14:tracePt t="28520" x="5689600" y="3397250"/>
          <p14:tracePt t="28523" x="5689600" y="3390900"/>
          <p14:tracePt t="28529" x="5689600" y="3384550"/>
          <p14:tracePt t="28534" x="5689600" y="3378200"/>
          <p14:tracePt t="28538" x="5689600" y="3371850"/>
          <p14:tracePt t="28546" x="5689600" y="3365500"/>
          <p14:tracePt t="28551" x="5689600" y="3359150"/>
          <p14:tracePt t="28558" x="5689600" y="3352800"/>
          <p14:tracePt t="28568" x="5689600" y="3346450"/>
          <p14:tracePt t="28581" x="5689600" y="3340100"/>
          <p14:tracePt t="28598" x="5689600" y="3333750"/>
          <p14:tracePt t="28678" x="5689600" y="3327400"/>
          <p14:tracePt t="28697" x="5689600" y="3321050"/>
          <p14:tracePt t="28718" x="5689600" y="3314700"/>
          <p14:tracePt t="28723" x="5695950" y="3314700"/>
          <p14:tracePt t="28724" x="5695950" y="3308350"/>
          <p14:tracePt t="28730" x="5695950" y="3302000"/>
          <p14:tracePt t="28743" x="5695950" y="3295650"/>
          <p14:tracePt t="28748" x="5702300" y="3295650"/>
          <p14:tracePt t="28750" x="5702300" y="3289300"/>
          <p14:tracePt t="28754" x="5702300" y="3282950"/>
          <p14:tracePt t="28764" x="5702300" y="3276600"/>
          <p14:tracePt t="28766" x="5708650" y="3276600"/>
          <p14:tracePt t="28769" x="5708650" y="3270250"/>
          <p14:tracePt t="28774" x="5708650" y="3263900"/>
          <p14:tracePt t="28781" x="5708650" y="3257550"/>
          <p14:tracePt t="28903" x="5716588" y="3257550"/>
          <p14:tracePt t="28912" x="5722938" y="3257550"/>
          <p14:tracePt t="28915" x="5729288" y="3257550"/>
          <p14:tracePt t="28918" x="5729288" y="3251200"/>
          <p14:tracePt t="28923" x="5735638" y="3251200"/>
          <p14:tracePt t="28926" x="5741988" y="3251200"/>
          <p14:tracePt t="28930" x="5748338" y="3251200"/>
          <p14:tracePt t="28936" x="5754688" y="3251200"/>
          <p14:tracePt t="28936" x="5754688" y="3244850"/>
          <p14:tracePt t="28939" x="5761038" y="3244850"/>
          <p14:tracePt t="28946" x="5767388" y="3244850"/>
          <p14:tracePt t="28952" x="5773738" y="3244850"/>
          <p14:tracePt t="28960" x="5780088" y="3244850"/>
          <p14:tracePt t="28976" x="5786438" y="3244850"/>
          <p14:tracePt t="28984" x="5792788" y="3244850"/>
          <p14:tracePt t="28991" x="5799138" y="3244850"/>
          <p14:tracePt t="29002" x="5805488" y="3244850"/>
          <p14:tracePt t="29007" x="5811838" y="3244850"/>
          <p14:tracePt t="29013" x="5818188" y="3244850"/>
          <p14:tracePt t="29019" x="5824538" y="3244850"/>
          <p14:tracePt t="29028" x="5830888" y="3244850"/>
          <p14:tracePt t="29034" x="5837238" y="3244850"/>
          <p14:tracePt t="29048" x="5843588" y="3244850"/>
          <p14:tracePt t="29050" x="5843588" y="3238500"/>
          <p14:tracePt t="29057" x="5849938" y="3238500"/>
          <p14:tracePt t="29061" x="5856288" y="3238500"/>
          <p14:tracePt t="29074" x="5862638" y="3238500"/>
          <p14:tracePt t="29080" x="5868988" y="3238500"/>
          <p14:tracePt t="29086" x="5875338" y="3238500"/>
          <p14:tracePt t="29095" x="5881688" y="3238500"/>
          <p14:tracePt t="29101" x="5888038" y="3238500"/>
          <p14:tracePt t="29107" x="5894388" y="3238500"/>
          <p14:tracePt t="29117" x="5900738" y="3238500"/>
          <p14:tracePt t="29124" x="5907088" y="3238500"/>
          <p14:tracePt t="29132" x="5913438" y="3238500"/>
          <p14:tracePt t="29140" x="5919788" y="3238500"/>
          <p14:tracePt t="29147" x="5926138" y="3238500"/>
          <p14:tracePt t="29151" x="5932488" y="3238500"/>
          <p14:tracePt t="29159" x="5938838" y="3238500"/>
          <p14:tracePt t="29163" x="5945188" y="3238500"/>
          <p14:tracePt t="29165" x="5951538" y="3238500"/>
          <p14:tracePt t="29170" x="5957888" y="3238500"/>
          <p14:tracePt t="29173" x="5964238" y="3238500"/>
          <p14:tracePt t="29177" x="5970588" y="3238500"/>
          <p14:tracePt t="29179" x="5976938" y="3238500"/>
          <p14:tracePt t="29181" x="5983288" y="3238500"/>
          <p14:tracePt t="29184" x="5989638" y="3238500"/>
          <p14:tracePt t="29186" x="5995988" y="3238500"/>
          <p14:tracePt t="29190" x="6002338" y="3238500"/>
          <p14:tracePt t="29191" x="6008688" y="3238500"/>
          <p14:tracePt t="29193" x="6015038" y="3238500"/>
          <p14:tracePt t="29196" x="6021388" y="3238500"/>
          <p14:tracePt t="29196" x="6027738" y="3238500"/>
          <p14:tracePt t="29199" x="6034088" y="3238500"/>
          <p14:tracePt t="29200" x="6040438" y="3238500"/>
          <p14:tracePt t="29201" x="6046788" y="3244850"/>
          <p14:tracePt t="29204" x="6053138" y="3244850"/>
          <p14:tracePt t="29206" x="6059488" y="3244850"/>
          <p14:tracePt t="29206" x="6065838" y="3244850"/>
          <p14:tracePt t="29208" x="6072188" y="3244850"/>
          <p14:tracePt t="29209" x="6078538" y="3244850"/>
          <p14:tracePt t="29211" x="6084888" y="3244850"/>
          <p14:tracePt t="29215" x="6097588" y="3244850"/>
          <p14:tracePt t="29215" x="6103938" y="3251200"/>
          <p14:tracePt t="29216" x="6110288" y="3251200"/>
          <p14:tracePt t="29218" x="6116638" y="3251200"/>
          <p14:tracePt t="29219" x="6122988" y="3251200"/>
          <p14:tracePt t="29220" x="6129338" y="3251200"/>
          <p14:tracePt t="29221" x="6135688" y="3251200"/>
          <p14:tracePt t="29223" x="6142038" y="3251200"/>
          <p14:tracePt t="29224" x="6148388" y="3251200"/>
          <p14:tracePt t="29225" x="6148388" y="3257550"/>
          <p14:tracePt t="29226" x="6154738" y="3257550"/>
          <p14:tracePt t="29227" x="6161088" y="3257550"/>
          <p14:tracePt t="29228" x="6167438" y="3257550"/>
          <p14:tracePt t="29229" x="6175375" y="3257550"/>
          <p14:tracePt t="29231" x="6181725" y="3257550"/>
          <p14:tracePt t="29232" x="6188075" y="3257550"/>
          <p14:tracePt t="29233" x="6194425" y="3257550"/>
          <p14:tracePt t="29235" x="6200775" y="3257550"/>
          <p14:tracePt t="29236" x="6207125" y="3257550"/>
          <p14:tracePt t="29237" x="6213475" y="3263900"/>
          <p14:tracePt t="29239" x="6219825" y="3263900"/>
          <p14:tracePt t="29240" x="6226175" y="3263900"/>
          <p14:tracePt t="29242" x="6232525" y="3263900"/>
          <p14:tracePt t="29242" x="6238875" y="3263900"/>
          <p14:tracePt t="29244" x="6245225" y="3263900"/>
          <p14:tracePt t="29245" x="6251575" y="3263900"/>
          <p14:tracePt t="29246" x="6257925" y="3263900"/>
          <p14:tracePt t="29248" x="6264275" y="3263900"/>
          <p14:tracePt t="29249" x="6270625" y="3263900"/>
          <p14:tracePt t="29251" x="6276975" y="3263900"/>
          <p14:tracePt t="29252" x="6283325" y="3263900"/>
          <p14:tracePt t="29254" x="6289675" y="3263900"/>
          <p14:tracePt t="29256" x="6296025" y="3270250"/>
          <p14:tracePt t="29257" x="6302375" y="3270250"/>
          <p14:tracePt t="29258" x="6308725" y="3270250"/>
          <p14:tracePt t="29260" x="6315075" y="3270250"/>
          <p14:tracePt t="29262" x="6321425" y="3270250"/>
          <p14:tracePt t="29265" x="6327775" y="3270250"/>
          <p14:tracePt t="29266" x="6334125" y="3270250"/>
          <p14:tracePt t="29269" x="6340475" y="3270250"/>
          <p14:tracePt t="29271" x="6346825" y="3270250"/>
          <p14:tracePt t="29273" x="6353175" y="3270250"/>
          <p14:tracePt t="29277" x="6359525" y="3270250"/>
          <p14:tracePt t="29278" x="6359525" y="3276600"/>
          <p14:tracePt t="29281" x="6365875" y="3276600"/>
          <p14:tracePt t="29476" x="6359525" y="3276600"/>
          <p14:tracePt t="29482" x="6353175" y="3276600"/>
          <p14:tracePt t="29484" x="6346825" y="3276600"/>
          <p14:tracePt t="29486" x="6346825" y="3282950"/>
          <p14:tracePt t="29488" x="6340475" y="3282950"/>
          <p14:tracePt t="29491" x="6334125" y="3282950"/>
          <p14:tracePt t="29493" x="6327775" y="3282950"/>
          <p14:tracePt t="29495" x="6327775" y="3289300"/>
          <p14:tracePt t="29497" x="6321425" y="3289300"/>
          <p14:tracePt t="29498" x="6315075" y="3289300"/>
          <p14:tracePt t="29500" x="6308725" y="3289300"/>
          <p14:tracePt t="29502" x="6302375" y="3295650"/>
          <p14:tracePt t="29506" x="6289675" y="3295650"/>
          <p14:tracePt t="29507" x="6283325" y="3295650"/>
          <p14:tracePt t="29509" x="6276975" y="3295650"/>
          <p14:tracePt t="29510" x="6276975" y="3302000"/>
          <p14:tracePt t="29511" x="6270625" y="3302000"/>
          <p14:tracePt t="29513" x="6264275" y="3302000"/>
          <p14:tracePt t="29514" x="6257925" y="3302000"/>
          <p14:tracePt t="29515" x="6257925" y="3308350"/>
          <p14:tracePt t="29516" x="6251575" y="3308350"/>
          <p14:tracePt t="29517" x="6245225" y="3308350"/>
          <p14:tracePt t="29518" x="6238875" y="3308350"/>
          <p14:tracePt t="29519" x="6238875" y="3314700"/>
          <p14:tracePt t="29520" x="6232525" y="3314700"/>
          <p14:tracePt t="29523" x="6226175" y="3314700"/>
          <p14:tracePt t="29523" x="6219825" y="3314700"/>
          <p14:tracePt t="29524" x="6213475" y="3314700"/>
          <p14:tracePt t="29526" x="6207125" y="3314700"/>
          <p14:tracePt t="29527" x="6200775" y="3321050"/>
          <p14:tracePt t="29531" x="6194425" y="3321050"/>
          <p14:tracePt t="29531" x="6188075" y="3327400"/>
          <p14:tracePt t="29532" x="6181725" y="3327400"/>
          <p14:tracePt t="29535" x="6175375" y="3327400"/>
          <p14:tracePt t="29536" x="6167438" y="3333750"/>
          <p14:tracePt t="29539" x="6161088" y="3333750"/>
          <p14:tracePt t="29540" x="6154738" y="3333750"/>
          <p14:tracePt t="29543" x="6148388" y="3340100"/>
          <p14:tracePt t="29545" x="6142038" y="3340100"/>
          <p14:tracePt t="29548" x="6135688" y="3340100"/>
          <p14:tracePt t="29550" x="6129338" y="3340100"/>
          <p14:tracePt t="29552" x="6122988" y="3340100"/>
          <p14:tracePt t="29553" x="6122988" y="3346450"/>
          <p14:tracePt t="29555" x="6116638" y="3346450"/>
          <p14:tracePt t="29560" x="6110288" y="3346450"/>
          <p14:tracePt t="29564" x="6103938" y="3352800"/>
          <p14:tracePt t="29568" x="6097588" y="3352800"/>
          <p14:tracePt t="29578" x="6091238" y="3352800"/>
          <p14:tracePt t="29582" x="6091238" y="3359150"/>
          <p14:tracePt t="29829" x="6084888" y="3359150"/>
          <p14:tracePt t="29836" x="6078538" y="3359150"/>
          <p14:tracePt t="29842" x="6072188" y="3359150"/>
          <p14:tracePt t="29846" x="6065838" y="3359150"/>
          <p14:tracePt t="29850" x="6059488" y="3359150"/>
          <p14:tracePt t="29852" x="6053138" y="3359150"/>
          <p14:tracePt t="29855" x="6053138" y="3365500"/>
          <p14:tracePt t="29856" x="6046788" y="3365500"/>
          <p14:tracePt t="29859" x="6040438" y="3365500"/>
          <p14:tracePt t="29861" x="6034088" y="3365500"/>
          <p14:tracePt t="29863" x="6034088" y="3371850"/>
          <p14:tracePt t="29864" x="6027738" y="3371850"/>
          <p14:tracePt t="29866" x="6021388" y="3371850"/>
          <p14:tracePt t="29868" x="6015038" y="3371850"/>
          <p14:tracePt t="29869" x="6008688" y="3371850"/>
          <p14:tracePt t="29871" x="6002338" y="3378200"/>
          <p14:tracePt t="29874" x="5995988" y="3384550"/>
          <p14:tracePt t="29875" x="5989638" y="3384550"/>
          <p14:tracePt t="29877" x="5983288" y="3384550"/>
          <p14:tracePt t="29879" x="5983288" y="3390900"/>
          <p14:tracePt t="29880" x="5976938" y="3390900"/>
          <p14:tracePt t="29881" x="5970588" y="3397250"/>
          <p14:tracePt t="29882" x="5964238" y="3397250"/>
          <p14:tracePt t="29884" x="5957888" y="3397250"/>
          <p14:tracePt t="29885" x="5957888" y="3403600"/>
          <p14:tracePt t="29889" x="5945188" y="3409950"/>
          <p14:tracePt t="29890" x="5938838" y="3409950"/>
          <p14:tracePt t="29891" x="5938838" y="3416300"/>
          <p14:tracePt t="29892" x="5932488" y="3416300"/>
          <p14:tracePt t="29894" x="5926138" y="3416300"/>
          <p14:tracePt t="29897" x="5919788" y="3422650"/>
          <p14:tracePt t="29899" x="5913438" y="3422650"/>
          <p14:tracePt t="29900" x="5913438" y="3429000"/>
          <p14:tracePt t="29901" x="5907088" y="3429000"/>
          <p14:tracePt t="29902" x="5900738" y="3429000"/>
          <p14:tracePt t="29904" x="5900738" y="3435350"/>
          <p14:tracePt t="29905" x="5894388" y="3435350"/>
          <p14:tracePt t="29907" x="5888038" y="3435350"/>
          <p14:tracePt t="29908" x="5888038" y="3441700"/>
          <p14:tracePt t="29911" x="5881688" y="3441700"/>
          <p14:tracePt t="29911" x="5881688" y="3448050"/>
          <p14:tracePt t="29913" x="5875338" y="3448050"/>
          <p14:tracePt t="29914" x="5875338" y="3454400"/>
          <p14:tracePt t="29917" x="5868988" y="3454400"/>
          <p14:tracePt t="29919" x="5862638" y="3454400"/>
          <p14:tracePt t="29922" x="5862638" y="3460750"/>
          <p14:tracePt t="29923" x="5856288" y="3460750"/>
          <p14:tracePt t="29924" x="5856288" y="3467100"/>
          <p14:tracePt t="29930" x="5856288" y="3473450"/>
          <p14:tracePt t="29930" x="5849938" y="3473450"/>
          <p14:tracePt t="29934" x="5843588" y="3473450"/>
          <p14:tracePt t="29936" x="5843588" y="3479800"/>
          <p14:tracePt t="29942" x="5837238" y="3479800"/>
          <p14:tracePt t="29946" x="5837238" y="3486150"/>
          <p14:tracePt t="29950" x="5830888" y="3486150"/>
          <p14:tracePt t="29956" x="5830888" y="3492500"/>
          <p14:tracePt t="29968" x="5824538" y="3492500"/>
          <p14:tracePt t="29971" x="5824538" y="3498850"/>
          <p14:tracePt t="29977" x="5818188" y="3505200"/>
          <p14:tracePt t="29983" x="5818188" y="3511550"/>
          <p14:tracePt t="29990" x="5811838" y="3511550"/>
          <p14:tracePt t="29990" x="5811838" y="3517900"/>
          <p14:tracePt t="29995" x="5811838" y="3524250"/>
          <p14:tracePt t="29996" x="5805488" y="3524250"/>
          <p14:tracePt t="29998" x="5805488" y="3530600"/>
          <p14:tracePt t="30004" x="5805488" y="3536950"/>
          <p14:tracePt t="30005" x="5799138" y="3536950"/>
          <p14:tracePt t="30007" x="5799138" y="3543300"/>
          <p14:tracePt t="30010" x="5799138" y="3549650"/>
          <p14:tracePt t="30016" x="5792788" y="3549650"/>
          <p14:tracePt t="30016" x="5792788" y="3556000"/>
          <p14:tracePt t="30022" x="5792788" y="3562350"/>
          <p14:tracePt t="30024" x="5792788" y="3568700"/>
          <p14:tracePt t="30031" x="5786438" y="3575050"/>
          <p14:tracePt t="30034" x="5786438" y="3581400"/>
          <p14:tracePt t="30038" x="5786438" y="3587750"/>
          <p14:tracePt t="30039" x="5780088" y="3587750"/>
          <p14:tracePt t="30043" x="5780088" y="3594100"/>
          <p14:tracePt t="30047" x="5780088" y="3600450"/>
          <p14:tracePt t="30054" x="5780088" y="3606800"/>
          <p14:tracePt t="30060" x="5780088" y="3613150"/>
          <p14:tracePt t="30068" x="5780088" y="3619500"/>
          <p14:tracePt t="30091" x="5780088" y="3625850"/>
          <p14:tracePt t="30145" x="5786438" y="3625850"/>
          <p14:tracePt t="30151" x="5792788" y="3625850"/>
          <p14:tracePt t="30152" x="5799138" y="3625850"/>
          <p14:tracePt t="30155" x="5805488" y="3625850"/>
          <p14:tracePt t="30157" x="5811838" y="3625850"/>
          <p14:tracePt t="30160" x="5818188" y="3625850"/>
          <p14:tracePt t="30163" x="5824538" y="3625850"/>
          <p14:tracePt t="30165" x="5830888" y="3625850"/>
          <p14:tracePt t="30168" x="5837238" y="3625850"/>
          <p14:tracePt t="30169" x="5843588" y="3625850"/>
          <p14:tracePt t="30171" x="5843588" y="3619500"/>
          <p14:tracePt t="30171" x="5849938" y="3619500"/>
          <p14:tracePt t="30172" x="5856288" y="3619500"/>
          <p14:tracePt t="30175" x="5862638" y="3613150"/>
          <p14:tracePt t="30176" x="5868988" y="3613150"/>
          <p14:tracePt t="30177" x="5875338" y="3613150"/>
          <p14:tracePt t="30180" x="5881688" y="3606800"/>
          <p14:tracePt t="30181" x="5888038" y="3606800"/>
          <p14:tracePt t="30182" x="5894388" y="3600450"/>
          <p14:tracePt t="30183" x="5900738" y="3600450"/>
          <p14:tracePt t="30184" x="5907088" y="3600450"/>
          <p14:tracePt t="30186" x="5913438" y="3594100"/>
          <p14:tracePt t="30188" x="5919788" y="3594100"/>
          <p14:tracePt t="30189" x="5926138" y="3594100"/>
          <p14:tracePt t="30189" x="5932488" y="3587750"/>
          <p14:tracePt t="30190" x="5938838" y="3587750"/>
          <p14:tracePt t="30191" x="5945188" y="3587750"/>
          <p14:tracePt t="30192" x="5951538" y="3581400"/>
          <p14:tracePt t="30193" x="5957888" y="3581400"/>
          <p14:tracePt t="30196" x="5964238" y="3575050"/>
          <p14:tracePt t="30196" x="5970588" y="3575050"/>
          <p14:tracePt t="30197" x="5976938" y="3575050"/>
          <p14:tracePt t="30198" x="5983288" y="3575050"/>
          <p14:tracePt t="30199" x="5989638" y="3568700"/>
          <p14:tracePt t="30201" x="5995988" y="3568700"/>
          <p14:tracePt t="30202" x="6002338" y="3562350"/>
          <p14:tracePt t="30204" x="6008688" y="3562350"/>
          <p14:tracePt t="30204" x="6015038" y="3562350"/>
          <p14:tracePt t="30205" x="6021388" y="3562350"/>
          <p14:tracePt t="30206" x="6027738" y="3556000"/>
          <p14:tracePt t="30207" x="6034088" y="3556000"/>
          <p14:tracePt t="30208" x="6040438" y="3556000"/>
          <p14:tracePt t="30209" x="6046788" y="3556000"/>
          <p14:tracePt t="30210" x="6053138" y="3549650"/>
          <p14:tracePt t="30211" x="6059488" y="3549650"/>
          <p14:tracePt t="30213" x="6065838" y="3549650"/>
          <p14:tracePt t="30214" x="6072188" y="3549650"/>
          <p14:tracePt t="30215" x="6078538" y="3549650"/>
          <p14:tracePt t="30216" x="6084888" y="3543300"/>
          <p14:tracePt t="30217" x="6091238" y="3543300"/>
          <p14:tracePt t="30218" x="6097588" y="3543300"/>
          <p14:tracePt t="30219" x="6103938" y="3543300"/>
          <p14:tracePt t="30221" x="6110288" y="3543300"/>
          <p14:tracePt t="30222" x="6116638" y="3543300"/>
          <p14:tracePt t="30222" x="6122988" y="3543300"/>
          <p14:tracePt t="30224" x="6129338" y="3536950"/>
          <p14:tracePt t="30225" x="6135688" y="3536950"/>
          <p14:tracePt t="30226" x="6142038" y="3536950"/>
          <p14:tracePt t="30227" x="6148388" y="3536950"/>
          <p14:tracePt t="30229" x="6154738" y="3536950"/>
          <p14:tracePt t="30230" x="6161088" y="3536950"/>
          <p14:tracePt t="30231" x="6175375" y="3536950"/>
          <p14:tracePt t="30233" x="6181725" y="3536950"/>
          <p14:tracePt t="30234" x="6188075" y="3536950"/>
          <p14:tracePt t="30235" x="6194425" y="3536950"/>
          <p14:tracePt t="30238" x="6200775" y="3536950"/>
          <p14:tracePt t="30238" x="6207125" y="3536950"/>
          <p14:tracePt t="30239" x="6213475" y="3536950"/>
          <p14:tracePt t="30240" x="6219825" y="3536950"/>
          <p14:tracePt t="30241" x="6226175" y="3536950"/>
          <p14:tracePt t="30242" x="6232525" y="3536950"/>
          <p14:tracePt t="30244" x="6238875" y="3536950"/>
          <p14:tracePt t="30246" x="6245225" y="3536950"/>
          <p14:tracePt t="30247" x="6251575" y="3536950"/>
          <p14:tracePt t="30248" x="6257925" y="3536950"/>
          <p14:tracePt t="30249" x="6264275" y="3536950"/>
          <p14:tracePt t="30250" x="6270625" y="3536950"/>
          <p14:tracePt t="30253" x="6276975" y="3536950"/>
          <p14:tracePt t="30254" x="6283325" y="3536950"/>
          <p14:tracePt t="30256" x="6289675" y="3536950"/>
          <p14:tracePt t="30256" x="6296025" y="3536950"/>
          <p14:tracePt t="30257" x="6302375" y="3536950"/>
          <p14:tracePt t="30258" x="6302375" y="3543300"/>
          <p14:tracePt t="30259" x="6308725" y="3543300"/>
          <p14:tracePt t="30263" x="6321425" y="3543300"/>
          <p14:tracePt t="30264" x="6327775" y="3543300"/>
          <p14:tracePt t="30265" x="6334125" y="3549650"/>
          <p14:tracePt t="30267" x="6340475" y="3549650"/>
          <p14:tracePt t="30269" x="6346825" y="3549650"/>
          <p14:tracePt t="30271" x="6353175" y="3556000"/>
          <p14:tracePt t="30272" x="6359525" y="3556000"/>
          <p14:tracePt t="30273" x="6365875" y="3556000"/>
          <p14:tracePt t="30274" x="6365875" y="3562350"/>
          <p14:tracePt t="30275" x="6372225" y="3562350"/>
          <p14:tracePt t="30276" x="6378575" y="3562350"/>
          <p14:tracePt t="30279" x="6384925" y="3562350"/>
          <p14:tracePt t="30280" x="6384925" y="3568700"/>
          <p14:tracePt t="30280" x="6391275" y="3568700"/>
          <p14:tracePt t="30282" x="6397625" y="3575050"/>
          <p14:tracePt t="30283" x="6403975" y="3575050"/>
          <p14:tracePt t="30285" x="6410325" y="3581400"/>
          <p14:tracePt t="30287" x="6416675" y="3581400"/>
          <p14:tracePt t="30288" x="6416675" y="3587750"/>
          <p14:tracePt t="30289" x="6423025" y="3587750"/>
          <p14:tracePt t="30290" x="6429375" y="3587750"/>
          <p14:tracePt t="30292" x="6435725" y="3594100"/>
          <p14:tracePt t="30295" x="6442075" y="3600450"/>
          <p14:tracePt t="30296" x="6448425" y="3600450"/>
          <p14:tracePt t="30297" x="6448425" y="3606800"/>
          <p14:tracePt t="30298" x="6454775" y="3606800"/>
          <p14:tracePt t="30300" x="6454775" y="3613150"/>
          <p14:tracePt t="30301" x="6461125" y="3613150"/>
          <p14:tracePt t="30302" x="6461125" y="3619500"/>
          <p14:tracePt t="30304" x="6467475" y="3619500"/>
          <p14:tracePt t="30305" x="6467475" y="3625850"/>
          <p14:tracePt t="30306" x="6473825" y="3625850"/>
          <p14:tracePt t="30309" x="6473825" y="3632200"/>
          <p14:tracePt t="30312" x="6480175" y="3638550"/>
          <p14:tracePt t="30313" x="6486525" y="3638550"/>
          <p14:tracePt t="30314" x="6486525" y="3646488"/>
          <p14:tracePt t="30316" x="6492875" y="3646488"/>
          <p14:tracePt t="30317" x="6492875" y="3652838"/>
          <p14:tracePt t="30320" x="6492875" y="3659188"/>
          <p14:tracePt t="30321" x="6499225" y="3659188"/>
          <p14:tracePt t="30323" x="6499225" y="3665538"/>
          <p14:tracePt t="30324" x="6505575" y="3665538"/>
          <p14:tracePt t="30329" x="6505575" y="3671888"/>
          <p14:tracePt t="30330" x="6511925" y="3671888"/>
          <p14:tracePt t="30333" x="6511925" y="3678238"/>
          <p14:tracePt t="30339" x="6511925" y="3684588"/>
          <p14:tracePt t="30341" x="6518275" y="3684588"/>
          <p14:tracePt t="30416" x="6511925" y="3684588"/>
          <p14:tracePt t="30420" x="6505575" y="3684588"/>
          <p14:tracePt t="30421" x="6499225" y="3684588"/>
          <p14:tracePt t="30424" x="6492875" y="3684588"/>
          <p14:tracePt t="30426" x="6486525" y="3684588"/>
          <p14:tracePt t="30429" x="6480175" y="3684588"/>
          <p14:tracePt t="30431" x="6473825" y="3684588"/>
          <p14:tracePt t="30434" x="6467475" y="3684588"/>
          <p14:tracePt t="30438" x="6461125" y="3684588"/>
          <p14:tracePt t="30438" x="6454775" y="3684588"/>
          <p14:tracePt t="30440" x="6448425" y="3684588"/>
          <p14:tracePt t="30442" x="6442075" y="3684588"/>
          <p14:tracePt t="30446" x="6435725" y="3684588"/>
          <p14:tracePt t="30446" x="6429375" y="3684588"/>
          <p14:tracePt t="30447" x="6423025" y="3684588"/>
          <p14:tracePt t="30449" x="6416675" y="3678238"/>
          <p14:tracePt t="30453" x="6410325" y="3678238"/>
          <p14:tracePt t="30454" x="6403975" y="3678238"/>
          <p14:tracePt t="30456" x="6397625" y="3678238"/>
          <p14:tracePt t="30457" x="6391275" y="3678238"/>
          <p14:tracePt t="30459" x="6384925" y="3678238"/>
          <p14:tracePt t="30460" x="6378575" y="3678238"/>
          <p14:tracePt t="30463" x="6372225" y="3678238"/>
          <p14:tracePt t="30464" x="6372225" y="3671888"/>
          <p14:tracePt t="30465" x="6365875" y="3671888"/>
          <p14:tracePt t="30466" x="6359525" y="3671888"/>
          <p14:tracePt t="30468" x="6353175" y="3671888"/>
          <p14:tracePt t="30471" x="6346825" y="3671888"/>
          <p14:tracePt t="30472" x="6340475" y="3671888"/>
          <p14:tracePt t="30474" x="6334125" y="3671888"/>
          <p14:tracePt t="30478" x="6327775" y="3671888"/>
          <p14:tracePt t="30479" x="6321425" y="3671888"/>
          <p14:tracePt t="30480" x="6315075" y="3671888"/>
          <p14:tracePt t="30481" x="6308725" y="3671888"/>
          <p14:tracePt t="30483" x="6302375" y="3671888"/>
          <p14:tracePt t="30485" x="6296025" y="3671888"/>
          <p14:tracePt t="30487" x="6289675" y="3671888"/>
          <p14:tracePt t="30487" x="6283325" y="3671888"/>
          <p14:tracePt t="30488" x="6276975" y="3671888"/>
          <p14:tracePt t="30492" x="6270625" y="3671888"/>
          <p14:tracePt t="30492" x="6264275" y="3671888"/>
          <p14:tracePt t="30493" x="6257925" y="3671888"/>
          <p14:tracePt t="30496" x="6245225" y="3671888"/>
          <p14:tracePt t="30498" x="6238875" y="3671888"/>
          <p14:tracePt t="30499" x="6232525" y="3671888"/>
          <p14:tracePt t="30500" x="6226175" y="3678238"/>
          <p14:tracePt t="30501" x="6219825" y="3678238"/>
          <p14:tracePt t="30504" x="6213475" y="3678238"/>
          <p14:tracePt t="30505" x="6207125" y="3678238"/>
          <p14:tracePt t="30505" x="6200775" y="3684588"/>
          <p14:tracePt t="30506" x="6194425" y="3684588"/>
          <p14:tracePt t="30508" x="6188075" y="3684588"/>
          <p14:tracePt t="30509" x="6181725" y="3684588"/>
          <p14:tracePt t="30510" x="6175375" y="3690938"/>
          <p14:tracePt t="30512" x="6167438" y="3690938"/>
          <p14:tracePt t="30513" x="6161088" y="3690938"/>
          <p14:tracePt t="30514" x="6154738" y="3697288"/>
          <p14:tracePt t="30515" x="6148388" y="3697288"/>
          <p14:tracePt t="30516" x="6142038" y="3697288"/>
          <p14:tracePt t="30519" x="6135688" y="3703638"/>
          <p14:tracePt t="30521" x="6122988" y="3703638"/>
          <p14:tracePt t="30521" x="6116638" y="3709988"/>
          <p14:tracePt t="30522" x="6110288" y="3709988"/>
          <p14:tracePt t="30524" x="6103938" y="3709988"/>
          <p14:tracePt t="30525" x="6097588" y="3716338"/>
          <p14:tracePt t="30526" x="6091238" y="3716338"/>
          <p14:tracePt t="30528" x="6084888" y="3722688"/>
          <p14:tracePt t="30529" x="6078538" y="3722688"/>
          <p14:tracePt t="30530" x="6072188" y="3722688"/>
          <p14:tracePt t="30530" x="6065838" y="3729038"/>
          <p14:tracePt t="30531" x="6059488" y="3729038"/>
          <p14:tracePt t="30532" x="6053138" y="3735388"/>
          <p14:tracePt t="30533" x="6046788" y="3735388"/>
          <p14:tracePt t="30534" x="6040438" y="3735388"/>
          <p14:tracePt t="30535" x="6034088" y="3741738"/>
          <p14:tracePt t="30537" x="6027738" y="3741738"/>
          <p14:tracePt t="30537" x="6021388" y="3748088"/>
          <p14:tracePt t="30538" x="6015038" y="3748088"/>
          <p14:tracePt t="30539" x="6008688" y="3754438"/>
          <p14:tracePt t="30540" x="6002338" y="3754438"/>
          <p14:tracePt t="30541" x="5995988" y="3760788"/>
          <p14:tracePt t="30543" x="5989638" y="3767138"/>
          <p14:tracePt t="30546" x="5976938" y="3773488"/>
          <p14:tracePt t="30546" x="5970588" y="3773488"/>
          <p14:tracePt t="30547" x="5964238" y="3779838"/>
          <p14:tracePt t="30548" x="5957888" y="3779838"/>
          <p14:tracePt t="30549" x="5951538" y="3786188"/>
          <p14:tracePt t="30550" x="5945188" y="3786188"/>
          <p14:tracePt t="30551" x="5938838" y="3792538"/>
          <p14:tracePt t="30554" x="5932488" y="3792538"/>
          <p14:tracePt t="30554" x="5932488" y="3798888"/>
          <p14:tracePt t="30555" x="5926138" y="3798888"/>
          <p14:tracePt t="30556" x="5919788" y="3805238"/>
          <p14:tracePt t="30557" x="5913438" y="3805238"/>
          <p14:tracePt t="30559" x="5907088" y="3811588"/>
          <p14:tracePt t="30560" x="5900738" y="3811588"/>
          <p14:tracePt t="30562" x="5900738" y="3817938"/>
          <p14:tracePt t="30563" x="5894388" y="3817938"/>
          <p14:tracePt t="30565" x="5894388" y="3824288"/>
          <p14:tracePt t="30565" x="5888038" y="3824288"/>
          <p14:tracePt t="30567" x="5881688" y="3830638"/>
          <p14:tracePt t="30570" x="5881688" y="3836988"/>
          <p14:tracePt t="30570" x="5875338" y="3836988"/>
          <p14:tracePt t="30572" x="5868988" y="3836988"/>
          <p14:tracePt t="30573" x="5868988" y="3843338"/>
          <p14:tracePt t="30575" x="5862638" y="3849688"/>
          <p14:tracePt t="30578" x="5856288" y="3856038"/>
          <p14:tracePt t="30582" x="5849938" y="3856038"/>
          <p14:tracePt t="30583" x="5849938" y="3862388"/>
          <p14:tracePt t="30587" x="5843588" y="3862388"/>
          <p14:tracePt t="30588" x="5843588" y="3868738"/>
          <p14:tracePt t="30595" x="5843588" y="3875088"/>
          <p14:tracePt t="30597" x="5837238" y="3875088"/>
          <p14:tracePt t="31078" x="5843588" y="3875088"/>
          <p14:tracePt t="31080" x="5849938" y="3875088"/>
          <p14:tracePt t="31084" x="5856288" y="3875088"/>
          <p14:tracePt t="31086" x="5856288" y="3868738"/>
          <p14:tracePt t="31087" x="5862638" y="3868738"/>
          <p14:tracePt t="31090" x="5868988" y="3868738"/>
          <p14:tracePt t="31092" x="5875338" y="3868738"/>
          <p14:tracePt t="31095" x="5875338" y="3862388"/>
          <p14:tracePt t="31095" x="5881688" y="3862388"/>
          <p14:tracePt t="31097" x="5888038" y="3862388"/>
          <p14:tracePt t="31098" x="5894388" y="3862388"/>
          <p14:tracePt t="31103" x="5900738" y="3862388"/>
          <p14:tracePt t="31103" x="5907088" y="3856038"/>
          <p14:tracePt t="31104" x="5913438" y="3856038"/>
          <p14:tracePt t="31106" x="5919788" y="3856038"/>
          <p14:tracePt t="31106" x="5926138" y="3856038"/>
          <p14:tracePt t="31108" x="5932488" y="3856038"/>
          <p14:tracePt t="31111" x="5938838" y="3849688"/>
          <p14:tracePt t="31111" x="5945188" y="3849688"/>
          <p14:tracePt t="31112" x="5951538" y="3849688"/>
          <p14:tracePt t="31113" x="5957888" y="3849688"/>
          <p14:tracePt t="31114" x="5964238" y="3849688"/>
          <p14:tracePt t="31115" x="5970588" y="3849688"/>
          <p14:tracePt t="31116" x="5976938" y="3843338"/>
          <p14:tracePt t="31117" x="5983288" y="3843338"/>
          <p14:tracePt t="31119" x="5989638" y="3843338"/>
          <p14:tracePt t="31120" x="5995988" y="3843338"/>
          <p14:tracePt t="31120" x="6002338" y="3843338"/>
          <p14:tracePt t="31122" x="6015038" y="3843338"/>
          <p14:tracePt t="31123" x="6021388" y="3836988"/>
          <p14:tracePt t="31124" x="6034088" y="3836988"/>
          <p14:tracePt t="31125" x="6040438" y="3836988"/>
          <p14:tracePt t="31127" x="6053138" y="3836988"/>
          <p14:tracePt t="31128" x="6065838" y="3836988"/>
          <p14:tracePt t="31129" x="6072188" y="3836988"/>
          <p14:tracePt t="31130" x="6078538" y="3836988"/>
          <p14:tracePt t="31131" x="6084888" y="3836988"/>
          <p14:tracePt t="31132" x="6091238" y="3836988"/>
          <p14:tracePt t="31133" x="6103938" y="3830638"/>
          <p14:tracePt t="31134" x="6116638" y="3830638"/>
          <p14:tracePt t="31136" x="6122988" y="3830638"/>
          <p14:tracePt t="31136" x="6129338" y="3830638"/>
          <p14:tracePt t="31137" x="6135688" y="3830638"/>
          <p14:tracePt t="31138" x="6148388" y="3830638"/>
          <p14:tracePt t="31139" x="6154738" y="3830638"/>
          <p14:tracePt t="31140" x="6167438" y="3830638"/>
          <p14:tracePt t="31141" x="6175375" y="3830638"/>
          <p14:tracePt t="31142" x="6181725" y="3830638"/>
          <p14:tracePt t="31144" x="6188075" y="3830638"/>
          <p14:tracePt t="31144" x="6200775" y="3830638"/>
          <p14:tracePt t="31145" x="6207125" y="3830638"/>
          <p14:tracePt t="31146" x="6219825" y="3830638"/>
          <p14:tracePt t="31147" x="6226175" y="3830638"/>
          <p14:tracePt t="31148" x="6232525" y="3830638"/>
          <p14:tracePt t="31149" x="6245225" y="3830638"/>
          <p14:tracePt t="31150" x="6251575" y="3830638"/>
          <p14:tracePt t="31152" x="6264275" y="3830638"/>
          <p14:tracePt t="31154" x="6276975" y="3830638"/>
          <p14:tracePt t="31154" x="6283325" y="3830638"/>
          <p14:tracePt t="31155" x="6289675" y="3830638"/>
          <p14:tracePt t="31156" x="6296025" y="3830638"/>
          <p14:tracePt t="31157" x="6302375" y="3830638"/>
          <p14:tracePt t="31158" x="6308725" y="3830638"/>
          <p14:tracePt t="31159" x="6315075" y="3830638"/>
          <p14:tracePt t="31161" x="6321425" y="3830638"/>
          <p14:tracePt t="31161" x="6327775" y="3830638"/>
          <p14:tracePt t="31162" x="6334125" y="3830638"/>
          <p14:tracePt t="31163" x="6340475" y="3830638"/>
          <p14:tracePt t="31164" x="6346825" y="3830638"/>
          <p14:tracePt t="31165" x="6353175" y="3830638"/>
          <p14:tracePt t="31166" x="6359525" y="3830638"/>
          <p14:tracePt t="31169" x="6365875" y="3830638"/>
          <p14:tracePt t="31170" x="6372225" y="3830638"/>
          <p14:tracePt t="31170" x="6378575" y="3836988"/>
          <p14:tracePt t="31172" x="6384925" y="3836988"/>
          <p14:tracePt t="31175" x="6391275" y="3836988"/>
          <p14:tracePt t="31178" x="6397625" y="3836988"/>
          <p14:tracePt t="31179" x="6403975" y="3836988"/>
          <p14:tracePt t="31184" x="6410325" y="3836988"/>
          <p14:tracePt t="31186" x="6410325" y="3843338"/>
          <p14:tracePt t="31885" x="6416675" y="3843338"/>
          <p14:tracePt t="31891" x="6416675" y="3836988"/>
          <p14:tracePt t="31892" x="6423025" y="3836988"/>
          <p14:tracePt t="31897" x="6423025" y="3830638"/>
          <p14:tracePt t="31900" x="6429375" y="3830638"/>
          <p14:tracePt t="31903" x="6435725" y="3830638"/>
          <p14:tracePt t="31905" x="6435725" y="3824288"/>
          <p14:tracePt t="31907" x="6442075" y="3824288"/>
          <p14:tracePt t="31912" x="6448425" y="3824288"/>
          <p14:tracePt t="31916" x="6448425" y="3817938"/>
          <p14:tracePt t="31917" x="6454775" y="3817938"/>
          <p14:tracePt t="31918" x="6461125" y="3817938"/>
          <p14:tracePt t="31922" x="6467475" y="3817938"/>
          <p14:tracePt t="31924" x="6467475" y="3811588"/>
          <p14:tracePt t="31926" x="6473825" y="3811588"/>
          <p14:tracePt t="31928" x="6480175" y="3811588"/>
          <p14:tracePt t="31930" x="6486525" y="3811588"/>
          <p14:tracePt t="31932" x="6492875" y="3811588"/>
          <p14:tracePt t="31934" x="6492875" y="3805238"/>
          <p14:tracePt t="31935" x="6499225" y="3805238"/>
          <p14:tracePt t="31937" x="6505575" y="3805238"/>
          <p14:tracePt t="31938" x="6511925" y="3805238"/>
          <p14:tracePt t="31940" x="6518275" y="3805238"/>
          <p14:tracePt t="31944" x="6524625" y="3805238"/>
          <p14:tracePt t="31945" x="6530975" y="3805238"/>
          <p14:tracePt t="31946" x="6537325" y="3805238"/>
          <p14:tracePt t="31947" x="6543675" y="3805238"/>
          <p14:tracePt t="31951" x="6550025" y="3805238"/>
          <p14:tracePt t="31952" x="6556375" y="3805238"/>
          <p14:tracePt t="31952" x="6556375" y="3798888"/>
          <p14:tracePt t="31953" x="6562725" y="3798888"/>
          <p14:tracePt t="31955" x="6569075" y="3798888"/>
          <p14:tracePt t="31956" x="6575425" y="3798888"/>
          <p14:tracePt t="31960" x="6588125" y="3798888"/>
          <p14:tracePt t="31962" x="6594475" y="3798888"/>
          <p14:tracePt t="31963" x="6600825" y="3798888"/>
          <p14:tracePt t="31965" x="6607175" y="3792538"/>
          <p14:tracePt t="31966" x="6613525" y="3792538"/>
          <p14:tracePt t="31969" x="6619875" y="3792538"/>
          <p14:tracePt t="31971" x="6626225" y="3792538"/>
          <p14:tracePt t="31973" x="6634163" y="3792538"/>
          <p14:tracePt t="31976" x="6640513" y="3792538"/>
          <p14:tracePt t="31977" x="6646863" y="3792538"/>
          <p14:tracePt t="31979" x="6653213" y="3792538"/>
          <p14:tracePt t="31982" x="6653213" y="3786188"/>
          <p14:tracePt t="31985" x="6659563" y="3786188"/>
          <p14:tracePt t="31986" x="6665913" y="3786188"/>
          <p14:tracePt t="31990" x="6672263" y="3786188"/>
          <p14:tracePt t="31999" x="6678613" y="3786188"/>
          <p14:tracePt t="37291" x="6678613" y="3779838"/>
          <p14:tracePt t="37295" x="6678613" y="3773488"/>
          <p14:tracePt t="37296" x="6672263" y="3773488"/>
          <p14:tracePt t="37297" x="6672263" y="3767138"/>
          <p14:tracePt t="37300" x="6665913" y="3760788"/>
          <p14:tracePt t="37302" x="6659563" y="3754438"/>
          <p14:tracePt t="37303" x="6659563" y="3748088"/>
          <p14:tracePt t="37305" x="6653213" y="3741738"/>
          <p14:tracePt t="37306" x="6646863" y="3735388"/>
          <p14:tracePt t="37308" x="6640513" y="3722688"/>
          <p14:tracePt t="37309" x="6640513" y="3716338"/>
          <p14:tracePt t="37310" x="6634163" y="3709988"/>
          <p14:tracePt t="37311" x="6626225" y="3703638"/>
          <p14:tracePt t="37312" x="6619875" y="3697288"/>
          <p14:tracePt t="37313" x="6613525" y="3690938"/>
          <p14:tracePt t="37314" x="6607175" y="3684588"/>
          <p14:tracePt t="37317" x="6600825" y="3671888"/>
          <p14:tracePt t="37317" x="6594475" y="3659188"/>
          <p14:tracePt t="37318" x="6588125" y="3652838"/>
          <p14:tracePt t="37319" x="6581775" y="3638550"/>
          <p14:tracePt t="37320" x="6569075" y="3632200"/>
          <p14:tracePt t="37321" x="6562725" y="3619500"/>
          <p14:tracePt t="37323" x="6550025" y="3606800"/>
          <p14:tracePt t="37325" x="6543675" y="3600450"/>
          <p14:tracePt t="37326" x="6530975" y="3587750"/>
          <p14:tracePt t="37327" x="6524625" y="3575050"/>
          <p14:tracePt t="37327" x="6518275" y="3568700"/>
          <p14:tracePt t="37328" x="6511925" y="3556000"/>
          <p14:tracePt t="37329" x="6499225" y="3549650"/>
          <p14:tracePt t="37330" x="6492875" y="3543300"/>
          <p14:tracePt t="37331" x="6486525" y="3530600"/>
          <p14:tracePt t="37333" x="6480175" y="3517900"/>
          <p14:tracePt t="37333" x="6467475" y="3511550"/>
          <p14:tracePt t="37334" x="6454775" y="3498850"/>
          <p14:tracePt t="37335" x="6442075" y="3486150"/>
          <p14:tracePt t="37336" x="6435725" y="3479800"/>
          <p14:tracePt t="37337" x="6429375" y="3467100"/>
          <p14:tracePt t="37339" x="6416675" y="3460750"/>
          <p14:tracePt t="37339" x="6403975" y="3448050"/>
          <p14:tracePt t="37342" x="6384925" y="3422650"/>
          <p14:tracePt t="37342" x="6372225" y="3416300"/>
          <p14:tracePt t="37343" x="6365875" y="3409950"/>
          <p14:tracePt t="37344" x="6346825" y="3397250"/>
          <p14:tracePt t="37345" x="6340475" y="3384550"/>
          <p14:tracePt t="37346" x="6327775" y="3371850"/>
          <p14:tracePt t="37347" x="6308725" y="3359150"/>
          <p14:tracePt t="37348" x="6296025" y="3346450"/>
          <p14:tracePt t="37350" x="6283325" y="3333750"/>
          <p14:tracePt t="37350" x="6276975" y="3327400"/>
          <p14:tracePt t="37351" x="6257925" y="3314700"/>
          <p14:tracePt t="37352" x="6245225" y="3302000"/>
          <p14:tracePt t="37353" x="6232525" y="3289300"/>
          <p14:tracePt t="37354" x="6213475" y="3276600"/>
          <p14:tracePt t="37355" x="6200775" y="3263900"/>
          <p14:tracePt t="37356" x="6181725" y="3251200"/>
          <p14:tracePt t="37358" x="6175375" y="3244850"/>
          <p14:tracePt t="37359" x="6154738" y="3232150"/>
          <p14:tracePt t="37359" x="6142038" y="3219450"/>
          <p14:tracePt t="37360" x="6122988" y="3205163"/>
          <p14:tracePt t="37361" x="6110288" y="3192463"/>
          <p14:tracePt t="37362" x="6091238" y="3186113"/>
          <p14:tracePt t="37363" x="6078538" y="3173413"/>
          <p14:tracePt t="37364" x="6065838" y="3167063"/>
          <p14:tracePt t="37367" x="6034088" y="3141663"/>
          <p14:tracePt t="37367" x="6015038" y="3128963"/>
          <p14:tracePt t="37368" x="6002338" y="3116263"/>
          <p14:tracePt t="37369" x="5983288" y="3109913"/>
          <p14:tracePt t="37370" x="5964238" y="3097213"/>
          <p14:tracePt t="37371" x="5957888" y="3097213"/>
          <p14:tracePt t="37372" x="5945188" y="3084513"/>
          <p14:tracePt t="37373" x="5932488" y="3078163"/>
          <p14:tracePt t="37375" x="5919788" y="3065463"/>
          <p14:tracePt t="37375" x="5900738" y="3059113"/>
          <p14:tracePt t="37377" x="5894388" y="3052763"/>
          <p14:tracePt t="37377" x="5881688" y="3040063"/>
          <p14:tracePt t="37378" x="5868988" y="3033713"/>
          <p14:tracePt t="37379" x="5856288" y="3027363"/>
          <p14:tracePt t="37380" x="5843588" y="3021013"/>
          <p14:tracePt t="37381" x="5830888" y="3014663"/>
          <p14:tracePt t="37383" x="5818188" y="3008313"/>
          <p14:tracePt t="37384" x="5805488" y="2995613"/>
          <p14:tracePt t="37384" x="5799138" y="2995613"/>
          <p14:tracePt t="37386" x="5786438" y="2989263"/>
          <p14:tracePt t="37386" x="5773738" y="2982913"/>
          <p14:tracePt t="37387" x="5767388" y="2976563"/>
          <p14:tracePt t="37388" x="5754688" y="2963863"/>
          <p14:tracePt t="37389" x="5741988" y="2957513"/>
          <p14:tracePt t="37392" x="5729288" y="2951163"/>
          <p14:tracePt t="37392" x="5722938" y="2944813"/>
          <p14:tracePt t="37393" x="5708650" y="2938463"/>
          <p14:tracePt t="37394" x="5695950" y="2938463"/>
          <p14:tracePt t="37395" x="5689600" y="2925763"/>
          <p14:tracePt t="37396" x="5683250" y="2925763"/>
          <p14:tracePt t="37397" x="5670550" y="2919413"/>
          <p14:tracePt t="37398" x="5664200" y="2919413"/>
          <p14:tracePt t="37400" x="5657850" y="2913063"/>
          <p14:tracePt t="37400" x="5645150" y="2913063"/>
          <p14:tracePt t="37401" x="5632450" y="2906713"/>
          <p14:tracePt t="37402" x="5626100" y="2900363"/>
          <p14:tracePt t="37403" x="5619750" y="2900363"/>
          <p14:tracePt t="37404" x="5613400" y="2894013"/>
          <p14:tracePt t="37405" x="5607050" y="2894013"/>
          <p14:tracePt t="37406" x="5600700" y="2887663"/>
          <p14:tracePt t="37408" x="5588000" y="2881313"/>
          <p14:tracePt t="37409" x="5581650" y="2874963"/>
          <p14:tracePt t="37410" x="5575300" y="2874963"/>
          <p14:tracePt t="37410" x="5562600" y="2868613"/>
          <p14:tracePt t="37412" x="5556250" y="2868613"/>
          <p14:tracePt t="37412" x="5549900" y="2862263"/>
          <p14:tracePt t="37413" x="5543550" y="2862263"/>
          <p14:tracePt t="37414" x="5537200" y="2855913"/>
          <p14:tracePt t="37417" x="5524500" y="2849563"/>
          <p14:tracePt t="37417" x="5511800" y="2849563"/>
          <p14:tracePt t="37418" x="5505450" y="2843213"/>
          <p14:tracePt t="37419" x="5499100" y="2843213"/>
          <p14:tracePt t="37420" x="5492750" y="2836863"/>
          <p14:tracePt t="37421" x="5486400" y="2836863"/>
          <p14:tracePt t="37422" x="5480050" y="2830513"/>
          <p14:tracePt t="37424" x="5473700" y="2830513"/>
          <p14:tracePt t="37425" x="5461000" y="2830513"/>
          <p14:tracePt t="37425" x="5454650" y="2824163"/>
          <p14:tracePt t="37427" x="5441950" y="2817813"/>
          <p14:tracePt t="37428" x="5435600" y="2817813"/>
          <p14:tracePt t="37429" x="5429250" y="2817813"/>
          <p14:tracePt t="37430" x="5422900" y="2817813"/>
          <p14:tracePt t="37431" x="5416550" y="2811463"/>
          <p14:tracePt t="37433" x="5410200" y="2811463"/>
          <p14:tracePt t="37433" x="5403850" y="2811463"/>
          <p14:tracePt t="37435" x="5391150" y="2805113"/>
          <p14:tracePt t="37437" x="5378450" y="2805113"/>
          <p14:tracePt t="37438" x="5372100" y="2798763"/>
          <p14:tracePt t="37441" x="5359400" y="2798763"/>
          <p14:tracePt t="37442" x="5353050" y="2798763"/>
          <p14:tracePt t="37443" x="5346700" y="2792413"/>
          <p14:tracePt t="37444" x="5340350" y="2792413"/>
          <p14:tracePt t="37445" x="5334000" y="2792413"/>
          <p14:tracePt t="37446" x="5327650" y="2792413"/>
          <p14:tracePt t="37447" x="5321300" y="2792413"/>
          <p14:tracePt t="37448" x="5314950" y="2792413"/>
          <p14:tracePt t="37450" x="5308600" y="2784475"/>
          <p14:tracePt t="37450" x="5302250" y="2784475"/>
          <p14:tracePt t="37451" x="5295900" y="2784475"/>
          <p14:tracePt t="37452" x="5289550" y="2784475"/>
          <p14:tracePt t="37453" x="5283200" y="2784475"/>
          <p14:tracePt t="37454" x="5276850" y="2784475"/>
          <p14:tracePt t="37455" x="5270500" y="2784475"/>
          <p14:tracePt t="37456" x="5264150" y="2784475"/>
          <p14:tracePt t="37458" x="5249863" y="2784475"/>
          <p14:tracePt t="37459" x="5243513" y="2778125"/>
          <p14:tracePt t="37460" x="5237163" y="2778125"/>
          <p14:tracePt t="37462" x="5230813" y="2778125"/>
          <p14:tracePt t="37463" x="5224463" y="2778125"/>
          <p14:tracePt t="37464" x="5218113" y="2778125"/>
          <p14:tracePt t="37466" x="5205413" y="2778125"/>
          <p14:tracePt t="37468" x="5199063" y="2778125"/>
          <p14:tracePt t="37469" x="5192713" y="2778125"/>
          <p14:tracePt t="37470" x="5186363" y="2778125"/>
          <p14:tracePt t="37472" x="5180013" y="2778125"/>
          <p14:tracePt t="37473" x="5173663" y="2778125"/>
          <p14:tracePt t="37475" x="5167313" y="2778125"/>
          <p14:tracePt t="37476" x="5160963" y="2771775"/>
          <p14:tracePt t="37477" x="5154613" y="2771775"/>
          <p14:tracePt t="37479" x="5148263" y="2771775"/>
          <p14:tracePt t="37480" x="5141913" y="2771775"/>
          <p14:tracePt t="37483" x="5135563" y="2771775"/>
          <p14:tracePt t="37484" x="5129213" y="2771775"/>
          <p14:tracePt t="37486" x="5122863" y="2771775"/>
          <p14:tracePt t="37488" x="5116513" y="2771775"/>
          <p14:tracePt t="37492" x="5110163" y="2771775"/>
          <p14:tracePt t="37493" x="5103813" y="2771775"/>
          <p14:tracePt t="37495" x="5097463" y="2771775"/>
          <p14:tracePt t="37498" x="5091113" y="2771775"/>
          <p14:tracePt t="37500" x="5084763" y="2771775"/>
          <p14:tracePt t="37502" x="5078413" y="2771775"/>
          <p14:tracePt t="37506" x="5078413" y="2765425"/>
          <p14:tracePt t="37508" x="5072063" y="2765425"/>
          <p14:tracePt t="37509" x="5065713" y="2765425"/>
          <p14:tracePt t="37511" x="5059363" y="2765425"/>
          <p14:tracePt t="37516" x="5053013" y="2765425"/>
          <p14:tracePt t="37518" x="5046663" y="2765425"/>
          <p14:tracePt t="37521" x="5040313" y="2765425"/>
          <p14:tracePt t="37525" x="5033963" y="2765425"/>
          <p14:tracePt t="37527" x="5027613" y="2765425"/>
          <p14:tracePt t="37529" x="5021263" y="2765425"/>
          <p14:tracePt t="37533" x="5014913" y="2765425"/>
          <p14:tracePt t="37534" x="5008563" y="2765425"/>
          <p14:tracePt t="37536" x="5002213" y="2765425"/>
          <p14:tracePt t="37539" x="4995863" y="2765425"/>
          <p14:tracePt t="37542" x="4989513" y="2765425"/>
          <p14:tracePt t="37543" x="4983163" y="2759075"/>
          <p14:tracePt t="37546" x="4976813" y="2759075"/>
          <p14:tracePt t="37548" x="4970463" y="2759075"/>
          <p14:tracePt t="37550" x="4964113" y="2759075"/>
          <p14:tracePt t="37552" x="4957763" y="2759075"/>
          <p14:tracePt t="37553" x="4951413" y="2759075"/>
          <p14:tracePt t="37554" x="4945063" y="2759075"/>
          <p14:tracePt t="37555" x="4945063" y="2752725"/>
          <p14:tracePt t="37556" x="4938713" y="2752725"/>
          <p14:tracePt t="37558" x="4932363" y="2752725"/>
          <p14:tracePt t="37561" x="4926013" y="2752725"/>
          <p14:tracePt t="37561" x="4919663" y="2752725"/>
          <p14:tracePt t="37562" x="4913313" y="2752725"/>
          <p14:tracePt t="37564" x="4906963" y="2752725"/>
          <p14:tracePt t="37566" x="4906963" y="2746375"/>
          <p14:tracePt t="37567" x="4900613" y="2746375"/>
          <p14:tracePt t="37567" x="4894263" y="2746375"/>
          <p14:tracePt t="37568" x="4887913" y="2746375"/>
          <p14:tracePt t="37569" x="4881563" y="2746375"/>
          <p14:tracePt t="37572" x="4875213" y="2746375"/>
          <p14:tracePt t="37575" x="4862513" y="2740025"/>
          <p14:tracePt t="37575" x="4856163" y="2740025"/>
          <p14:tracePt t="37576" x="4849813" y="2740025"/>
          <p14:tracePt t="37578" x="4843463" y="2740025"/>
          <p14:tracePt t="37580" x="4837113" y="2740025"/>
          <p14:tracePt t="37581" x="4830763" y="2740025"/>
          <p14:tracePt t="37583" x="4824413" y="2740025"/>
          <p14:tracePt t="37583" x="4818063" y="2740025"/>
          <p14:tracePt t="37584" x="4811713" y="2740025"/>
          <p14:tracePt t="37585" x="4805363" y="2740025"/>
          <p14:tracePt t="37586" x="4797425" y="2740025"/>
          <p14:tracePt t="37587" x="4791075" y="2733675"/>
          <p14:tracePt t="37588" x="4784725" y="2733675"/>
          <p14:tracePt t="37591" x="4778375" y="2733675"/>
          <p14:tracePt t="37591" x="4772025" y="2733675"/>
          <p14:tracePt t="37592" x="4765675" y="2733675"/>
          <p14:tracePt t="37594" x="4759325" y="2733675"/>
          <p14:tracePt t="37594" x="4752975" y="2733675"/>
          <p14:tracePt t="37595" x="4746625" y="2733675"/>
          <p14:tracePt t="37596" x="4740275" y="2727325"/>
          <p14:tracePt t="37600" x="4727575" y="2727325"/>
          <p14:tracePt t="37600" x="4721225" y="2727325"/>
          <p14:tracePt t="37601" x="4714875" y="2727325"/>
          <p14:tracePt t="37602" x="4708525" y="2727325"/>
          <p14:tracePt t="37603" x="4702175" y="2727325"/>
          <p14:tracePt t="37604" x="4695825" y="2727325"/>
          <p14:tracePt t="37605" x="4689475" y="2727325"/>
          <p14:tracePt t="37607" x="4683125" y="2720975"/>
          <p14:tracePt t="37608" x="4676775" y="2720975"/>
          <p14:tracePt t="37609" x="4670425" y="2720975"/>
          <p14:tracePt t="37609" x="4664075" y="2720975"/>
          <p14:tracePt t="37611" x="4657725" y="2720975"/>
          <p14:tracePt t="37611" x="4651375" y="2714625"/>
          <p14:tracePt t="37612" x="4645025" y="2714625"/>
          <p14:tracePt t="37613" x="4638675" y="2714625"/>
          <p14:tracePt t="37614" x="4632325" y="2714625"/>
          <p14:tracePt t="37616" x="4625975" y="2714625"/>
          <p14:tracePt t="37617" x="4619625" y="2714625"/>
          <p14:tracePt t="37618" x="4613275" y="2714625"/>
          <p14:tracePt t="37619" x="4606925" y="2714625"/>
          <p14:tracePt t="37620" x="4600575" y="2714625"/>
          <p14:tracePt t="37621" x="4594225" y="2714625"/>
          <p14:tracePt t="37623" x="4587875" y="2714625"/>
          <p14:tracePt t="37625" x="4575175" y="2714625"/>
          <p14:tracePt t="37626" x="4568825" y="2714625"/>
          <p14:tracePt t="37627" x="4562475" y="2714625"/>
          <p14:tracePt t="37628" x="4556125" y="2714625"/>
          <p14:tracePt t="37629" x="4549775" y="2714625"/>
          <p14:tracePt t="37632" x="4543425" y="2714625"/>
          <p14:tracePt t="37633" x="4537075" y="2714625"/>
          <p14:tracePt t="37633" x="4530725" y="2708275"/>
          <p14:tracePt t="37634" x="4524375" y="2708275"/>
          <p14:tracePt t="37635" x="4518025" y="2708275"/>
          <p14:tracePt t="37637" x="4511675" y="2708275"/>
          <p14:tracePt t="37639" x="4505325" y="2708275"/>
          <p14:tracePt t="37641" x="4498975" y="2708275"/>
          <p14:tracePt t="37641" x="4492625" y="2708275"/>
          <p14:tracePt t="37642" x="4486275" y="2708275"/>
          <p14:tracePt t="37644" x="4479925" y="2708275"/>
          <p14:tracePt t="37646" x="4473575" y="2708275"/>
          <p14:tracePt t="37647" x="4467225" y="2708275"/>
          <p14:tracePt t="37650" x="4460875" y="2708275"/>
          <p14:tracePt t="37651" x="4454525" y="2708275"/>
          <p14:tracePt t="37653" x="4448175" y="2708275"/>
          <p14:tracePt t="37655" x="4441825" y="2708275"/>
          <p14:tracePt t="37657" x="4435475" y="2708275"/>
          <p14:tracePt t="37658" x="4429125" y="2708275"/>
          <p14:tracePt t="37660" x="4422775" y="2708275"/>
          <p14:tracePt t="37663" x="4416425" y="2708275"/>
          <p14:tracePt t="37666" x="4410075" y="2708275"/>
          <p14:tracePt t="37666" x="4403725" y="2708275"/>
          <p14:tracePt t="37668" x="4397375" y="2708275"/>
          <p14:tracePt t="37671" x="4391025" y="2708275"/>
          <p14:tracePt t="37675" x="4384675" y="2708275"/>
          <p14:tracePt t="37676" x="4378325" y="2708275"/>
          <p14:tracePt t="37678" x="4371975" y="2708275"/>
          <p14:tracePt t="37681" x="4365625" y="2708275"/>
          <p14:tracePt t="37684" x="4359275" y="2708275"/>
          <p14:tracePt t="37686" x="4352925" y="2708275"/>
          <p14:tracePt t="37688" x="4346575" y="2708275"/>
          <p14:tracePt t="37692" x="4338638" y="2708275"/>
          <p14:tracePt t="37695" x="4332288" y="2708275"/>
          <p14:tracePt t="37697" x="4332288" y="2714625"/>
          <p14:tracePt t="37699" x="4325938" y="2714625"/>
          <p14:tracePt t="37702" x="4319588" y="2714625"/>
          <p14:tracePt t="37702" x="4319588" y="2720975"/>
          <p14:tracePt t="37704" x="4313238" y="2720975"/>
          <p14:tracePt t="37708" x="4306888" y="2720975"/>
          <p14:tracePt t="37708" x="4306888" y="2727325"/>
          <p14:tracePt t="37709" x="4300538" y="2727325"/>
          <p14:tracePt t="37711" x="4300538" y="2733675"/>
          <p14:tracePt t="37712" x="4294188" y="2733675"/>
          <p14:tracePt t="37716" x="4287838" y="2740025"/>
          <p14:tracePt t="37718" x="4281488" y="2740025"/>
          <p14:tracePt t="37720" x="4281488" y="2746375"/>
          <p14:tracePt t="37721" x="4275138" y="2746375"/>
          <p14:tracePt t="37725" x="4268788" y="2752725"/>
          <p14:tracePt t="37726" x="4268788" y="2759075"/>
          <p14:tracePt t="37727" x="4262438" y="2759075"/>
          <p14:tracePt t="37730" x="4262438" y="2765425"/>
          <p14:tracePt t="37731" x="4256088" y="2765425"/>
          <p14:tracePt t="37733" x="4249738" y="2771775"/>
          <p14:tracePt t="37737" x="4249738" y="2778125"/>
          <p14:tracePt t="37738" x="4243388" y="2778125"/>
          <p14:tracePt t="37742" x="4237038" y="2784475"/>
          <p14:tracePt t="37744" x="4230688" y="2784475"/>
          <p14:tracePt t="37745" x="4230688" y="2792413"/>
          <p14:tracePt t="37748" x="4230688" y="2798763"/>
          <p14:tracePt t="37750" x="4224338" y="2798763"/>
          <p14:tracePt t="37752" x="4224338" y="2805113"/>
          <p14:tracePt t="37753" x="4217988" y="2805113"/>
          <p14:tracePt t="37758" x="4217988" y="2811463"/>
          <p14:tracePt t="37759" x="4217988" y="2817813"/>
          <p14:tracePt t="37760" x="4211638" y="2817813"/>
          <p14:tracePt t="37768" x="4211638" y="2824163"/>
          <p14:tracePt t="37774" x="4211638" y="2830513"/>
          <p14:tracePt t="37774" x="4205288" y="2830513"/>
          <p14:tracePt t="37780" x="4205288" y="2836863"/>
          <p14:tracePt t="37786" x="4205288" y="2843213"/>
          <p14:tracePt t="37791" x="4198938" y="2843213"/>
          <p14:tracePt t="37792" x="4198938" y="2849563"/>
          <p14:tracePt t="37797" x="4198938" y="2855913"/>
          <p14:tracePt t="37802" x="4192588" y="2855913"/>
          <p14:tracePt t="37804" x="4192588" y="2862263"/>
          <p14:tracePt t="37808" x="4192588" y="2868613"/>
          <p14:tracePt t="37814" x="4192588" y="2874963"/>
          <p14:tracePt t="37817" x="4192588" y="2881313"/>
          <p14:tracePt t="37821" x="4192588" y="2887663"/>
          <p14:tracePt t="37827" x="4192588" y="2894013"/>
          <p14:tracePt t="37832" x="4192588" y="2900363"/>
          <p14:tracePt t="37837" x="4192588" y="2906713"/>
          <p14:tracePt t="37847" x="4192588" y="2913063"/>
          <p14:tracePt t="37858" x="4192588" y="2919413"/>
          <p14:tracePt t="37867" x="4192588" y="2925763"/>
          <p14:tracePt t="37885" x="4192588" y="2932113"/>
          <p14:tracePt t="37893" x="4192588" y="2938463"/>
          <p14:tracePt t="37907" x="4192588" y="2944813"/>
          <p14:tracePt t="37919" x="4192588" y="2951163"/>
          <p14:tracePt t="37924" x="4192588" y="2957513"/>
          <p14:tracePt t="37931" x="4192588" y="2963863"/>
          <p14:tracePt t="37935" x="4198938" y="2963863"/>
          <p14:tracePt t="37938" x="4198938" y="2970213"/>
          <p14:tracePt t="37945" x="4198938" y="2976563"/>
          <p14:tracePt t="37951" x="4198938" y="2982913"/>
          <p14:tracePt t="37961" x="4198938" y="2989263"/>
          <p14:tracePt t="37966" x="4198938" y="2995613"/>
          <p14:tracePt t="37968" x="4205288" y="2995613"/>
          <p14:tracePt t="37973" x="4205288" y="3001963"/>
          <p14:tracePt t="37980" x="4205288" y="3008313"/>
          <p14:tracePt t="37984" x="4205288" y="3014663"/>
          <p14:tracePt t="37990" x="4205288" y="3021013"/>
          <p14:tracePt t="37996" x="4205288" y="3027363"/>
          <p14:tracePt t="38001" x="4205288" y="3033713"/>
          <p14:tracePt t="38005" x="4205288" y="3040063"/>
          <p14:tracePt t="38011" x="4205288" y="3046413"/>
          <p14:tracePt t="38016" x="4211638" y="3046413"/>
          <p14:tracePt t="38018" x="4211638" y="3052763"/>
          <p14:tracePt t="38022" x="4211638" y="3059113"/>
          <p14:tracePt t="38031" x="4211638" y="3065463"/>
          <p14:tracePt t="38040" x="4211638" y="3071813"/>
          <p14:tracePt t="38041" x="4217988" y="3071813"/>
          <p14:tracePt t="38055" x="4217988" y="3078163"/>
          <p14:tracePt t="38055" x="4224338" y="3078163"/>
          <p14:tracePt t="38067" x="4224338" y="3084513"/>
          <p14:tracePt t="38096" x="4224338" y="3090863"/>
          <p14:tracePt t="38110" x="4230688" y="3090863"/>
          <p14:tracePt t="38126" x="4237038" y="3090863"/>
          <p14:tracePt t="38127" x="4237038" y="3097213"/>
          <p14:tracePt t="38140" x="4237038" y="3103563"/>
          <p14:tracePt t="38150" x="4243388" y="3103563"/>
          <p14:tracePt t="38155" x="4243388" y="3109913"/>
          <p14:tracePt t="38167" x="4243388" y="3116263"/>
          <p14:tracePt t="38173" x="4243388" y="3122613"/>
          <p14:tracePt t="38178" x="4249738" y="3122613"/>
          <p14:tracePt t="38180" x="4249738" y="3128963"/>
          <p14:tracePt t="38186" x="4249738" y="3135313"/>
          <p14:tracePt t="38190" x="4256088" y="3135313"/>
          <p14:tracePt t="38192" x="4256088" y="3141663"/>
          <p14:tracePt t="38199" x="4256088" y="3148013"/>
          <p14:tracePt t="38202" x="4262438" y="3148013"/>
          <p14:tracePt t="38206" x="4262438" y="3154363"/>
          <p14:tracePt t="38211" x="4262438" y="3160713"/>
          <p14:tracePt t="38220" x="4262438" y="3167063"/>
          <p14:tracePt t="38236" x="4268788" y="3167063"/>
          <p14:tracePt t="38240" x="4268788" y="3173413"/>
          <p14:tracePt t="38315" x="4275138" y="3173413"/>
          <p14:tracePt t="38324" x="4275138" y="3179763"/>
          <p14:tracePt t="38326" x="4281488" y="3179763"/>
          <p14:tracePt t="38334" x="4287838" y="3179763"/>
          <p14:tracePt t="38340" x="4294188" y="3179763"/>
          <p14:tracePt t="38343" x="4300538" y="3179763"/>
          <p14:tracePt t="38348" x="4306888" y="3179763"/>
          <p14:tracePt t="38351" x="4313238" y="3179763"/>
          <p14:tracePt t="38357" x="4319588" y="3179763"/>
          <p14:tracePt t="38359" x="4325938" y="3179763"/>
          <p14:tracePt t="38361" x="4332288" y="3179763"/>
          <p14:tracePt t="38365" x="4338638" y="3179763"/>
          <p14:tracePt t="38367" x="4346575" y="3179763"/>
          <p14:tracePt t="38369" x="4352925" y="3179763"/>
          <p14:tracePt t="38371" x="4359275" y="3179763"/>
          <p14:tracePt t="38374" x="4365625" y="3179763"/>
          <p14:tracePt t="38376" x="4371975" y="3179763"/>
          <p14:tracePt t="38379" x="4378325" y="3179763"/>
          <p14:tracePt t="38382" x="4384675" y="3179763"/>
          <p14:tracePt t="38384" x="4391025" y="3179763"/>
          <p14:tracePt t="38387" x="4397375" y="3179763"/>
          <p14:tracePt t="38390" x="4403725" y="3179763"/>
          <p14:tracePt t="38391" x="4410075" y="3179763"/>
          <p14:tracePt t="38393" x="4416425" y="3179763"/>
          <p14:tracePt t="38395" x="4422775" y="3179763"/>
          <p14:tracePt t="38398" x="4429125" y="3179763"/>
          <p14:tracePt t="38399" x="4429125" y="3173413"/>
          <p14:tracePt t="38399" x="4435475" y="3173413"/>
          <p14:tracePt t="38401" x="4441825" y="3173413"/>
          <p14:tracePt t="38403" x="4448175" y="3173413"/>
          <p14:tracePt t="38407" x="4454525" y="3173413"/>
          <p14:tracePt t="38407" x="4460875" y="3173413"/>
          <p14:tracePt t="38409" x="4467225" y="3173413"/>
          <p14:tracePt t="38411" x="4473575" y="3173413"/>
          <p14:tracePt t="38412" x="4479925" y="3173413"/>
          <p14:tracePt t="38415" x="4486275" y="3173413"/>
          <p14:tracePt t="38415" x="4492625" y="3173413"/>
          <p14:tracePt t="38417" x="4498975" y="3173413"/>
          <p14:tracePt t="38418" x="4505325" y="3173413"/>
          <p14:tracePt t="38420" x="4511675" y="3173413"/>
          <p14:tracePt t="38421" x="4518025" y="3167063"/>
          <p14:tracePt t="38423" x="4524375" y="3167063"/>
          <p14:tracePt t="38424" x="4530725" y="3167063"/>
          <p14:tracePt t="38425" x="4537075" y="3167063"/>
          <p14:tracePt t="38426" x="4543425" y="3167063"/>
          <p14:tracePt t="38428" x="4549775" y="3167063"/>
          <p14:tracePt t="38429" x="4556125" y="3167063"/>
          <p14:tracePt t="38432" x="4562475" y="3167063"/>
          <p14:tracePt t="38432" x="4568825" y="3167063"/>
          <p14:tracePt t="38433" x="4575175" y="3167063"/>
          <p14:tracePt t="38434" x="4581525" y="3167063"/>
          <p14:tracePt t="38435" x="4587875" y="3160713"/>
          <p14:tracePt t="38437" x="4594225" y="3160713"/>
          <p14:tracePt t="38439" x="4600575" y="3160713"/>
          <p14:tracePt t="38440" x="4606925" y="3160713"/>
          <p14:tracePt t="38441" x="4613275" y="3160713"/>
          <p14:tracePt t="38442" x="4619625" y="3160713"/>
          <p14:tracePt t="38443" x="4625975" y="3160713"/>
          <p14:tracePt t="38445" x="4632325" y="3160713"/>
          <p14:tracePt t="38446" x="4638675" y="3160713"/>
          <p14:tracePt t="38448" x="4645025" y="3160713"/>
          <p14:tracePt t="38449" x="4657725" y="3160713"/>
          <p14:tracePt t="38450" x="4664075" y="3160713"/>
          <p14:tracePt t="38451" x="4670425" y="3160713"/>
          <p14:tracePt t="38452" x="4676775" y="3160713"/>
          <p14:tracePt t="38454" x="4683125" y="3160713"/>
          <p14:tracePt t="38456" x="4689475" y="3160713"/>
          <p14:tracePt t="38457" x="4695825" y="3160713"/>
          <p14:tracePt t="38457" x="4702175" y="3160713"/>
          <p14:tracePt t="38458" x="4708525" y="3160713"/>
          <p14:tracePt t="38459" x="4714875" y="3160713"/>
          <p14:tracePt t="38461" x="4721225" y="3160713"/>
          <p14:tracePt t="38462" x="4727575" y="3160713"/>
          <p14:tracePt t="38465" x="4733925" y="3160713"/>
          <p14:tracePt t="38465" x="4740275" y="3160713"/>
          <p14:tracePt t="38466" x="4746625" y="3160713"/>
          <p14:tracePt t="38467" x="4752975" y="3160713"/>
          <p14:tracePt t="38468" x="4759325" y="3160713"/>
          <p14:tracePt t="38469" x="4765675" y="3160713"/>
          <p14:tracePt t="38471" x="4772025" y="3160713"/>
          <p14:tracePt t="38473" x="4778375" y="3160713"/>
          <p14:tracePt t="38474" x="4784725" y="3160713"/>
          <p14:tracePt t="38475" x="4791075" y="3160713"/>
          <p14:tracePt t="38477" x="4797425" y="3160713"/>
          <p14:tracePt t="38478" x="4805363" y="3160713"/>
          <p14:tracePt t="38482" x="4818063" y="3160713"/>
          <p14:tracePt t="38482" x="4824413" y="3160713"/>
          <p14:tracePt t="38484" x="4830763" y="3160713"/>
          <p14:tracePt t="38486" x="4837113" y="3160713"/>
          <p14:tracePt t="38487" x="4843463" y="3160713"/>
          <p14:tracePt t="38488" x="4849813" y="3160713"/>
          <p14:tracePt t="38491" x="4856163" y="3160713"/>
          <p14:tracePt t="38492" x="4862513" y="3160713"/>
          <p14:tracePt t="38494" x="4868863" y="3160713"/>
          <p14:tracePt t="38498" x="4875213" y="3160713"/>
          <p14:tracePt t="38499" x="4881563" y="3160713"/>
          <p14:tracePt t="38500" x="4881563" y="3167063"/>
          <p14:tracePt t="38501" x="4887913" y="3167063"/>
          <p14:tracePt t="38504" x="4894263" y="3167063"/>
          <p14:tracePt t="38506" x="4900613" y="3167063"/>
          <p14:tracePt t="38509" x="4906963" y="3167063"/>
          <p14:tracePt t="38511" x="4906963" y="3173413"/>
          <p14:tracePt t="38514" x="4913313" y="3173413"/>
          <p14:tracePt t="38517" x="4919663" y="3173413"/>
          <p14:tracePt t="38523" x="4926013" y="3173413"/>
          <p14:tracePt t="38646" x="4919663" y="3173413"/>
          <p14:tracePt t="38651" x="4913313" y="3173413"/>
          <p14:tracePt t="38655" x="4906963" y="3173413"/>
          <p14:tracePt t="38657" x="4900613" y="3173413"/>
          <p14:tracePt t="38660" x="4894263" y="3173413"/>
          <p14:tracePt t="38665" x="4887913" y="3173413"/>
          <p14:tracePt t="38665" x="4881563" y="3173413"/>
          <p14:tracePt t="38667" x="4875213" y="3173413"/>
          <p14:tracePt t="38670" x="4868863" y="3173413"/>
          <p14:tracePt t="38672" x="4862513" y="3173413"/>
          <p14:tracePt t="38674" x="4856163" y="3173413"/>
          <p14:tracePt t="38677" x="4849813" y="3173413"/>
          <p14:tracePt t="38680" x="4843463" y="3173413"/>
          <p14:tracePt t="38682" x="4837113" y="3173413"/>
          <p14:tracePt t="38683" x="4830763" y="3173413"/>
          <p14:tracePt t="38685" x="4824413" y="3173413"/>
          <p14:tracePt t="38686" x="4818063" y="3173413"/>
          <p14:tracePt t="38689" x="4811713" y="3173413"/>
          <p14:tracePt t="38690" x="4805363" y="3173413"/>
          <p14:tracePt t="38692" x="4797425" y="3173413"/>
          <p14:tracePt t="38693" x="4791075" y="3173413"/>
          <p14:tracePt t="38698" x="4778375" y="3173413"/>
          <p14:tracePt t="38701" x="4772025" y="3173413"/>
          <p14:tracePt t="38702" x="4765675" y="3173413"/>
          <p14:tracePt t="38703" x="4759325" y="3173413"/>
          <p14:tracePt t="38706" x="4752975" y="3173413"/>
          <p14:tracePt t="38707" x="4746625" y="3173413"/>
          <p14:tracePt t="38709" x="4740275" y="3179763"/>
          <p14:tracePt t="38710" x="4733925" y="3179763"/>
          <p14:tracePt t="38712" x="4727575" y="3179763"/>
          <p14:tracePt t="38715" x="4721225" y="3179763"/>
          <p14:tracePt t="38717" x="4714875" y="3179763"/>
          <p14:tracePt t="38719" x="4708525" y="3179763"/>
          <p14:tracePt t="38723" x="4702175" y="3186113"/>
          <p14:tracePt t="38723" x="4695825" y="3186113"/>
          <p14:tracePt t="38725" x="4689475" y="3186113"/>
          <p14:tracePt t="38727" x="4683125" y="3186113"/>
          <p14:tracePt t="38730" x="4676775" y="3186113"/>
          <p14:tracePt t="38731" x="4670425" y="3192463"/>
          <p14:tracePt t="38733" x="4664075" y="3192463"/>
          <p14:tracePt t="38735" x="4657725" y="3192463"/>
          <p14:tracePt t="38737" x="4651375" y="3198813"/>
          <p14:tracePt t="38739" x="4645025" y="3198813"/>
          <p14:tracePt t="38741" x="4638675" y="3198813"/>
          <p14:tracePt t="38742" x="4632325" y="3205163"/>
          <p14:tracePt t="38745" x="4625975" y="3205163"/>
          <p14:tracePt t="38746" x="4619625" y="3205163"/>
          <p14:tracePt t="38748" x="4613275" y="3211513"/>
          <p14:tracePt t="38749" x="4606925" y="3211513"/>
          <p14:tracePt t="38751" x="4600575" y="3211513"/>
          <p14:tracePt t="38752" x="4594225" y="3219450"/>
          <p14:tracePt t="38756" x="4587875" y="3225800"/>
          <p14:tracePt t="38756" x="4581525" y="3225800"/>
          <p14:tracePt t="38758" x="4575175" y="3225800"/>
          <p14:tracePt t="38760" x="4568825" y="3232150"/>
          <p14:tracePt t="38764" x="4562475" y="3238500"/>
          <p14:tracePt t="38765" x="4556125" y="3238500"/>
          <p14:tracePt t="38766" x="4556125" y="3244850"/>
          <p14:tracePt t="38767" x="4549775" y="3244850"/>
          <p14:tracePt t="38770" x="4543425" y="3251200"/>
          <p14:tracePt t="38772" x="4537075" y="3251200"/>
          <p14:tracePt t="38773" x="4530725" y="3257550"/>
          <p14:tracePt t="38776" x="4530725" y="3263900"/>
          <p14:tracePt t="38777" x="4524375" y="3263900"/>
          <p14:tracePt t="38779" x="4518025" y="3263900"/>
          <p14:tracePt t="38781" x="4518025" y="3270250"/>
          <p14:tracePt t="38782" x="4511675" y="3270250"/>
          <p14:tracePt t="38782" x="4511675" y="3276600"/>
          <p14:tracePt t="38785" x="4505325" y="3282950"/>
          <p14:tracePt t="38787" x="4498975" y="3282950"/>
          <p14:tracePt t="38790" x="4492625" y="3289300"/>
          <p14:tracePt t="38792" x="4492625" y="3295650"/>
          <p14:tracePt t="38794" x="4486275" y="3295650"/>
          <p14:tracePt t="38795" x="4486275" y="3302000"/>
          <p14:tracePt t="38798" x="4479925" y="3302000"/>
          <p14:tracePt t="38800" x="4473575" y="3308350"/>
          <p14:tracePt t="38803" x="4473575" y="3314700"/>
          <p14:tracePt t="38806" x="4473575" y="3321050"/>
          <p14:tracePt t="38807" x="4467225" y="3321050"/>
          <p14:tracePt t="38812" x="4467225" y="3327400"/>
          <p14:tracePt t="38814" x="4460875" y="3327400"/>
          <p14:tracePt t="38817" x="4460875" y="3333750"/>
          <p14:tracePt t="38823" x="4460875" y="3340100"/>
          <p14:tracePt t="38826" x="4454525" y="3340100"/>
          <p14:tracePt t="38833" x="4454525" y="3346450"/>
          <p14:tracePt t="38839" x="4454525" y="3352800"/>
          <p14:tracePt t="38843" x="4448175" y="3352800"/>
          <p14:tracePt t="38845" x="4448175" y="3359150"/>
          <p14:tracePt t="38856" x="4448175" y="3365500"/>
          <p14:tracePt t="38858" x="4441825" y="3365500"/>
          <p14:tracePt t="38866" x="4441825" y="3371850"/>
          <p14:tracePt t="38876" x="4441825" y="3378200"/>
          <p14:tracePt t="38898" x="4441825" y="3384550"/>
          <p14:tracePt t="38907" x="4441825" y="3390900"/>
          <p14:tracePt t="38923" x="4441825" y="3397250"/>
          <p14:tracePt t="38925" x="4435475" y="3397250"/>
          <p14:tracePt t="38943" x="4435475" y="3403600"/>
          <p14:tracePt t="39391" x="4435475" y="3409950"/>
          <p14:tracePt t="39396" x="4435475" y="3416300"/>
          <p14:tracePt t="39401" x="4435475" y="3422650"/>
          <p14:tracePt t="39405" x="4435475" y="3429000"/>
          <p14:tracePt t="39413" x="4435475" y="3435350"/>
          <p14:tracePt t="39418" x="4435475" y="3441700"/>
          <p14:tracePt t="39422" x="4435475" y="3448050"/>
          <p14:tracePt t="39434" x="4435475" y="3454400"/>
          <p14:tracePt t="39441" x="4429125" y="3454400"/>
          <p14:tracePt t="39441" x="4429125" y="3460750"/>
          <p14:tracePt t="39450" x="4429125" y="3467100"/>
          <p14:tracePt t="39464" x="4429125" y="3473450"/>
          <p14:tracePt t="39470" x="4429125" y="3479800"/>
          <p14:tracePt t="39472" x="4422775" y="3479800"/>
          <p14:tracePt t="39480" x="4422775" y="3486150"/>
          <p14:tracePt t="39489" x="4422775" y="3492500"/>
          <p14:tracePt t="39497" x="4422775" y="3498850"/>
          <p14:tracePt t="39497" x="4416425" y="3498850"/>
          <p14:tracePt t="39501" x="4416425" y="3505200"/>
          <p14:tracePt t="39509" x="4416425" y="3511550"/>
          <p14:tracePt t="39513" x="4410075" y="3511550"/>
          <p14:tracePt t="39514" x="4410075" y="3517900"/>
          <p14:tracePt t="39518" x="4410075" y="3524250"/>
          <p14:tracePt t="39526" x="4403725" y="3524250"/>
          <p14:tracePt t="39526" x="4403725" y="3530600"/>
          <p14:tracePt t="39533" x="4403725" y="3536950"/>
          <p14:tracePt t="39538" x="4403725" y="3543300"/>
          <p14:tracePt t="39547" x="4403725" y="3549650"/>
          <p14:tracePt t="39547" x="4397375" y="3549650"/>
          <p14:tracePt t="39552" x="4397375" y="3556000"/>
          <p14:tracePt t="39561" x="4397375" y="3562350"/>
          <p14:tracePt t="39566" x="4391025" y="3562350"/>
          <p14:tracePt t="39574" x="4391025" y="3568700"/>
          <p14:tracePt t="39584" x="4391025" y="3575050"/>
          <p14:tracePt t="39594" x="4384675" y="3575050"/>
          <p14:tracePt t="39597" x="4384675" y="3581400"/>
          <p14:tracePt t="39625" x="4384675" y="3587750"/>
          <p14:tracePt t="39669" x="4384675" y="3594100"/>
          <p14:tracePt t="39686" x="4391025" y="3594100"/>
          <p14:tracePt t="39690" x="4397375" y="3594100"/>
          <p14:tracePt t="39696" x="4397375" y="3600450"/>
          <p14:tracePt t="39697" x="4403725" y="3600450"/>
          <p14:tracePt t="39700" x="4410075" y="3600450"/>
          <p14:tracePt t="39704" x="4416425" y="3600450"/>
          <p14:tracePt t="39706" x="4416425" y="3606800"/>
          <p14:tracePt t="39708" x="4422775" y="3606800"/>
          <p14:tracePt t="39710" x="4429125" y="3606800"/>
          <p14:tracePt t="39713" x="4435475" y="3606800"/>
          <p14:tracePt t="39716" x="4441825" y="3606800"/>
          <p14:tracePt t="39718" x="4448175" y="3606800"/>
          <p14:tracePt t="39720" x="4448175" y="3613150"/>
          <p14:tracePt t="39721" x="4454525" y="3613150"/>
          <p14:tracePt t="39723" x="4460875" y="3613150"/>
          <p14:tracePt t="39725" x="4467225" y="3613150"/>
          <p14:tracePt t="39729" x="4473575" y="3613150"/>
          <p14:tracePt t="39729" x="4479925" y="3613150"/>
          <p14:tracePt t="39731" x="4486275" y="3613150"/>
          <p14:tracePt t="39733" x="4492625" y="3613150"/>
          <p14:tracePt t="39735" x="4498975" y="3613150"/>
          <p14:tracePt t="39738" x="4505325" y="3613150"/>
          <p14:tracePt t="39738" x="4511675" y="3619500"/>
          <p14:tracePt t="39739" x="4518025" y="3619500"/>
          <p14:tracePt t="39741" x="4524375" y="3619500"/>
          <p14:tracePt t="39744" x="4530725" y="3619500"/>
          <p14:tracePt t="39746" x="4537075" y="3619500"/>
          <p14:tracePt t="39746" x="4543425" y="3619500"/>
          <p14:tracePt t="39748" x="4549775" y="3619500"/>
          <p14:tracePt t="39749" x="4556125" y="3619500"/>
          <p14:tracePt t="39750" x="4562475" y="3619500"/>
          <p14:tracePt t="39751" x="4568825" y="3619500"/>
          <p14:tracePt t="39754" x="4575175" y="3625850"/>
          <p14:tracePt t="39754" x="4581525" y="3625850"/>
          <p14:tracePt t="39756" x="4587875" y="3625850"/>
          <p14:tracePt t="39757" x="4594225" y="3625850"/>
          <p14:tracePt t="39758" x="4600575" y="3625850"/>
          <p14:tracePt t="39760" x="4606925" y="3625850"/>
          <p14:tracePt t="39760" x="4613275" y="3625850"/>
          <p14:tracePt t="39763" x="4625975" y="3625850"/>
          <p14:tracePt t="39764" x="4632325" y="3625850"/>
          <p14:tracePt t="39765" x="4638675" y="3625850"/>
          <p14:tracePt t="39767" x="4645025" y="3625850"/>
          <p14:tracePt t="39768" x="4651375" y="3625850"/>
          <p14:tracePt t="39769" x="4657725" y="3625850"/>
          <p14:tracePt t="39771" x="4664075" y="3625850"/>
          <p14:tracePt t="39771" x="4670425" y="3632200"/>
          <p14:tracePt t="39772" x="4676775" y="3632200"/>
          <p14:tracePt t="39773" x="4683125" y="3632200"/>
          <p14:tracePt t="39774" x="4689475" y="3632200"/>
          <p14:tracePt t="39776" x="4695825" y="3632200"/>
          <p14:tracePt t="39777" x="4702175" y="3632200"/>
          <p14:tracePt t="39779" x="4708525" y="3632200"/>
          <p14:tracePt t="39779" x="4714875" y="3632200"/>
          <p14:tracePt t="39780" x="4721225" y="3632200"/>
          <p14:tracePt t="39781" x="4727575" y="3632200"/>
          <p14:tracePt t="39782" x="4733925" y="3632200"/>
          <p14:tracePt t="39783" x="4740275" y="3632200"/>
          <p14:tracePt t="39784" x="4746625" y="3632200"/>
          <p14:tracePt t="39785" x="4752975" y="3638550"/>
          <p14:tracePt t="39787" x="4759325" y="3638550"/>
          <p14:tracePt t="39788" x="4765675" y="3638550"/>
          <p14:tracePt t="39789" x="4772025" y="3638550"/>
          <p14:tracePt t="39790" x="4778375" y="3638550"/>
          <p14:tracePt t="39792" x="4784725" y="3638550"/>
          <p14:tracePt t="39792" x="4791075" y="3638550"/>
          <p14:tracePt t="39793" x="4797425" y="3638550"/>
          <p14:tracePt t="39796" x="4811713" y="3638550"/>
          <p14:tracePt t="39796" x="4818063" y="3638550"/>
          <p14:tracePt t="39797" x="4824413" y="3638550"/>
          <p14:tracePt t="39798" x="4830763" y="3638550"/>
          <p14:tracePt t="39799" x="4837113" y="3638550"/>
          <p14:tracePt t="39800" x="4843463" y="3638550"/>
          <p14:tracePt t="39801" x="4849813" y="3646488"/>
          <p14:tracePt t="39802" x="4856163" y="3646488"/>
          <p14:tracePt t="39804" x="4862513" y="3646488"/>
          <p14:tracePt t="39805" x="4868863" y="3646488"/>
          <p14:tracePt t="39806" x="4875213" y="3646488"/>
          <p14:tracePt t="39807" x="4881563" y="3646488"/>
          <p14:tracePt t="39808" x="4887913" y="3646488"/>
          <p14:tracePt t="39809" x="4894263" y="3646488"/>
          <p14:tracePt t="39810" x="4900613" y="3646488"/>
          <p14:tracePt t="39813" x="4906963" y="3646488"/>
          <p14:tracePt t="39813" x="4913313" y="3646488"/>
          <p14:tracePt t="39814" x="4919663" y="3646488"/>
          <p14:tracePt t="39815" x="4926013" y="3652838"/>
          <p14:tracePt t="39816" x="4932363" y="3652838"/>
          <p14:tracePt t="39817" x="4938713" y="3652838"/>
          <p14:tracePt t="39818" x="4945063" y="3652838"/>
          <p14:tracePt t="39821" x="4951413" y="3652838"/>
          <p14:tracePt t="39821" x="4957763" y="3652838"/>
          <p14:tracePt t="39822" x="4964113" y="3652838"/>
          <p14:tracePt t="39823" x="4970463" y="3652838"/>
          <p14:tracePt t="39824" x="4976813" y="3652838"/>
          <p14:tracePt t="39825" x="4983163" y="3652838"/>
          <p14:tracePt t="39826" x="4989513" y="3652838"/>
          <p14:tracePt t="39827" x="4989513" y="3659188"/>
          <p14:tracePt t="39829" x="4995863" y="3659188"/>
          <p14:tracePt t="39829" x="5002213" y="3659188"/>
          <p14:tracePt t="39830" x="5008563" y="3659188"/>
          <p14:tracePt t="39832" x="5014913" y="3659188"/>
          <p14:tracePt t="39833" x="5021263" y="3659188"/>
          <p14:tracePt t="39834" x="5027613" y="3659188"/>
          <p14:tracePt t="39835" x="5033963" y="3659188"/>
          <p14:tracePt t="39837" x="5040313" y="3665538"/>
          <p14:tracePt t="39837" x="5046663" y="3665538"/>
          <p14:tracePt t="39838" x="5053013" y="3665538"/>
          <p14:tracePt t="39840" x="5059363" y="3665538"/>
          <p14:tracePt t="39842" x="5065713" y="3665538"/>
          <p14:tracePt t="39843" x="5072063" y="3671888"/>
          <p14:tracePt t="39846" x="5084763" y="3671888"/>
          <p14:tracePt t="39846" x="5091113" y="3671888"/>
          <p14:tracePt t="39848" x="5097463" y="3671888"/>
          <p14:tracePt t="39849" x="5103813" y="3671888"/>
          <p14:tracePt t="39850" x="5110163" y="3671888"/>
          <p14:tracePt t="39852" x="5116513" y="3678238"/>
          <p14:tracePt t="39854" x="5122863" y="3678238"/>
          <p14:tracePt t="39855" x="5129213" y="3678238"/>
          <p14:tracePt t="39856" x="5135563" y="3678238"/>
          <p14:tracePt t="39858" x="5141913" y="3678238"/>
          <p14:tracePt t="39859" x="5148263" y="3678238"/>
          <p14:tracePt t="39862" x="5154613" y="3678238"/>
          <p14:tracePt t="39863" x="5160963" y="3678238"/>
          <p14:tracePt t="39863" x="5160963" y="3684588"/>
          <p14:tracePt t="39864" x="5167313" y="3684588"/>
          <p14:tracePt t="39865" x="5173663" y="3684588"/>
          <p14:tracePt t="39867" x="5180013" y="3684588"/>
          <p14:tracePt t="39871" x="5186363" y="3684588"/>
          <p14:tracePt t="39871" x="5192713" y="3684588"/>
          <p14:tracePt t="39872" x="5199063" y="3684588"/>
          <p14:tracePt t="39874" x="5205413" y="3684588"/>
          <p14:tracePt t="39876" x="5205413" y="3690938"/>
          <p14:tracePt t="39879" x="5211763" y="3690938"/>
          <p14:tracePt t="39880" x="5218113" y="3690938"/>
          <p14:tracePt t="39883" x="5224463" y="3690938"/>
          <p14:tracePt t="39888" x="5230813" y="3690938"/>
          <p14:tracePt t="39890" x="5237163" y="3690938"/>
          <p14:tracePt t="39899" x="5243513" y="3690938"/>
          <p14:tracePt t="39911" x="5249863" y="3690938"/>
          <p14:tracePt t="40036" x="5243513" y="3690938"/>
          <p14:tracePt t="40048" x="5237163" y="3690938"/>
          <p14:tracePt t="40051" x="5230813" y="3690938"/>
          <p14:tracePt t="40055" x="5224463" y="3690938"/>
          <p14:tracePt t="40061" x="5218113" y="3690938"/>
          <p14:tracePt t="40067" x="5218113" y="3684588"/>
          <p14:tracePt t="40068" x="5211763" y="3684588"/>
          <p14:tracePt t="40076" x="5205413" y="3684588"/>
          <p14:tracePt t="40081" x="5199063" y="3684588"/>
          <p14:tracePt t="40087" x="5192713" y="3684588"/>
          <p14:tracePt t="40091" x="5192713" y="3678238"/>
          <p14:tracePt t="40095" x="5186363" y="3678238"/>
          <p14:tracePt t="40101" x="5180013" y="3678238"/>
          <p14:tracePt t="40108" x="5173663" y="3678238"/>
          <p14:tracePt t="40111" x="5173663" y="3671888"/>
          <p14:tracePt t="40121" x="5167313" y="3671888"/>
          <p14:tracePt t="40129" x="5160963" y="3671888"/>
          <p14:tracePt t="40140" x="5154613" y="3671888"/>
          <p14:tracePt t="40140" x="5154613" y="3665538"/>
          <p14:tracePt t="40186" x="5148263" y="3665538"/>
          <p14:tracePt t="40214" x="5141913" y="3665538"/>
          <p14:tracePt t="40235" x="5135563" y="3665538"/>
          <p14:tracePt t="40252" x="5129213" y="3665538"/>
          <p14:tracePt t="40259" x="5122863" y="3665538"/>
          <p14:tracePt t="40264" x="5116513" y="3665538"/>
          <p14:tracePt t="40269" x="5110163" y="3665538"/>
          <p14:tracePt t="40271" x="5103813" y="3665538"/>
          <p14:tracePt t="40275" x="5097463" y="3665538"/>
          <p14:tracePt t="40279" x="5091113" y="3665538"/>
          <p14:tracePt t="40282" x="5084763" y="3665538"/>
          <p14:tracePt t="40284" x="5078413" y="3665538"/>
          <p14:tracePt t="40288" x="5072063" y="3665538"/>
          <p14:tracePt t="40291" x="5065713" y="3665538"/>
          <p14:tracePt t="40292" x="5059363" y="3665538"/>
          <p14:tracePt t="40297" x="5053013" y="3665538"/>
          <p14:tracePt t="40298" x="5046663" y="3665538"/>
          <p14:tracePt t="40300" x="5040313" y="3665538"/>
          <p14:tracePt t="40304" x="5033963" y="3659188"/>
          <p14:tracePt t="40306" x="5027613" y="3659188"/>
          <p14:tracePt t="40308" x="5021263" y="3659188"/>
          <p14:tracePt t="40312" x="5014913" y="3659188"/>
          <p14:tracePt t="40313" x="5008563" y="3659188"/>
          <p14:tracePt t="40316" x="5002213" y="3659188"/>
          <p14:tracePt t="40318" x="4995863" y="3659188"/>
          <p14:tracePt t="40320" x="4989513" y="3659188"/>
          <p14:tracePt t="40323" x="4983163" y="3659188"/>
          <p14:tracePt t="40325" x="4976813" y="3659188"/>
          <p14:tracePt t="40328" x="4970463" y="3659188"/>
          <p14:tracePt t="40330" x="4964113" y="3659188"/>
          <p14:tracePt t="40331" x="4957763" y="3659188"/>
          <p14:tracePt t="40332" x="4957763" y="3652838"/>
          <p14:tracePt t="40333" x="4951413" y="3652838"/>
          <p14:tracePt t="40336" x="4945063" y="3652838"/>
          <p14:tracePt t="40337" x="4938713" y="3652838"/>
          <p14:tracePt t="40339" x="4932363" y="3652838"/>
          <p14:tracePt t="40341" x="4926013" y="3652838"/>
          <p14:tracePt t="40344" x="4919663" y="3652838"/>
          <p14:tracePt t="40345" x="4913313" y="3652838"/>
          <p14:tracePt t="40347" x="4906963" y="3652838"/>
          <p14:tracePt t="40348" x="4900613" y="3652838"/>
          <p14:tracePt t="40350" x="4894263" y="3652838"/>
          <p14:tracePt t="40353" x="4887913" y="3652838"/>
          <p14:tracePt t="40354" x="4887913" y="3646488"/>
          <p14:tracePt t="40354" x="4881563" y="3646488"/>
          <p14:tracePt t="40356" x="4875213" y="3646488"/>
          <p14:tracePt t="40358" x="4868863" y="3646488"/>
          <p14:tracePt t="40359" x="4862513" y="3646488"/>
          <p14:tracePt t="40362" x="4856163" y="3646488"/>
          <p14:tracePt t="40364" x="4849813" y="3646488"/>
          <p14:tracePt t="40365" x="4843463" y="3646488"/>
          <p14:tracePt t="40367" x="4837113" y="3646488"/>
          <p14:tracePt t="40370" x="4830763" y="3646488"/>
          <p14:tracePt t="40371" x="4824413" y="3646488"/>
          <p14:tracePt t="40371" x="4818063" y="3646488"/>
          <p14:tracePt t="40373" x="4811713" y="3646488"/>
          <p14:tracePt t="40375" x="4805363" y="3646488"/>
          <p14:tracePt t="40378" x="4797425" y="3646488"/>
          <p14:tracePt t="40378" x="4791075" y="3646488"/>
          <p14:tracePt t="40379" x="4784725" y="3646488"/>
          <p14:tracePt t="40382" x="4778375" y="3646488"/>
          <p14:tracePt t="40384" x="4772025" y="3646488"/>
          <p14:tracePt t="40386" x="4765675" y="3646488"/>
          <p14:tracePt t="40387" x="4759325" y="3646488"/>
          <p14:tracePt t="40388" x="4752975" y="3638550"/>
          <p14:tracePt t="40390" x="4746625" y="3638550"/>
          <p14:tracePt t="40391" x="4740275" y="3638550"/>
          <p14:tracePt t="40395" x="4733925" y="3638550"/>
          <p14:tracePt t="40395" x="4727575" y="3638550"/>
          <p14:tracePt t="40397" x="4721225" y="3638550"/>
          <p14:tracePt t="40398" x="4714875" y="3638550"/>
          <p14:tracePt t="40400" x="4708525" y="3638550"/>
          <p14:tracePt t="40403" x="4702175" y="3638550"/>
          <p14:tracePt t="40404" x="4695825" y="3638550"/>
          <p14:tracePt t="40406" x="4689475" y="3638550"/>
          <p14:tracePt t="40409" x="4683125" y="3638550"/>
          <p14:tracePt t="40411" x="4676775" y="3638550"/>
          <p14:tracePt t="40413" x="4670425" y="3638550"/>
          <p14:tracePt t="40414" x="4670425" y="3632200"/>
          <p14:tracePt t="40416" x="4664075" y="3632200"/>
          <p14:tracePt t="40418" x="4657725" y="3632200"/>
          <p14:tracePt t="40422" x="4651375" y="3632200"/>
          <p14:tracePt t="40424" x="4645025" y="3632200"/>
          <p14:tracePt t="40426" x="4638675" y="3632200"/>
          <p14:tracePt t="40430" x="4638675" y="3625850"/>
          <p14:tracePt t="40431" x="4632325" y="3625850"/>
          <p14:tracePt t="40436" x="4625975" y="3625850"/>
          <p14:tracePt t="40437" x="4619625" y="3625850"/>
          <p14:tracePt t="40442" x="4613275" y="3625850"/>
          <p14:tracePt t="40447" x="4606925" y="3625850"/>
          <p14:tracePt t="40450" x="4600575" y="3625850"/>
          <p14:tracePt t="40457" x="4594225" y="3625850"/>
          <p14:tracePt t="40461" x="4587875" y="3625850"/>
          <p14:tracePt t="40461" x="4587875" y="3619500"/>
          <p14:tracePt t="40465" x="4581525" y="3619500"/>
          <p14:tracePt t="40473" x="4575175" y="3619500"/>
          <p14:tracePt t="40478" x="4568825" y="3619500"/>
          <p14:tracePt t="40481" x="4562475" y="3619500"/>
          <p14:tracePt t="40488" x="4556125" y="3619500"/>
          <p14:tracePt t="40492" x="4549775" y="3619500"/>
          <p14:tracePt t="40496" x="4543425" y="3619500"/>
          <p14:tracePt t="40503" x="4537075" y="3619500"/>
          <p14:tracePt t="40505" x="4530725" y="3619500"/>
          <p14:tracePt t="40508" x="4524375" y="3619500"/>
          <p14:tracePt t="40513" x="4518025" y="3619500"/>
          <p14:tracePt t="40518" x="4511675" y="3619500"/>
          <p14:tracePt t="40520" x="4505325" y="3619500"/>
          <p14:tracePt t="40525" x="4505325" y="3625850"/>
          <p14:tracePt t="40527" x="4498975" y="3625850"/>
          <p14:tracePt t="40529" x="4492625" y="3625850"/>
          <p14:tracePt t="40530" x="4492625" y="3632200"/>
          <p14:tracePt t="40532" x="4486275" y="3632200"/>
          <p14:tracePt t="40536" x="4486275" y="3638550"/>
          <p14:tracePt t="40538" x="4479925" y="3638550"/>
          <p14:tracePt t="40539" x="4473575" y="3638550"/>
          <p14:tracePt t="40541" x="4467225" y="3638550"/>
          <p14:tracePt t="40542" x="4467225" y="3646488"/>
          <p14:tracePt t="40546" x="4460875" y="3646488"/>
          <p14:tracePt t="40547" x="4460875" y="3652838"/>
          <p14:tracePt t="40550" x="4454525" y="3652838"/>
          <p14:tracePt t="40551" x="4454525" y="3659188"/>
          <p14:tracePt t="40554" x="4448175" y="3659188"/>
          <p14:tracePt t="40556" x="4441825" y="3665538"/>
          <p14:tracePt t="40558" x="4441825" y="3671888"/>
          <p14:tracePt t="40559" x="4435475" y="3671888"/>
          <p14:tracePt t="40562" x="4429125" y="3678238"/>
          <p14:tracePt t="40564" x="4422775" y="3678238"/>
          <p14:tracePt t="40566" x="4422775" y="3684588"/>
          <p14:tracePt t="40567" x="4416425" y="3684588"/>
          <p14:tracePt t="40570" x="4410075" y="3690938"/>
          <p14:tracePt t="40572" x="4403725" y="3690938"/>
          <p14:tracePt t="40573" x="4403725" y="3697288"/>
          <p14:tracePt t="40578" x="4397375" y="3697288"/>
          <p14:tracePt t="40579" x="4397375" y="3703638"/>
          <p14:tracePt t="40580" x="4391025" y="3703638"/>
          <p14:tracePt t="40581" x="4391025" y="3709988"/>
          <p14:tracePt t="40582" x="4384675" y="3709988"/>
          <p14:tracePt t="40586" x="4378325" y="3716338"/>
          <p14:tracePt t="40591" x="4371975" y="3716338"/>
          <p14:tracePt t="40592" x="4371975" y="3722688"/>
          <p14:tracePt t="40595" x="4365625" y="3722688"/>
          <p14:tracePt t="40596" x="4365625" y="3729038"/>
          <p14:tracePt t="40598" x="4359275" y="3729038"/>
          <p14:tracePt t="40603" x="4352925" y="3729038"/>
          <p14:tracePt t="40604" x="4352925" y="3735388"/>
          <p14:tracePt t="40608" x="4346575" y="3741738"/>
          <p14:tracePt t="40612" x="4338638" y="3741738"/>
          <p14:tracePt t="40614" x="4338638" y="3748088"/>
          <p14:tracePt t="40620" x="4332288" y="3748088"/>
          <p14:tracePt t="40623" x="4332288" y="3754438"/>
          <p14:tracePt t="40625" x="4325938" y="3754438"/>
          <p14:tracePt t="40630" x="4325938" y="3760788"/>
          <p14:tracePt t="40633" x="4319588" y="3760788"/>
          <p14:tracePt t="40637" x="4319588" y="3767138"/>
          <p14:tracePt t="40644" x="4313238" y="3767138"/>
          <p14:tracePt t="40653" x="4313238" y="3773488"/>
          <p14:tracePt t="40653" x="4306888" y="3773488"/>
          <p14:tracePt t="40661" x="4300538" y="3773488"/>
          <p14:tracePt t="40664" x="4300538" y="3779838"/>
          <p14:tracePt t="40698" x="4300538" y="3786188"/>
          <p14:tracePt t="40709" x="4294188" y="3786188"/>
          <p14:tracePt t="40731" x="4287838" y="3786188"/>
          <p14:tracePt t="40754" x="4281488" y="3786188"/>
          <p14:tracePt t="40788" x="4275138" y="3786188"/>
          <p14:tracePt t="40846" x="4275138" y="3792538"/>
          <p14:tracePt t="40992" x="4281488" y="3792538"/>
          <p14:tracePt t="40999" x="4287838" y="3792538"/>
          <p14:tracePt t="41005" x="4294188" y="3792538"/>
          <p14:tracePt t="41012" x="4300538" y="3792538"/>
          <p14:tracePt t="41018" x="4306888" y="3792538"/>
          <p14:tracePt t="41021" x="4313238" y="3792538"/>
          <p14:tracePt t="41024" x="4313238" y="3786188"/>
          <p14:tracePt t="41028" x="4319588" y="3786188"/>
          <p14:tracePt t="41030" x="4319588" y="3779838"/>
          <p14:tracePt t="41031" x="4325938" y="3779838"/>
          <p14:tracePt t="41036" x="4332288" y="3779838"/>
          <p14:tracePt t="41041" x="4338638" y="3779838"/>
          <p14:tracePt t="41044" x="4338638" y="3773488"/>
          <p14:tracePt t="41045" x="4346575" y="3773488"/>
          <p14:tracePt t="41053" x="4352925" y="3773488"/>
          <p14:tracePt t="41058" x="4352925" y="3767138"/>
          <p14:tracePt t="41364" x="4352925" y="3760788"/>
          <p14:tracePt t="41376" x="4352925" y="3754438"/>
          <p14:tracePt t="42938" x="4359275" y="3754438"/>
          <p14:tracePt t="42943" x="4365625" y="3754438"/>
          <p14:tracePt t="42947" x="4371975" y="3754438"/>
          <p14:tracePt t="42950" x="4378325" y="3754438"/>
          <p14:tracePt t="42954" x="4384675" y="3754438"/>
          <p14:tracePt t="42957" x="4391025" y="3754438"/>
          <p14:tracePt t="42959" x="4397375" y="3754438"/>
          <p14:tracePt t="42961" x="4403725" y="3754438"/>
          <p14:tracePt t="42965" x="4410075" y="3754438"/>
          <p14:tracePt t="42968" x="4416425" y="3754438"/>
          <p14:tracePt t="42969" x="4422775" y="3754438"/>
          <p14:tracePt t="42974" x="4429125" y="3754438"/>
          <p14:tracePt t="42975" x="4435475" y="3754438"/>
          <p14:tracePt t="42977" x="4441825" y="3754438"/>
          <p14:tracePt t="42982" x="4448175" y="3754438"/>
          <p14:tracePt t="42983" x="4454525" y="3754438"/>
          <p14:tracePt t="42985" x="4460875" y="3754438"/>
          <p14:tracePt t="42990" x="4467225" y="3754438"/>
          <p14:tracePt t="42991" x="4473575" y="3754438"/>
          <p14:tracePt t="42993" x="4479925" y="3754438"/>
          <p14:tracePt t="42997" x="4486275" y="3754438"/>
          <p14:tracePt t="42999" x="4492625" y="3754438"/>
          <p14:tracePt t="43000" x="4498975" y="3754438"/>
          <p14:tracePt t="43002" x="4498975" y="3760788"/>
          <p14:tracePt t="43005" x="4505325" y="3760788"/>
          <p14:tracePt t="43007" x="4511675" y="3760788"/>
          <p14:tracePt t="43009" x="4518025" y="3760788"/>
          <p14:tracePt t="43011" x="4524375" y="3760788"/>
          <p14:tracePt t="43013" x="4530725" y="3760788"/>
          <p14:tracePt t="43015" x="4537075" y="3760788"/>
          <p14:tracePt t="43018" x="4543425" y="3760788"/>
          <p14:tracePt t="43020" x="4549775" y="3760788"/>
          <p14:tracePt t="43023" x="4556125" y="3760788"/>
          <p14:tracePt t="43025" x="4562475" y="3760788"/>
          <p14:tracePt t="43029" x="4568825" y="3760788"/>
          <p14:tracePt t="43032" x="4575175" y="3760788"/>
          <p14:tracePt t="43033" x="4581525" y="3760788"/>
          <p14:tracePt t="43035" x="4587875" y="3760788"/>
          <p14:tracePt t="43037" x="4594225" y="3760788"/>
          <p14:tracePt t="43041" x="4600575" y="3760788"/>
          <p14:tracePt t="43043" x="4606925" y="3760788"/>
          <p14:tracePt t="43046" x="4613275" y="3760788"/>
          <p14:tracePt t="43051" x="4619625" y="3760788"/>
          <p14:tracePt t="43057" x="4625975" y="3760788"/>
          <p14:tracePt t="43060" x="4632325" y="3760788"/>
          <p14:tracePt t="43345" x="4638675" y="3760788"/>
          <p14:tracePt t="43350" x="4645025" y="3760788"/>
          <p14:tracePt t="43353" x="4651375" y="3760788"/>
          <p14:tracePt t="43358" x="4657725" y="3760788"/>
          <p14:tracePt t="43359" x="4664075" y="3760788"/>
          <p14:tracePt t="43362" x="4670425" y="3760788"/>
          <p14:tracePt t="43365" x="4676775" y="3760788"/>
          <p14:tracePt t="43368" x="4683125" y="3760788"/>
          <p14:tracePt t="43370" x="4689475" y="3760788"/>
          <p14:tracePt t="43373" x="4695825" y="3760788"/>
          <p14:tracePt t="43374" x="4702175" y="3760788"/>
          <p14:tracePt t="43376" x="4708525" y="3760788"/>
          <p14:tracePt t="43378" x="4714875" y="3760788"/>
          <p14:tracePt t="43378" x="4721225" y="3760788"/>
          <p14:tracePt t="43381" x="4727575" y="3760788"/>
          <p14:tracePt t="43381" x="4733925" y="3760788"/>
          <p14:tracePt t="43383" x="4740275" y="3760788"/>
          <p14:tracePt t="43384" x="4746625" y="3760788"/>
          <p14:tracePt t="43386" x="4752975" y="3760788"/>
          <p14:tracePt t="43386" x="4759325" y="3760788"/>
          <p14:tracePt t="43387" x="4765675" y="3760788"/>
          <p14:tracePt t="43389" x="4772025" y="3760788"/>
          <p14:tracePt t="43390" x="4778375" y="3760788"/>
          <p14:tracePt t="43390" x="4784725" y="3760788"/>
          <p14:tracePt t="43391" x="4791075" y="3760788"/>
          <p14:tracePt t="43393" x="4797425" y="3760788"/>
          <p14:tracePt t="43394" x="4805363" y="3760788"/>
          <p14:tracePt t="43395" x="4811713" y="3760788"/>
          <p14:tracePt t="43398" x="4824413" y="3760788"/>
          <p14:tracePt t="43398" x="4837113" y="3760788"/>
          <p14:tracePt t="43399" x="4843463" y="3760788"/>
          <p14:tracePt t="43400" x="4849813" y="3760788"/>
          <p14:tracePt t="43401" x="4856163" y="3760788"/>
          <p14:tracePt t="43402" x="4862513" y="3760788"/>
          <p14:tracePt t="43403" x="4868863" y="3760788"/>
          <p14:tracePt t="43404" x="4875213" y="3760788"/>
          <p14:tracePt t="43406" x="4881563" y="3760788"/>
          <p14:tracePt t="43406" x="4894263" y="3760788"/>
          <p14:tracePt t="43407" x="4900613" y="3760788"/>
          <p14:tracePt t="43408" x="4906963" y="3760788"/>
          <p14:tracePt t="43409" x="4913313" y="3760788"/>
          <p14:tracePt t="43410" x="4919663" y="3760788"/>
          <p14:tracePt t="43411" x="4932363" y="3760788"/>
          <p14:tracePt t="43412" x="4938713" y="3760788"/>
          <p14:tracePt t="43414" x="4951413" y="3760788"/>
          <p14:tracePt t="43415" x="4957763" y="3760788"/>
          <p14:tracePt t="43415" x="4964113" y="3760788"/>
          <p14:tracePt t="43416" x="4970463" y="3760788"/>
          <p14:tracePt t="43417" x="4983163" y="3760788"/>
          <p14:tracePt t="43418" x="4989513" y="3760788"/>
          <p14:tracePt t="43419" x="5002213" y="3760788"/>
          <p14:tracePt t="43420" x="5008563" y="3760788"/>
          <p14:tracePt t="43423" x="5027613" y="3760788"/>
          <p14:tracePt t="43423" x="5033963" y="3760788"/>
          <p14:tracePt t="43424" x="5040313" y="3760788"/>
          <p14:tracePt t="43425" x="5053013" y="3760788"/>
          <p14:tracePt t="43426" x="5059363" y="3760788"/>
          <p14:tracePt t="43427" x="5065713" y="3760788"/>
          <p14:tracePt t="43428" x="5078413" y="3760788"/>
          <p14:tracePt t="43429" x="5084763" y="3760788"/>
          <p14:tracePt t="43431" x="5097463" y="3767138"/>
          <p14:tracePt t="43431" x="5103813" y="3767138"/>
          <p14:tracePt t="43432" x="5116513" y="3767138"/>
          <p14:tracePt t="43433" x="5122863" y="3767138"/>
          <p14:tracePt t="43434" x="5129213" y="3767138"/>
          <p14:tracePt t="43435" x="5141913" y="3767138"/>
          <p14:tracePt t="43436" x="5148263" y="3767138"/>
          <p14:tracePt t="43437" x="5154613" y="3767138"/>
          <p14:tracePt t="43439" x="5167313" y="3767138"/>
          <p14:tracePt t="43439" x="5180013" y="3767138"/>
          <p14:tracePt t="43440" x="5186363" y="3767138"/>
          <p14:tracePt t="43441" x="5192713" y="3767138"/>
          <p14:tracePt t="43442" x="5205413" y="3767138"/>
          <p14:tracePt t="43443" x="5211763" y="3767138"/>
          <p14:tracePt t="43445" x="5218113" y="3767138"/>
          <p14:tracePt t="43445" x="5230813" y="3767138"/>
          <p14:tracePt t="43447" x="5249863" y="3773488"/>
          <p14:tracePt t="43448" x="5256213" y="3773488"/>
          <p14:tracePt t="43449" x="5264150" y="3773488"/>
          <p14:tracePt t="43450" x="5270500" y="3773488"/>
          <p14:tracePt t="43451" x="5276850" y="3779838"/>
          <p14:tracePt t="43452" x="5289550" y="3779838"/>
          <p14:tracePt t="43453" x="5295900" y="3779838"/>
          <p14:tracePt t="43455" x="5302250" y="3779838"/>
          <p14:tracePt t="43456" x="5308600" y="3779838"/>
          <p14:tracePt t="43457" x="5314950" y="3779838"/>
          <p14:tracePt t="43457" x="5321300" y="3779838"/>
          <p14:tracePt t="43458" x="5327650" y="3779838"/>
          <p14:tracePt t="43459" x="5334000" y="3779838"/>
          <p14:tracePt t="43460" x="5340350" y="3779838"/>
          <p14:tracePt t="43461" x="5346700" y="3786188"/>
          <p14:tracePt t="43462" x="5353050" y="3786188"/>
          <p14:tracePt t="43464" x="5359400" y="3786188"/>
          <p14:tracePt t="43465" x="5365750" y="3786188"/>
          <p14:tracePt t="43466" x="5372100" y="3786188"/>
          <p14:tracePt t="43467" x="5378450" y="3786188"/>
          <p14:tracePt t="43468" x="5384800" y="3786188"/>
          <p14:tracePt t="43469" x="5391150" y="3786188"/>
          <p14:tracePt t="43470" x="5397500" y="3786188"/>
          <p14:tracePt t="43472" x="5403850" y="3786188"/>
          <p14:tracePt t="43474" x="5410200" y="3786188"/>
          <p14:tracePt t="43475" x="5416550" y="3786188"/>
          <p14:tracePt t="43477" x="5422900" y="3786188"/>
          <p14:tracePt t="43481" x="5429250" y="3786188"/>
          <p14:tracePt t="43481" x="5435600" y="3792538"/>
          <p14:tracePt t="43483" x="5441950" y="3792538"/>
          <p14:tracePt t="43485" x="5448300" y="3792538"/>
          <p14:tracePt t="43489" x="5454650" y="3792538"/>
          <p14:tracePt t="43492" x="5461000" y="3792538"/>
          <p14:tracePt t="43498" x="5467350" y="3792538"/>
          <p14:tracePt t="43506" x="5473700" y="3792538"/>
          <p14:tracePt t="44081" x="5467350" y="3792538"/>
          <p14:tracePt t="44083" x="5461000" y="3792538"/>
          <p14:tracePt t="44084" x="5454650" y="3786188"/>
          <p14:tracePt t="44085" x="5448300" y="3786188"/>
          <p14:tracePt t="44086" x="5448300" y="3779838"/>
          <p14:tracePt t="44086" x="5441950" y="3779838"/>
          <p14:tracePt t="44088" x="5435600" y="3773488"/>
          <p14:tracePt t="44088" x="5429250" y="3773488"/>
          <p14:tracePt t="44089" x="5422900" y="3767138"/>
          <p14:tracePt t="44090" x="5416550" y="3760788"/>
          <p14:tracePt t="44092" x="5403850" y="3760788"/>
          <p14:tracePt t="44092" x="5397500" y="3754438"/>
          <p14:tracePt t="44093" x="5384800" y="3741738"/>
          <p14:tracePt t="44094" x="5372100" y="3735388"/>
          <p14:tracePt t="44097" x="5353050" y="3722688"/>
          <p14:tracePt t="44098" x="5340350" y="3716338"/>
          <p14:tracePt t="44098" x="5334000" y="3709988"/>
          <p14:tracePt t="44099" x="5314950" y="3697288"/>
          <p14:tracePt t="44100" x="5302250" y="3690938"/>
          <p14:tracePt t="44102" x="5283200" y="3684588"/>
          <p14:tracePt t="44102" x="5264150" y="3671888"/>
          <p14:tracePt t="44105" x="5237163" y="3652838"/>
          <p14:tracePt t="44105" x="5224463" y="3638550"/>
          <p14:tracePt t="44106" x="5199063" y="3625850"/>
          <p14:tracePt t="44107" x="5180013" y="3619500"/>
          <p14:tracePt t="44108" x="5160963" y="3606800"/>
          <p14:tracePt t="44109" x="5141913" y="3594100"/>
          <p14:tracePt t="44110" x="5122863" y="3587750"/>
          <p14:tracePt t="44111" x="5103813" y="3568700"/>
          <p14:tracePt t="44113" x="5078413" y="3556000"/>
          <p14:tracePt t="44113" x="5059363" y="3543300"/>
          <p14:tracePt t="44114" x="5033963" y="3530600"/>
          <p14:tracePt t="44115" x="5014913" y="3517900"/>
          <p14:tracePt t="44116" x="4983163" y="3505200"/>
          <p14:tracePt t="44118" x="4976813" y="3498850"/>
          <p14:tracePt t="44118" x="4951413" y="3486150"/>
          <p14:tracePt t="44119" x="4926013" y="3467100"/>
          <p14:tracePt t="44121" x="4900613" y="3454400"/>
          <p14:tracePt t="44122" x="4875213" y="3435350"/>
          <p14:tracePt t="44122" x="4856163" y="3422650"/>
          <p14:tracePt t="44124" x="4824413" y="3403600"/>
          <p14:tracePt t="44124" x="4811713" y="3397250"/>
          <p14:tracePt t="44125" x="4778375" y="3384550"/>
          <p14:tracePt t="44126" x="4759325" y="3365500"/>
          <p14:tracePt t="44127" x="4727575" y="3352800"/>
          <p14:tracePt t="44130" x="4670425" y="3321050"/>
          <p14:tracePt t="44130" x="4651375" y="3302000"/>
          <p14:tracePt t="44131" x="4632325" y="3289300"/>
          <p14:tracePt t="44133" x="4606925" y="3270250"/>
          <p14:tracePt t="44133" x="4575175" y="3257550"/>
          <p14:tracePt t="44134" x="4549775" y="3238500"/>
          <p14:tracePt t="44135" x="4518025" y="3225800"/>
          <p14:tracePt t="44137" x="4492625" y="3205163"/>
          <p14:tracePt t="44138" x="4460875" y="3192463"/>
          <p14:tracePt t="44138" x="4448175" y="3179763"/>
          <p14:tracePt t="44139" x="4416425" y="3167063"/>
          <p14:tracePt t="44140" x="4391025" y="3148013"/>
          <p14:tracePt t="44141" x="4359275" y="3128963"/>
          <p14:tracePt t="44142" x="4332288" y="3116263"/>
          <p14:tracePt t="44143" x="4300538" y="3103563"/>
          <p14:tracePt t="44144" x="4275138" y="3090863"/>
          <p14:tracePt t="44146" x="4262438" y="3084513"/>
          <p14:tracePt t="44146" x="4230688" y="3065463"/>
          <p14:tracePt t="44147" x="4205288" y="3052763"/>
          <p14:tracePt t="44148" x="4173538" y="3040063"/>
          <p14:tracePt t="44149" x="4148138" y="3021013"/>
          <p14:tracePt t="44150" x="4116388" y="3008313"/>
          <p14:tracePt t="44151" x="4090988" y="2989263"/>
          <p14:tracePt t="44152" x="4071938" y="2982913"/>
          <p14:tracePt t="44155" x="4021138" y="2957513"/>
          <p14:tracePt t="44156" x="3995738" y="2944813"/>
          <p14:tracePt t="44156" x="3976688" y="2932113"/>
          <p14:tracePt t="44157" x="3944938" y="2913063"/>
          <p14:tracePt t="44158" x="3919538" y="2900363"/>
          <p14:tracePt t="44159" x="3900488" y="2894013"/>
          <p14:tracePt t="44160" x="3873500" y="2881313"/>
          <p14:tracePt t="44161" x="3848100" y="2868613"/>
          <p14:tracePt t="44163" x="3822700" y="2849563"/>
          <p14:tracePt t="44163" x="3790950" y="2836863"/>
          <p14:tracePt t="44164" x="3771900" y="2830513"/>
          <p14:tracePt t="44165" x="3759200" y="2824163"/>
          <p14:tracePt t="44166" x="3727450" y="2805113"/>
          <p14:tracePt t="44167" x="3702050" y="2792413"/>
          <p14:tracePt t="44168" x="3676650" y="2784475"/>
          <p14:tracePt t="44169" x="3651250" y="2771775"/>
          <p14:tracePt t="44171" x="3625850" y="2752725"/>
          <p14:tracePt t="44171" x="3600450" y="2746375"/>
          <p14:tracePt t="44173" x="3587750" y="2740025"/>
          <p14:tracePt t="44173" x="3556000" y="2727325"/>
          <p14:tracePt t="44174" x="3536950" y="2708275"/>
          <p14:tracePt t="44175" x="3505200" y="2701925"/>
          <p14:tracePt t="44176" x="3479800" y="2689225"/>
          <p14:tracePt t="44177" x="3454400" y="2676525"/>
          <p14:tracePt t="44180" x="3414713" y="2657475"/>
          <p14:tracePt t="44180" x="3389313" y="2644775"/>
          <p14:tracePt t="44181" x="3363913" y="2632075"/>
          <p14:tracePt t="44182" x="3338513" y="2619375"/>
          <p14:tracePt t="44183" x="3313113" y="2606675"/>
          <p14:tracePt t="44184" x="3287713" y="2593975"/>
          <p14:tracePt t="44185" x="3262313" y="2587625"/>
          <p14:tracePt t="44187" x="3249613" y="2574925"/>
          <p14:tracePt t="44188" x="3224213" y="2568575"/>
          <p14:tracePt t="44188" x="3198813" y="2555875"/>
          <p14:tracePt t="44189" x="3173413" y="2543175"/>
          <p14:tracePt t="44190" x="3148013" y="2530475"/>
          <p14:tracePt t="44191" x="3122613" y="2524125"/>
          <p14:tracePt t="44192" x="3097213" y="2511425"/>
          <p14:tracePt t="44193" x="3084513" y="2505075"/>
          <p14:tracePt t="44194" x="3059113" y="2498725"/>
          <p14:tracePt t="44196" x="3033713" y="2486025"/>
          <p14:tracePt t="44196" x="3008313" y="2473325"/>
          <p14:tracePt t="44197" x="2982913" y="2466975"/>
          <p14:tracePt t="44198" x="2955925" y="2454275"/>
          <p14:tracePt t="44200" x="2930525" y="2441575"/>
          <p14:tracePt t="44200" x="2917825" y="2441575"/>
          <p14:tracePt t="44201" x="2898775" y="2428875"/>
          <p14:tracePt t="44202" x="2867025" y="2416175"/>
          <p14:tracePt t="44205" x="2822575" y="2397125"/>
          <p14:tracePt t="44205" x="2790825" y="2384425"/>
          <p14:tracePt t="44207" x="2771775" y="2378075"/>
          <p14:tracePt t="44208" x="2752725" y="2371725"/>
          <p14:tracePt t="44208" x="2733675" y="2359025"/>
          <p14:tracePt t="44209" x="2708275" y="2351088"/>
          <p14:tracePt t="44210" x="2682875" y="2338388"/>
          <p14:tracePt t="44212" x="2657475" y="2332038"/>
          <p14:tracePt t="44213" x="2638425" y="2319338"/>
          <p14:tracePt t="44213" x="2606675" y="2312988"/>
          <p14:tracePt t="44214" x="2593975" y="2306638"/>
          <p14:tracePt t="44215" x="2574925" y="2300288"/>
          <p14:tracePt t="44216" x="2543175" y="2293938"/>
          <p14:tracePt t="44217" x="2524125" y="2287588"/>
          <p14:tracePt t="44218" x="2497138" y="2281238"/>
          <p14:tracePt t="44219" x="2471738" y="2268538"/>
          <p14:tracePt t="44221" x="2446338" y="2262188"/>
          <p14:tracePt t="44221" x="2433638" y="2255838"/>
          <p14:tracePt t="44222" x="2408238" y="2249488"/>
          <p14:tracePt t="44223" x="2382838" y="2243138"/>
          <p14:tracePt t="44224" x="2363788" y="2236788"/>
          <p14:tracePt t="44225" x="2332038" y="2224088"/>
          <p14:tracePt t="44226" x="2312988" y="2224088"/>
          <p14:tracePt t="44227" x="2287588" y="2211388"/>
          <p14:tracePt t="44230" x="2249488" y="2205038"/>
          <p14:tracePt t="44230" x="2230438" y="2198688"/>
          <p14:tracePt t="44232" x="2205038" y="2192338"/>
          <p14:tracePt t="44232" x="2173288" y="2185988"/>
          <p14:tracePt t="44233" x="2154238" y="2185988"/>
          <p14:tracePt t="44234" x="2141538" y="2179638"/>
          <p14:tracePt t="44235" x="2122488" y="2173288"/>
          <p14:tracePt t="44236" x="2090738" y="2166938"/>
          <p14:tracePt t="44238" x="2065338" y="2160588"/>
          <p14:tracePt t="44238" x="2044700" y="2160588"/>
          <p14:tracePt t="44239" x="2019300" y="2154238"/>
          <p14:tracePt t="44240" x="1993900" y="2147888"/>
          <p14:tracePt t="44241" x="1981200" y="2147888"/>
          <p14:tracePt t="44242" x="1962150" y="2141538"/>
          <p14:tracePt t="44244" x="1936750" y="2135188"/>
          <p14:tracePt t="44244" x="1917700" y="2135188"/>
          <p14:tracePt t="44246" x="1885950" y="2135188"/>
          <p14:tracePt t="44246" x="1866900" y="2128838"/>
          <p14:tracePt t="44247" x="1847850" y="2128838"/>
          <p14:tracePt t="44248" x="1835150" y="2122488"/>
          <p14:tracePt t="44249" x="1816100" y="2122488"/>
          <p14:tracePt t="44250" x="1784350" y="2122488"/>
          <p14:tracePt t="44251" x="1765300" y="2122488"/>
          <p14:tracePt t="44252" x="1746250" y="2116138"/>
          <p14:tracePt t="44254" x="1720850" y="2116138"/>
          <p14:tracePt t="44254" x="1701800" y="2116138"/>
          <p14:tracePt t="44255" x="1689100" y="2116138"/>
          <p14:tracePt t="44256" x="1670050" y="2116138"/>
          <p14:tracePt t="44257" x="1644650" y="2116138"/>
          <p14:tracePt t="44258" x="1625600" y="2116138"/>
          <p14:tracePt t="44259" x="1606550" y="2109788"/>
          <p14:tracePt t="44260" x="1585913" y="2109788"/>
          <p14:tracePt t="44261" x="1566863" y="2109788"/>
          <p14:tracePt t="44263" x="1547813" y="2109788"/>
          <p14:tracePt t="44263" x="1528763" y="2109788"/>
          <p14:tracePt t="44264" x="1509713" y="2103438"/>
          <p14:tracePt t="44265" x="1490663" y="2103438"/>
          <p14:tracePt t="44266" x="1471613" y="2103438"/>
          <p14:tracePt t="44267" x="1452563" y="2103438"/>
          <p14:tracePt t="44268" x="1433513" y="2103438"/>
          <p14:tracePt t="44269" x="1420813" y="2103438"/>
          <p14:tracePt t="44271" x="1401763" y="2103438"/>
          <p14:tracePt t="44271" x="1382713" y="2103438"/>
          <p14:tracePt t="44272" x="1363663" y="2103438"/>
          <p14:tracePt t="44273" x="1350963" y="2097088"/>
          <p14:tracePt t="44274" x="1331913" y="2097088"/>
          <p14:tracePt t="44275" x="1312863" y="2097088"/>
          <p14:tracePt t="44276" x="1306513" y="2097088"/>
          <p14:tracePt t="44277" x="1287463" y="2097088"/>
          <p14:tracePt t="44279" x="1268413" y="2097088"/>
          <p14:tracePt t="44280" x="1255713" y="2097088"/>
          <p14:tracePt t="44280" x="1236663" y="2097088"/>
          <p14:tracePt t="44281" x="1223963" y="2090738"/>
          <p14:tracePt t="44282" x="1211263" y="2090738"/>
          <p14:tracePt t="44283" x="1198563" y="2090738"/>
          <p14:tracePt t="44284" x="1185863" y="2084388"/>
          <p14:tracePt t="44285" x="1166813" y="2084388"/>
          <p14:tracePt t="44286" x="1160463" y="2084388"/>
          <p14:tracePt t="44288" x="1147763" y="2084388"/>
          <p14:tracePt t="44288" x="1127125" y="2078038"/>
          <p14:tracePt t="44289" x="1120775" y="2078038"/>
          <p14:tracePt t="44290" x="1108075" y="2078038"/>
          <p14:tracePt t="44291" x="1095375" y="2078038"/>
          <p14:tracePt t="44292" x="1082675" y="2078038"/>
          <p14:tracePt t="44293" x="1069975" y="2071688"/>
          <p14:tracePt t="44294" x="1057275" y="2071688"/>
          <p14:tracePt t="44296" x="1044575" y="2065338"/>
          <p14:tracePt t="44296" x="1038225" y="2065338"/>
          <p14:tracePt t="44297" x="1025525" y="2058988"/>
          <p14:tracePt t="44298" x="1012825" y="2058988"/>
          <p14:tracePt t="44299" x="1000125" y="2058988"/>
          <p14:tracePt t="44300" x="987425" y="2058988"/>
          <p14:tracePt t="44301" x="981075" y="2052638"/>
          <p14:tracePt t="44302" x="968375" y="2052638"/>
          <p14:tracePt t="44304" x="962025" y="2052638"/>
          <p14:tracePt t="44304" x="949325" y="2052638"/>
          <p14:tracePt t="44305" x="936625" y="2046288"/>
          <p14:tracePt t="44306" x="923925" y="2046288"/>
          <p14:tracePt t="44307" x="911225" y="2046288"/>
          <p14:tracePt t="44308" x="898525" y="2039938"/>
          <p14:tracePt t="44309" x="892175" y="2039938"/>
          <p14:tracePt t="44310" x="879475" y="2039938"/>
          <p14:tracePt t="44311" x="873125" y="2033588"/>
          <p14:tracePt t="44312" x="860425" y="2033588"/>
          <p14:tracePt t="44314" x="847725" y="2033588"/>
          <p14:tracePt t="44314" x="835025" y="2027238"/>
          <p14:tracePt t="44315" x="822325" y="2020888"/>
          <p14:tracePt t="44316" x="815975" y="2020888"/>
          <p14:tracePt t="44317" x="803275" y="2020888"/>
          <p14:tracePt t="44318" x="790575" y="2014538"/>
          <p14:tracePt t="44320" x="784225" y="2014538"/>
          <p14:tracePt t="44321" x="771525" y="2014538"/>
          <p14:tracePt t="44321" x="765175" y="2014538"/>
          <p14:tracePt t="44322" x="752475" y="2008188"/>
          <p14:tracePt t="44323" x="739775" y="2008188"/>
          <p14:tracePt t="44324" x="733425" y="2008188"/>
          <p14:tracePt t="44325" x="720725" y="2001838"/>
          <p14:tracePt t="44326" x="708025" y="2001838"/>
          <p14:tracePt t="44327" x="701675" y="2001838"/>
          <p14:tracePt t="44329" x="695325" y="1995488"/>
          <p14:tracePt t="44329" x="681038" y="1995488"/>
          <p14:tracePt t="44330" x="674688" y="1989138"/>
          <p14:tracePt t="44331" x="668338" y="1989138"/>
          <p14:tracePt t="44332" x="655638" y="1989138"/>
          <p14:tracePt t="44333" x="642938" y="1989138"/>
          <p14:tracePt t="44334" x="636588" y="1989138"/>
          <p14:tracePt t="44335" x="630238" y="1982788"/>
          <p14:tracePt t="44338" x="611188" y="1982788"/>
          <p14:tracePt t="44339" x="604838" y="1982788"/>
          <p14:tracePt t="44340" x="592138" y="1976438"/>
          <p14:tracePt t="44341" x="585788" y="1976438"/>
          <p14:tracePt t="44342" x="579438" y="1976438"/>
          <p14:tracePt t="44343" x="573088" y="1976438"/>
          <p14:tracePt t="44344" x="566738" y="1976438"/>
          <p14:tracePt t="44347" x="560388" y="1976438"/>
          <p14:tracePt t="44347" x="554038" y="1970088"/>
          <p14:tracePt t="44348" x="547688" y="1970088"/>
          <p14:tracePt t="44350" x="541338" y="1970088"/>
          <p14:tracePt t="44352" x="534988" y="1970088"/>
          <p14:tracePt t="44354" x="528638" y="1970088"/>
          <p14:tracePt t="44355" x="522288" y="1970088"/>
          <p14:tracePt t="44358" x="515938" y="1970088"/>
          <p14:tracePt t="44360" x="509588" y="1970088"/>
          <p14:tracePt t="44364" x="503238" y="1970088"/>
          <p14:tracePt t="44405" x="496888" y="1970088"/>
          <p14:tracePt t="44422" x="490538" y="1970088"/>
          <p14:tracePt t="44429" x="490538" y="1976438"/>
          <p14:tracePt t="44436" x="490538" y="1982788"/>
          <p14:tracePt t="44441" x="484188" y="1982788"/>
          <p14:tracePt t="44446" x="484188" y="1989138"/>
          <p14:tracePt t="44450" x="484188" y="1995488"/>
          <p14:tracePt t="44455" x="484188" y="2001838"/>
          <p14:tracePt t="44459" x="484188" y="2008188"/>
          <p14:tracePt t="44459" x="477838" y="2008188"/>
          <p14:tracePt t="44464" x="477838" y="2014538"/>
          <p14:tracePt t="44468" x="477838" y="2020888"/>
          <p14:tracePt t="44471" x="477838" y="2027238"/>
          <p14:tracePt t="44474" x="471488" y="2027238"/>
          <p14:tracePt t="44475" x="471488" y="2033588"/>
          <p14:tracePt t="44479" x="471488" y="2039938"/>
          <p14:tracePt t="44481" x="471488" y="2046288"/>
          <p14:tracePt t="44484" x="471488" y="2052638"/>
          <p14:tracePt t="44488" x="465138" y="2058988"/>
          <p14:tracePt t="44489" x="465138" y="2065338"/>
          <p14:tracePt t="44493" x="465138" y="2071688"/>
          <p14:tracePt t="44496" x="465138" y="2078038"/>
          <p14:tracePt t="44497" x="465138" y="2084388"/>
          <p14:tracePt t="44500" x="465138" y="2090738"/>
          <p14:tracePt t="44504" x="458788" y="2090738"/>
          <p14:tracePt t="44504" x="458788" y="2097088"/>
          <p14:tracePt t="44506" x="458788" y="2103438"/>
          <p14:tracePt t="44510" x="458788" y="2109788"/>
          <p14:tracePt t="44512" x="458788" y="2116138"/>
          <p14:tracePt t="44514" x="458788" y="2122488"/>
          <p14:tracePt t="44518" x="458788" y="2128838"/>
          <p14:tracePt t="44521" x="458788" y="2135188"/>
          <p14:tracePt t="44523" x="458788" y="2141538"/>
          <p14:tracePt t="44529" x="458788" y="2147888"/>
          <p14:tracePt t="44531" x="458788" y="2154238"/>
          <p14:tracePt t="44535" x="458788" y="2160588"/>
          <p14:tracePt t="44539" x="458788" y="2166938"/>
          <p14:tracePt t="44542" x="458788" y="2173288"/>
          <p14:tracePt t="44547" x="458788" y="2179638"/>
          <p14:tracePt t="44551" x="458788" y="2185988"/>
          <p14:tracePt t="44554" x="458788" y="2192338"/>
          <p14:tracePt t="44560" x="458788" y="2198688"/>
          <p14:tracePt t="44564" x="458788" y="2205038"/>
          <p14:tracePt t="44568" x="458788" y="2211388"/>
          <p14:tracePt t="44576" x="458788" y="2217738"/>
          <p14:tracePt t="44582" x="458788" y="2224088"/>
          <p14:tracePt t="44588" x="458788" y="2230438"/>
          <p14:tracePt t="44600" x="458788" y="2236788"/>
          <p14:tracePt t="44606" x="458788" y="2243138"/>
          <p14:tracePt t="44613" x="458788" y="2249488"/>
          <p14:tracePt t="44622" x="458788" y="2255838"/>
          <p14:tracePt t="44629" x="458788" y="2262188"/>
          <p14:tracePt t="44634" x="458788" y="2268538"/>
          <p14:tracePt t="44635" x="452438" y="2268538"/>
          <p14:tracePt t="44640" x="452438" y="2274888"/>
          <p14:tracePt t="44643" x="452438" y="2281238"/>
          <p14:tracePt t="44647" x="452438" y="2287588"/>
          <p14:tracePt t="44652" x="452438" y="2293938"/>
          <p14:tracePt t="44654" x="446088" y="2293938"/>
          <p14:tracePt t="44655" x="446088" y="2300288"/>
          <p14:tracePt t="44659" x="446088" y="2306638"/>
          <p14:tracePt t="44665" x="446088" y="2312988"/>
          <p14:tracePt t="44666" x="439738" y="2312988"/>
          <p14:tracePt t="44667" x="439738" y="2319338"/>
          <p14:tracePt t="44671" x="439738" y="2325688"/>
          <p14:tracePt t="44675" x="439738" y="2332038"/>
          <p14:tracePt t="44679" x="439738" y="2338388"/>
          <p14:tracePt t="44681" x="439738" y="2344738"/>
          <p14:tracePt t="44682" x="433388" y="2344738"/>
          <p14:tracePt t="44687" x="433388" y="2351088"/>
          <p14:tracePt t="44689" x="433388" y="2359025"/>
          <p14:tracePt t="44692" x="433388" y="2365375"/>
          <p14:tracePt t="44696" x="433388" y="2371725"/>
          <p14:tracePt t="44697" x="433388" y="2378075"/>
          <p14:tracePt t="44700" x="433388" y="2384425"/>
          <p14:tracePt t="44702" x="427038" y="2384425"/>
          <p14:tracePt t="44704" x="427038" y="2390775"/>
          <p14:tracePt t="44705" x="427038" y="2397125"/>
          <p14:tracePt t="44706" x="427038" y="2403475"/>
          <p14:tracePt t="44709" x="427038" y="2409825"/>
          <p14:tracePt t="44712" x="427038" y="2416175"/>
          <p14:tracePt t="44713" x="427038" y="2422525"/>
          <p14:tracePt t="44715" x="427038" y="2428875"/>
          <p14:tracePt t="44717" x="427038" y="2435225"/>
          <p14:tracePt t="44720" x="427038" y="2441575"/>
          <p14:tracePt t="44721" x="420688" y="2441575"/>
          <p14:tracePt t="44721" x="420688" y="2447925"/>
          <p14:tracePt t="44723" x="420688" y="2454275"/>
          <p14:tracePt t="44725" x="420688" y="2460625"/>
          <p14:tracePt t="44729" x="420688" y="2466975"/>
          <p14:tracePt t="44729" x="420688" y="2473325"/>
          <p14:tracePt t="44730" x="420688" y="2479675"/>
          <p14:tracePt t="44732" x="420688" y="2486025"/>
          <p14:tracePt t="44734" x="420688" y="2492375"/>
          <p14:tracePt t="44735" x="420688" y="2498725"/>
          <p14:tracePt t="44737" x="420688" y="2505075"/>
          <p14:tracePt t="44739" x="420688" y="2511425"/>
          <p14:tracePt t="44741" x="420688" y="2517775"/>
          <p14:tracePt t="44743" x="420688" y="2524125"/>
          <p14:tracePt t="44746" x="420688" y="2530475"/>
          <p14:tracePt t="44747" x="420688" y="2536825"/>
          <p14:tracePt t="44749" x="420688" y="2543175"/>
          <p14:tracePt t="44750" x="420688" y="2549525"/>
          <p14:tracePt t="44753" x="420688" y="2555875"/>
          <p14:tracePt t="44755" x="420688" y="2562225"/>
          <p14:tracePt t="44756" x="420688" y="2568575"/>
          <p14:tracePt t="44758" x="420688" y="2574925"/>
          <p14:tracePt t="44762" x="420688" y="2581275"/>
          <p14:tracePt t="44762" x="420688" y="2587625"/>
          <p14:tracePt t="44764" x="420688" y="2593975"/>
          <p14:tracePt t="44765" x="427038" y="2593975"/>
          <p14:tracePt t="44767" x="427038" y="2600325"/>
          <p14:tracePt t="44768" x="427038" y="2606675"/>
          <p14:tracePt t="44770" x="433388" y="2606675"/>
          <p14:tracePt t="44770" x="433388" y="2613025"/>
          <p14:tracePt t="44772" x="433388" y="2619375"/>
          <p14:tracePt t="44774" x="439738" y="2625725"/>
          <p14:tracePt t="44776" x="439738" y="2632075"/>
          <p14:tracePt t="44779" x="446088" y="2638425"/>
          <p14:tracePt t="44780" x="446088" y="2644775"/>
          <p14:tracePt t="44782" x="446088" y="2651125"/>
          <p14:tracePt t="44783" x="452438" y="2651125"/>
          <p14:tracePt t="44784" x="452438" y="2657475"/>
          <p14:tracePt t="44787" x="452438" y="2663825"/>
          <p14:tracePt t="44787" x="458788" y="2663825"/>
          <p14:tracePt t="44788" x="458788" y="2670175"/>
          <p14:tracePt t="44789" x="458788" y="2676525"/>
          <p14:tracePt t="44791" x="465138" y="2682875"/>
          <p14:tracePt t="44793" x="465138" y="2689225"/>
          <p14:tracePt t="44796" x="465138" y="2695575"/>
          <p14:tracePt t="44797" x="471488" y="2701925"/>
          <p14:tracePt t="44798" x="471488" y="2708275"/>
          <p14:tracePt t="44801" x="477838" y="2714625"/>
          <p14:tracePt t="44803" x="477838" y="2720975"/>
          <p14:tracePt t="44804" x="477838" y="2727325"/>
          <p14:tracePt t="44806" x="484188" y="2733675"/>
          <p14:tracePt t="44808" x="490538" y="2740025"/>
          <p14:tracePt t="44809" x="490538" y="2746375"/>
          <p14:tracePt t="44812" x="490538" y="2752725"/>
          <p14:tracePt t="44812" x="490538" y="2759075"/>
          <p14:tracePt t="44813" x="496888" y="2759075"/>
          <p14:tracePt t="44815" x="496888" y="2765425"/>
          <p14:tracePt t="44816" x="503238" y="2765425"/>
          <p14:tracePt t="44817" x="503238" y="2771775"/>
          <p14:tracePt t="44820" x="503238" y="2778125"/>
          <p14:tracePt t="44821" x="509588" y="2784475"/>
          <p14:tracePt t="44823" x="509588" y="2792413"/>
          <p14:tracePt t="44825" x="509588" y="2798763"/>
          <p14:tracePt t="44826" x="515938" y="2798763"/>
          <p14:tracePt t="44828" x="515938" y="2805113"/>
          <p14:tracePt t="44830" x="522288" y="2805113"/>
          <p14:tracePt t="44831" x="522288" y="2811463"/>
          <p14:tracePt t="44833" x="522288" y="2817813"/>
          <p14:tracePt t="44834" x="528638" y="2817813"/>
          <p14:tracePt t="44837" x="528638" y="2824163"/>
          <p14:tracePt t="44839" x="528638" y="2830513"/>
          <p14:tracePt t="44840" x="534988" y="2830513"/>
          <p14:tracePt t="44843" x="534988" y="2836863"/>
          <p14:tracePt t="44845" x="541338" y="2836863"/>
          <p14:tracePt t="44847" x="547688" y="2843213"/>
          <p14:tracePt t="44850" x="547688" y="2849563"/>
          <p14:tracePt t="44854" x="554038" y="2855913"/>
          <p14:tracePt t="44855" x="560388" y="2855913"/>
          <p14:tracePt t="44856" x="560388" y="2862263"/>
          <p14:tracePt t="44858" x="566738" y="2862263"/>
          <p14:tracePt t="44859" x="566738" y="2868613"/>
          <p14:tracePt t="44862" x="566738" y="2874963"/>
          <p14:tracePt t="44862" x="573088" y="2874963"/>
          <p14:tracePt t="44864" x="579438" y="2874963"/>
          <p14:tracePt t="44865" x="579438" y="2881313"/>
          <p14:tracePt t="44866" x="585788" y="2881313"/>
          <p14:tracePt t="44868" x="585788" y="2887663"/>
          <p14:tracePt t="44870" x="592138" y="2887663"/>
          <p14:tracePt t="44871" x="592138" y="2894013"/>
          <p14:tracePt t="44871" x="598488" y="2894013"/>
          <p14:tracePt t="44873" x="604838" y="2900363"/>
          <p14:tracePt t="44876" x="611188" y="2906713"/>
          <p14:tracePt t="44878" x="617538" y="2913063"/>
          <p14:tracePt t="44881" x="623888" y="2913063"/>
          <p14:tracePt t="44883" x="623888" y="2919413"/>
          <p14:tracePt t="44887" x="636588" y="2925763"/>
          <p14:tracePt t="44888" x="636588" y="2932113"/>
          <p14:tracePt t="44889" x="642938" y="2932113"/>
          <p14:tracePt t="44891" x="642938" y="2938463"/>
          <p14:tracePt t="44892" x="649288" y="2938463"/>
          <p14:tracePt t="44895" x="649288" y="2944813"/>
          <p14:tracePt t="44895" x="655638" y="2944813"/>
          <p14:tracePt t="44898" x="655638" y="2951163"/>
          <p14:tracePt t="44899" x="661988" y="2951163"/>
          <p14:tracePt t="44903" x="668338" y="2951163"/>
          <p14:tracePt t="44904" x="668338" y="2957513"/>
          <p14:tracePt t="44905" x="674688" y="2957513"/>
          <p14:tracePt t="44907" x="674688" y="2963863"/>
          <p14:tracePt t="44908" x="681038" y="2963863"/>
          <p14:tracePt t="44912" x="688975" y="2963863"/>
          <p14:tracePt t="44914" x="688975" y="2970213"/>
          <p14:tracePt t="44916" x="695325" y="2970213"/>
          <p14:tracePt t="44920" x="695325" y="2976563"/>
          <p14:tracePt t="44921" x="701675" y="2976563"/>
          <p14:tracePt t="44924" x="708025" y="2982913"/>
          <p14:tracePt t="44926" x="714375" y="2982913"/>
          <p14:tracePt t="44930" x="714375" y="2989263"/>
          <p14:tracePt t="44933" x="720725" y="2989263"/>
          <p14:tracePt t="44937" x="727075" y="2989263"/>
          <p14:tracePt t="44938" x="727075" y="2995613"/>
          <p14:tracePt t="44940" x="733425" y="2995613"/>
          <p14:tracePt t="44945" x="733425" y="3001963"/>
          <p14:tracePt t="44946" x="739775" y="3001963"/>
          <p14:tracePt t="44951" x="746125" y="3001963"/>
          <p14:tracePt t="44953" x="746125" y="3008313"/>
          <p14:tracePt t="44955" x="752475" y="3008313"/>
          <p14:tracePt t="44961" x="752475" y="3014663"/>
          <p14:tracePt t="44962" x="758825" y="3014663"/>
          <p14:tracePt t="44965" x="765175" y="3014663"/>
          <p14:tracePt t="44969" x="771525" y="3021013"/>
          <p14:tracePt t="44974" x="777875" y="3021013"/>
          <p14:tracePt t="44976" x="784225" y="3021013"/>
          <p14:tracePt t="44979" x="790575" y="3021013"/>
          <p14:tracePt t="44982" x="790575" y="3027363"/>
          <p14:tracePt t="44983" x="796925" y="3027363"/>
          <p14:tracePt t="44987" x="803275" y="3027363"/>
          <p14:tracePt t="44988" x="809625" y="3027363"/>
          <p14:tracePt t="44991" x="815975" y="3027363"/>
          <p14:tracePt t="44992" x="815975" y="3033713"/>
          <p14:tracePt t="44995" x="822325" y="3033713"/>
          <p14:tracePt t="44995" x="828675" y="3033713"/>
          <p14:tracePt t="44997" x="835025" y="3033713"/>
          <p14:tracePt t="44999" x="841375" y="3033713"/>
          <p14:tracePt t="45001" x="847725" y="3033713"/>
          <p14:tracePt t="45003" x="854075" y="3033713"/>
          <p14:tracePt t="45004" x="860425" y="3033713"/>
          <p14:tracePt t="45005" x="860425" y="3040063"/>
          <p14:tracePt t="45007" x="866775" y="3040063"/>
          <p14:tracePt t="45007" x="873125" y="3040063"/>
          <p14:tracePt t="45008" x="879475" y="3040063"/>
          <p14:tracePt t="45009" x="879475" y="3046413"/>
          <p14:tracePt t="45011" x="885825" y="3046413"/>
          <p14:tracePt t="45012" x="892175" y="3046413"/>
          <p14:tracePt t="45013" x="898525" y="3046413"/>
          <p14:tracePt t="45014" x="904875" y="3046413"/>
          <p14:tracePt t="45016" x="911225" y="3046413"/>
          <p14:tracePt t="45017" x="917575" y="3046413"/>
          <p14:tracePt t="45018" x="923925" y="3046413"/>
          <p14:tracePt t="45020" x="930275" y="3046413"/>
          <p14:tracePt t="45021" x="936625" y="3046413"/>
          <p14:tracePt t="45023" x="942975" y="3052763"/>
          <p14:tracePt t="45024" x="949325" y="3052763"/>
          <p14:tracePt t="45025" x="955675" y="3052763"/>
          <p14:tracePt t="45026" x="962025" y="3052763"/>
          <p14:tracePt t="45028" x="968375" y="3052763"/>
          <p14:tracePt t="45028" x="974725" y="3052763"/>
          <p14:tracePt t="45029" x="981075" y="3059113"/>
          <p14:tracePt t="45030" x="987425" y="3059113"/>
          <p14:tracePt t="45031" x="993775" y="3059113"/>
          <p14:tracePt t="45032" x="1000125" y="3059113"/>
          <p14:tracePt t="45033" x="1006475" y="3059113"/>
          <p14:tracePt t="45034" x="1012825" y="3059113"/>
          <p14:tracePt t="45036" x="1019175" y="3065463"/>
          <p14:tracePt t="45036" x="1025525" y="3065463"/>
          <p14:tracePt t="45037" x="1031875" y="3065463"/>
          <p14:tracePt t="45039" x="1038225" y="3065463"/>
          <p14:tracePt t="45039" x="1044575" y="3065463"/>
          <p14:tracePt t="45040" x="1057275" y="3065463"/>
          <p14:tracePt t="45042" x="1063625" y="3065463"/>
          <p14:tracePt t="45043" x="1069975" y="3071813"/>
          <p14:tracePt t="45045" x="1082675" y="3071813"/>
          <p14:tracePt t="45045" x="1089025" y="3071813"/>
          <p14:tracePt t="45046" x="1095375" y="3071813"/>
          <p14:tracePt t="45047" x="1101725" y="3078163"/>
          <p14:tracePt t="45048" x="1108075" y="3078163"/>
          <p14:tracePt t="45049" x="1120775" y="3078163"/>
          <p14:tracePt t="45050" x="1127125" y="3078163"/>
          <p14:tracePt t="45051" x="1139825" y="3078163"/>
          <p14:tracePt t="45053" x="1154113" y="3078163"/>
          <p14:tracePt t="45055" x="1160463" y="3078163"/>
          <p14:tracePt t="45055" x="1166813" y="3084513"/>
          <p14:tracePt t="45056" x="1179513" y="3084513"/>
          <p14:tracePt t="45057" x="1185863" y="3084513"/>
          <p14:tracePt t="45058" x="1192213" y="3084513"/>
          <p14:tracePt t="45059" x="1204913" y="3084513"/>
          <p14:tracePt t="45061" x="1211263" y="3084513"/>
          <p14:tracePt t="45062" x="1217613" y="3084513"/>
          <p14:tracePt t="45062" x="1223963" y="3084513"/>
          <p14:tracePt t="45063" x="1236663" y="3090863"/>
          <p14:tracePt t="45064" x="1249363" y="3090863"/>
          <p14:tracePt t="45065" x="1255713" y="3090863"/>
          <p14:tracePt t="45066" x="1268413" y="3090863"/>
          <p14:tracePt t="45067" x="1274763" y="3097213"/>
          <p14:tracePt t="45068" x="1281113" y="3097213"/>
          <p14:tracePt t="45070" x="1293813" y="3097213"/>
          <p14:tracePt t="45071" x="1306513" y="3097213"/>
          <p14:tracePt t="45071" x="1312863" y="3097213"/>
          <p14:tracePt t="45072" x="1325563" y="3097213"/>
          <p14:tracePt t="45073" x="1331913" y="3097213"/>
          <p14:tracePt t="45074" x="1344613" y="3097213"/>
          <p14:tracePt t="45075" x="1350963" y="3097213"/>
          <p14:tracePt t="45076" x="1363663" y="3097213"/>
          <p14:tracePt t="45078" x="1376363" y="3097213"/>
          <p14:tracePt t="45078" x="1382713" y="3097213"/>
          <p14:tracePt t="45079" x="1395413" y="3097213"/>
          <p14:tracePt t="45080" x="1408113" y="3097213"/>
          <p14:tracePt t="45081" x="1414463" y="3097213"/>
          <p14:tracePt t="45082" x="1427163" y="3097213"/>
          <p14:tracePt t="45083" x="1433513" y="3097213"/>
          <p14:tracePt t="45084" x="1446213" y="3097213"/>
          <p14:tracePt t="45086" x="1458913" y="3097213"/>
          <p14:tracePt t="45087" x="1465263" y="3097213"/>
          <p14:tracePt t="45087" x="1477963" y="3097213"/>
          <p14:tracePt t="45088" x="1490663" y="3097213"/>
          <p14:tracePt t="45089" x="1497013" y="3097213"/>
          <p14:tracePt t="45090" x="1509713" y="3097213"/>
          <p14:tracePt t="45091" x="1516063" y="3097213"/>
          <p14:tracePt t="45092" x="1528763" y="3097213"/>
          <p14:tracePt t="45093" x="1541463" y="3097213"/>
          <p14:tracePt t="45095" x="1554163" y="3097213"/>
          <p14:tracePt t="45095" x="1560513" y="3097213"/>
          <p14:tracePt t="45096" x="1566863" y="3097213"/>
          <p14:tracePt t="45097" x="1585913" y="3097213"/>
          <p14:tracePt t="45098" x="1592263" y="3097213"/>
          <p14:tracePt t="45099" x="1606550" y="3097213"/>
          <p14:tracePt t="45101" x="1612900" y="3097213"/>
          <p14:tracePt t="45102" x="1625600" y="3097213"/>
          <p14:tracePt t="45103" x="1638300" y="3097213"/>
          <p14:tracePt t="45103" x="1644650" y="3097213"/>
          <p14:tracePt t="45104" x="1657350" y="3097213"/>
          <p14:tracePt t="45105" x="1663700" y="3097213"/>
          <p14:tracePt t="45106" x="1676400" y="3097213"/>
          <p14:tracePt t="45107" x="1689100" y="3097213"/>
          <p14:tracePt t="45108" x="1695450" y="3090863"/>
          <p14:tracePt t="45109" x="1701800" y="3090863"/>
          <p14:tracePt t="45111" x="1714500" y="3090863"/>
          <p14:tracePt t="45111" x="1727200" y="3084513"/>
          <p14:tracePt t="45112" x="1733550" y="3084513"/>
          <p14:tracePt t="45113" x="1746250" y="3084513"/>
          <p14:tracePt t="45114" x="1752600" y="3084513"/>
          <p14:tracePt t="45115" x="1765300" y="3078163"/>
          <p14:tracePt t="45116" x="1771650" y="3078163"/>
          <p14:tracePt t="45117" x="1784350" y="3078163"/>
          <p14:tracePt t="45120" x="1797050" y="3071813"/>
          <p14:tracePt t="45120" x="1809750" y="3071813"/>
          <p14:tracePt t="45121" x="1822450" y="3065463"/>
          <p14:tracePt t="45122" x="1828800" y="3065463"/>
          <p14:tracePt t="45123" x="1835150" y="3065463"/>
          <p14:tracePt t="45124" x="1841500" y="3059113"/>
          <p14:tracePt t="45125" x="1847850" y="3059113"/>
          <p14:tracePt t="45126" x="1860550" y="3059113"/>
          <p14:tracePt t="45128" x="1866900" y="3052763"/>
          <p14:tracePt t="45129" x="1873250" y="3046413"/>
          <p14:tracePt t="45129" x="1879600" y="3046413"/>
          <p14:tracePt t="45131" x="1898650" y="3040063"/>
          <p14:tracePt t="45132" x="1905000" y="3033713"/>
          <p14:tracePt t="45133" x="1911350" y="3033713"/>
          <p14:tracePt t="45134" x="1917700" y="3033713"/>
          <p14:tracePt t="45136" x="1924050" y="3027363"/>
          <p14:tracePt t="45137" x="1930400" y="3027363"/>
          <p14:tracePt t="45137" x="1930400" y="3021013"/>
          <p14:tracePt t="45138" x="1936750" y="3021013"/>
          <p14:tracePt t="45139" x="1943100" y="3014663"/>
          <p14:tracePt t="45141" x="1949450" y="3014663"/>
          <p14:tracePt t="45142" x="1955800" y="3008313"/>
          <p14:tracePt t="45144" x="1968500" y="3001963"/>
          <p14:tracePt t="45146" x="1968500" y="2995613"/>
          <p14:tracePt t="45146" x="1974850" y="2995613"/>
          <p14:tracePt t="45147" x="1981200" y="2989263"/>
          <p14:tracePt t="45148" x="1987550" y="2982913"/>
          <p14:tracePt t="45150" x="1993900" y="2976563"/>
          <p14:tracePt t="45151" x="2000250" y="2976563"/>
          <p14:tracePt t="45153" x="2000250" y="2970213"/>
          <p14:tracePt t="45153" x="2006600" y="2963863"/>
          <p14:tracePt t="45154" x="2012950" y="2957513"/>
          <p14:tracePt t="45155" x="2019300" y="2957513"/>
          <p14:tracePt t="45156" x="2019300" y="2951163"/>
          <p14:tracePt t="45157" x="2025650" y="2944813"/>
          <p14:tracePt t="45158" x="2032000" y="2938463"/>
          <p14:tracePt t="45161" x="2032000" y="2932113"/>
          <p14:tracePt t="45161" x="2044700" y="2925763"/>
          <p14:tracePt t="45163" x="2051050" y="2919413"/>
          <p14:tracePt t="45165" x="2058988" y="2913063"/>
          <p14:tracePt t="45167" x="2065338" y="2906713"/>
          <p14:tracePt t="45170" x="2078038" y="2894013"/>
          <p14:tracePt t="45172" x="2084388" y="2887663"/>
          <p14:tracePt t="45173" x="2090738" y="2881313"/>
          <p14:tracePt t="45174" x="2097088" y="2874963"/>
          <p14:tracePt t="45175" x="2103438" y="2874963"/>
          <p14:tracePt t="45176" x="2109788" y="2868613"/>
          <p14:tracePt t="45178" x="2116138" y="2862263"/>
          <p14:tracePt t="45178" x="2116138" y="2855913"/>
          <p14:tracePt t="45179" x="2122488" y="2849563"/>
          <p14:tracePt t="45180" x="2128838" y="2843213"/>
          <p14:tracePt t="45181" x="2135188" y="2836863"/>
          <p14:tracePt t="45182" x="2135188" y="2830513"/>
          <p14:tracePt t="45183" x="2141538" y="2824163"/>
          <p14:tracePt t="45184" x="2147888" y="2824163"/>
          <p14:tracePt t="45186" x="2154238" y="2817813"/>
          <p14:tracePt t="45186" x="2154238" y="2811463"/>
          <p14:tracePt t="45187" x="2160588" y="2805113"/>
          <p14:tracePt t="45188" x="2166938" y="2792413"/>
          <p14:tracePt t="45189" x="2173288" y="2784475"/>
          <p14:tracePt t="45190" x="2179638" y="2778125"/>
          <p14:tracePt t="45191" x="2185988" y="2771775"/>
          <p14:tracePt t="45192" x="2185988" y="2765425"/>
          <p14:tracePt t="45195" x="2198688" y="2752725"/>
          <p14:tracePt t="45195" x="2198688" y="2746375"/>
          <p14:tracePt t="45196" x="2205038" y="2740025"/>
          <p14:tracePt t="45197" x="2211388" y="2727325"/>
          <p14:tracePt t="45198" x="2211388" y="2720975"/>
          <p14:tracePt t="45200" x="2217738" y="2714625"/>
          <p14:tracePt t="45201" x="2224088" y="2708275"/>
          <p14:tracePt t="45203" x="2224088" y="2695575"/>
          <p14:tracePt t="45203" x="2230438" y="2689225"/>
          <p14:tracePt t="45204" x="2230438" y="2682875"/>
          <p14:tracePt t="45205" x="2236788" y="2676525"/>
          <p14:tracePt t="45207" x="2236788" y="2670175"/>
          <p14:tracePt t="45208" x="2243138" y="2663825"/>
          <p14:tracePt t="45209" x="2243138" y="2657475"/>
          <p14:tracePt t="45211" x="2243138" y="2644775"/>
          <p14:tracePt t="45211" x="2249488" y="2638425"/>
          <p14:tracePt t="45212" x="2249488" y="2632075"/>
          <p14:tracePt t="45215" x="2249488" y="2625725"/>
          <p14:tracePt t="45215" x="2255838" y="2619375"/>
          <p14:tracePt t="45216" x="2255838" y="2613025"/>
          <p14:tracePt t="45217" x="2255838" y="2606675"/>
          <p14:tracePt t="45219" x="2255838" y="2600325"/>
          <p14:tracePt t="45219" x="2262188" y="2593975"/>
          <p14:tracePt t="45220" x="2262188" y="2587625"/>
          <p14:tracePt t="45221" x="2262188" y="2581275"/>
          <p14:tracePt t="45222" x="2262188" y="2574925"/>
          <p14:tracePt t="45223" x="2262188" y="2568575"/>
          <p14:tracePt t="45224" x="2262188" y="2562225"/>
          <p14:tracePt t="45225" x="2268538" y="2549525"/>
          <p14:tracePt t="45227" x="2268538" y="2543175"/>
          <p14:tracePt t="45228" x="2268538" y="2530475"/>
          <p14:tracePt t="45230" x="2268538" y="2517775"/>
          <p14:tracePt t="45232" x="2268538" y="2511425"/>
          <p14:tracePt t="45233" x="2268538" y="2505075"/>
          <p14:tracePt t="45234" x="2268538" y="2498725"/>
          <p14:tracePt t="45236" x="2268538" y="2492375"/>
          <p14:tracePt t="45236" x="2268538" y="2479675"/>
          <p14:tracePt t="45237" x="2268538" y="2473325"/>
          <p14:tracePt t="45238" x="2274888" y="2466975"/>
          <p14:tracePt t="45240" x="2274888" y="2460625"/>
          <p14:tracePt t="45240" x="2274888" y="2454275"/>
          <p14:tracePt t="45241" x="2274888" y="2447925"/>
          <p14:tracePt t="45242" x="2274888" y="2441575"/>
          <p14:tracePt t="45244" x="2274888" y="2435225"/>
          <p14:tracePt t="45245" x="2274888" y="2428875"/>
          <p14:tracePt t="45245" x="2274888" y="2422525"/>
          <p14:tracePt t="45246" x="2274888" y="2409825"/>
          <p14:tracePt t="45248" x="2274888" y="2397125"/>
          <p14:tracePt t="45249" x="2274888" y="2390775"/>
          <p14:tracePt t="45250" x="2274888" y="2384425"/>
          <p14:tracePt t="45251" x="2274888" y="2378075"/>
          <p14:tracePt t="45253" x="2274888" y="2371725"/>
          <p14:tracePt t="45253" x="2274888" y="2359025"/>
          <p14:tracePt t="45256" x="2274888" y="2344738"/>
          <p14:tracePt t="45256" x="2274888" y="2338388"/>
          <p14:tracePt t="45257" x="2274888" y="2332038"/>
          <p14:tracePt t="45258" x="2268538" y="2325688"/>
          <p14:tracePt t="45259" x="2268538" y="2319338"/>
          <p14:tracePt t="45261" x="2268538" y="2312988"/>
          <p14:tracePt t="45261" x="2268538" y="2306638"/>
          <p14:tracePt t="45262" x="2268538" y="2300288"/>
          <p14:tracePt t="45263" x="2262188" y="2287588"/>
          <p14:tracePt t="45264" x="2262188" y="2281238"/>
          <p14:tracePt t="45265" x="2262188" y="2274888"/>
          <p14:tracePt t="45266" x="2255838" y="2268538"/>
          <p14:tracePt t="45267" x="2255838" y="2262188"/>
          <p14:tracePt t="45269" x="2255838" y="2255838"/>
          <p14:tracePt t="45269" x="2249488" y="2249488"/>
          <p14:tracePt t="45270" x="2249488" y="2243138"/>
          <p14:tracePt t="45271" x="2243138" y="2230438"/>
          <p14:tracePt t="45272" x="2243138" y="2224088"/>
          <p14:tracePt t="45273" x="2236788" y="2217738"/>
          <p14:tracePt t="45274" x="2236788" y="2211388"/>
          <p14:tracePt t="45275" x="2230438" y="2205038"/>
          <p14:tracePt t="45276" x="2224088" y="2198688"/>
          <p14:tracePt t="45278" x="2224088" y="2192338"/>
          <p14:tracePt t="45278" x="2217738" y="2185988"/>
          <p14:tracePt t="45279" x="2211388" y="2179638"/>
          <p14:tracePt t="45280" x="2205038" y="2173288"/>
          <p14:tracePt t="45281" x="2198688" y="2160588"/>
          <p14:tracePt t="45282" x="2192338" y="2154238"/>
          <p14:tracePt t="45283" x="2185988" y="2147888"/>
          <p14:tracePt t="45284" x="2179638" y="2141538"/>
          <p14:tracePt t="45286" x="2173288" y="2135188"/>
          <p14:tracePt t="45287" x="2166938" y="2128838"/>
          <p14:tracePt t="45287" x="2160588" y="2116138"/>
          <p14:tracePt t="45288" x="2154238" y="2109788"/>
          <p14:tracePt t="45289" x="2154238" y="2103438"/>
          <p14:tracePt t="45290" x="2141538" y="2097088"/>
          <p14:tracePt t="45291" x="2135188" y="2090738"/>
          <p14:tracePt t="45292" x="2128838" y="2084388"/>
          <p14:tracePt t="45294" x="2122488" y="2078038"/>
          <p14:tracePt t="45294" x="2116138" y="2071688"/>
          <p14:tracePt t="45296" x="2103438" y="2065338"/>
          <p14:tracePt t="45296" x="2097088" y="2058988"/>
          <p14:tracePt t="45297" x="2090738" y="2052638"/>
          <p14:tracePt t="45298" x="2084388" y="2046288"/>
          <p14:tracePt t="45299" x="2078038" y="2039938"/>
          <p14:tracePt t="45300" x="2071688" y="2033588"/>
          <p14:tracePt t="45302" x="2051050" y="2020888"/>
          <p14:tracePt t="45303" x="2044700" y="2014538"/>
          <p14:tracePt t="45305" x="2038350" y="2008188"/>
          <p14:tracePt t="45305" x="2032000" y="2001838"/>
          <p14:tracePt t="45306" x="2025650" y="1995488"/>
          <p14:tracePt t="45307" x="2019300" y="1989138"/>
          <p14:tracePt t="45308" x="2012950" y="1989138"/>
          <p14:tracePt t="45309" x="2006600" y="1982788"/>
          <p14:tracePt t="45311" x="2000250" y="1976438"/>
          <p14:tracePt t="45312" x="1993900" y="1970088"/>
          <p14:tracePt t="45313" x="1987550" y="1963738"/>
          <p14:tracePt t="45313" x="1981200" y="1963738"/>
          <p14:tracePt t="45314" x="1974850" y="1957388"/>
          <p14:tracePt t="45315" x="1968500" y="1951038"/>
          <p14:tracePt t="45316" x="1962150" y="1951038"/>
          <p14:tracePt t="45317" x="1955800" y="1944688"/>
          <p14:tracePt t="45319" x="1949450" y="1944688"/>
          <p14:tracePt t="45320" x="1943100" y="1938338"/>
          <p14:tracePt t="45321" x="1943100" y="1931988"/>
          <p14:tracePt t="45322" x="1936750" y="1931988"/>
          <p14:tracePt t="45323" x="1930400" y="1931988"/>
          <p14:tracePt t="45324" x="1924050" y="1924050"/>
          <p14:tracePt t="45327" x="1911350" y="1917700"/>
          <p14:tracePt t="45328" x="1905000" y="1911350"/>
          <p14:tracePt t="45331" x="1898650" y="1905000"/>
          <p14:tracePt t="45332" x="1892300" y="1905000"/>
          <p14:tracePt t="45335" x="1885950" y="1905000"/>
          <p14:tracePt t="45336" x="1879600" y="1898650"/>
          <p14:tracePt t="45338" x="1873250" y="1898650"/>
          <p14:tracePt t="45339" x="1873250" y="1892300"/>
          <p14:tracePt t="45340" x="1866900" y="1892300"/>
          <p14:tracePt t="45341" x="1860550" y="1892300"/>
          <p14:tracePt t="45344" x="1860550" y="1885950"/>
          <p14:tracePt t="45345" x="1854200" y="1885950"/>
          <p14:tracePt t="45346" x="1847850" y="1885950"/>
          <p14:tracePt t="45347" x="1841500" y="1885950"/>
          <p14:tracePt t="45349" x="1835150" y="1885950"/>
          <p14:tracePt t="45350" x="1835150" y="1879600"/>
          <p14:tracePt t="45352" x="1828800" y="1879600"/>
          <p14:tracePt t="45353" x="1822450" y="1879600"/>
          <p14:tracePt t="45354" x="1816100" y="1879600"/>
          <p14:tracePt t="45355" x="1816100" y="1873250"/>
          <p14:tracePt t="45356" x="1809750" y="1873250"/>
          <p14:tracePt t="45360" x="1803400" y="1873250"/>
          <p14:tracePt t="45361" x="1797050" y="1866900"/>
          <p14:tracePt t="45361" x="1790700" y="1866900"/>
          <p14:tracePt t="45363" x="1784350" y="1866900"/>
          <p14:tracePt t="45365" x="1778000" y="1866900"/>
          <p14:tracePt t="45367" x="1771650" y="1866900"/>
          <p14:tracePt t="45367" x="1765300" y="1860550"/>
          <p14:tracePt t="45369" x="1758950" y="1860550"/>
          <p14:tracePt t="45369" x="1752600" y="1860550"/>
          <p14:tracePt t="45371" x="1746250" y="1860550"/>
          <p14:tracePt t="45373" x="1739900" y="1860550"/>
          <p14:tracePt t="45374" x="1733550" y="1860550"/>
          <p14:tracePt t="45375" x="1727200" y="1854200"/>
          <p14:tracePt t="45378" x="1714500" y="1854200"/>
          <p14:tracePt t="45378" x="1708150" y="1854200"/>
          <p14:tracePt t="45379" x="1701800" y="1854200"/>
          <p14:tracePt t="45381" x="1695450" y="1854200"/>
          <p14:tracePt t="45382" x="1689100" y="1847850"/>
          <p14:tracePt t="45383" x="1682750" y="1847850"/>
          <p14:tracePt t="45384" x="1676400" y="1847850"/>
          <p14:tracePt t="45386" x="1670050" y="1847850"/>
          <p14:tracePt t="45386" x="1663700" y="1847850"/>
          <p14:tracePt t="45387" x="1657350" y="1847850"/>
          <p14:tracePt t="45388" x="1651000" y="1847850"/>
          <p14:tracePt t="45389" x="1644650" y="1847850"/>
          <p14:tracePt t="45390" x="1638300" y="1841500"/>
          <p14:tracePt t="45391" x="1631950" y="1841500"/>
          <p14:tracePt t="45392" x="1625600" y="1841500"/>
          <p14:tracePt t="45394" x="1619250" y="1841500"/>
          <p14:tracePt t="45394" x="1612900" y="1841500"/>
          <p14:tracePt t="45395" x="1606550" y="1841500"/>
          <p14:tracePt t="45396" x="1598613" y="1835150"/>
          <p14:tracePt t="45398" x="1592263" y="1835150"/>
          <p14:tracePt t="45399" x="1585913" y="1835150"/>
          <p14:tracePt t="45400" x="1579563" y="1835150"/>
          <p14:tracePt t="45402" x="1566863" y="1835150"/>
          <p14:tracePt t="45403" x="1560513" y="1835150"/>
          <p14:tracePt t="45404" x="1554163" y="1835150"/>
          <p14:tracePt t="45405" x="1547813" y="1835150"/>
          <p14:tracePt t="45406" x="1541463" y="1828800"/>
          <p14:tracePt t="45407" x="1535113" y="1828800"/>
          <p14:tracePt t="45408" x="1528763" y="1828800"/>
          <p14:tracePt t="45409" x="1522413" y="1828800"/>
          <p14:tracePt t="45411" x="1516063" y="1828800"/>
          <p14:tracePt t="45412" x="1509713" y="1828800"/>
          <p14:tracePt t="45413" x="1503363" y="1828800"/>
          <p14:tracePt t="45414" x="1497013" y="1828800"/>
          <p14:tracePt t="45415" x="1490663" y="1828800"/>
          <p14:tracePt t="45416" x="1484313" y="1828800"/>
          <p14:tracePt t="45417" x="1477963" y="1822450"/>
          <p14:tracePt t="45419" x="1471613" y="1822450"/>
          <p14:tracePt t="45420" x="1465263" y="1822450"/>
          <p14:tracePt t="45420" x="1458913" y="1822450"/>
          <p14:tracePt t="45421" x="1452563" y="1822450"/>
          <p14:tracePt t="45422" x="1446213" y="1822450"/>
          <p14:tracePt t="45423" x="1439863" y="1822450"/>
          <p14:tracePt t="45424" x="1433513" y="1822450"/>
          <p14:tracePt t="45425" x="1427163" y="1822450"/>
          <p14:tracePt t="45427" x="1420813" y="1822450"/>
          <p14:tracePt t="45428" x="1414463" y="1822450"/>
          <p14:tracePt t="45429" x="1408113" y="1822450"/>
          <p14:tracePt t="45429" x="1401763" y="1822450"/>
          <p14:tracePt t="45430" x="1395413" y="1822450"/>
          <p14:tracePt t="45431" x="1389063" y="1822450"/>
          <p14:tracePt t="45432" x="1382713" y="1822450"/>
          <p14:tracePt t="45433" x="1382713" y="1816100"/>
          <p14:tracePt t="45434" x="1370013" y="1816100"/>
          <p14:tracePt t="45436" x="1363663" y="1816100"/>
          <p14:tracePt t="45436" x="1357313" y="1816100"/>
          <p14:tracePt t="45437" x="1350963" y="1816100"/>
          <p14:tracePt t="45438" x="1344613" y="1816100"/>
          <p14:tracePt t="45439" x="1338263" y="1816100"/>
          <p14:tracePt t="45440" x="1331913" y="1816100"/>
          <p14:tracePt t="45441" x="1325563" y="1816100"/>
          <p14:tracePt t="45442" x="1319213" y="1816100"/>
          <p14:tracePt t="45444" x="1306513" y="1816100"/>
          <p14:tracePt t="45445" x="1300163" y="1816100"/>
          <p14:tracePt t="45445" x="1293813" y="1816100"/>
          <p14:tracePt t="45446" x="1287463" y="1816100"/>
          <p14:tracePt t="45447" x="1281113" y="1816100"/>
          <p14:tracePt t="45448" x="1268413" y="1816100"/>
          <p14:tracePt t="45449" x="1262063" y="1816100"/>
          <p14:tracePt t="45450" x="1255713" y="1816100"/>
          <p14:tracePt t="45453" x="1243013" y="1816100"/>
          <p14:tracePt t="45453" x="1230313" y="1816100"/>
          <p14:tracePt t="45455" x="1217613" y="1816100"/>
          <p14:tracePt t="45456" x="1211263" y="1816100"/>
          <p14:tracePt t="45457" x="1204913" y="1816100"/>
          <p14:tracePt t="45458" x="1198563" y="1816100"/>
          <p14:tracePt t="45459" x="1185863" y="1809750"/>
          <p14:tracePt t="45461" x="1179513" y="1809750"/>
          <p14:tracePt t="45461" x="1173163" y="1809750"/>
          <p14:tracePt t="45462" x="1166813" y="1809750"/>
          <p14:tracePt t="45463" x="1160463" y="1809750"/>
          <p14:tracePt t="45464" x="1147763" y="1809750"/>
          <p14:tracePt t="45465" x="1139825" y="1809750"/>
          <p14:tracePt t="45466" x="1127125" y="1809750"/>
          <p14:tracePt t="45469" x="1120775" y="1809750"/>
          <p14:tracePt t="45469" x="1108075" y="1809750"/>
          <p14:tracePt t="45470" x="1101725" y="1809750"/>
          <p14:tracePt t="45471" x="1089025" y="1809750"/>
          <p14:tracePt t="45472" x="1082675" y="1809750"/>
          <p14:tracePt t="45473" x="1069975" y="1809750"/>
          <p14:tracePt t="45474" x="1063625" y="1809750"/>
          <p14:tracePt t="45476" x="1057275" y="1809750"/>
          <p14:tracePt t="45477" x="1050925" y="1809750"/>
          <p14:tracePt t="45477" x="1038225" y="1809750"/>
          <p14:tracePt t="45478" x="1031875" y="1809750"/>
          <p14:tracePt t="45479" x="1025525" y="1809750"/>
          <p14:tracePt t="45480" x="1012825" y="1809750"/>
          <p14:tracePt t="45481" x="1006475" y="1809750"/>
          <p14:tracePt t="45482" x="1000125" y="1809750"/>
          <p14:tracePt t="45483" x="987425" y="1809750"/>
          <p14:tracePt t="45485" x="968375" y="1809750"/>
          <p14:tracePt t="45486" x="962025" y="1809750"/>
          <p14:tracePt t="45487" x="955675" y="1809750"/>
          <p14:tracePt t="45488" x="949325" y="1809750"/>
          <p14:tracePt t="45489" x="942975" y="1809750"/>
          <p14:tracePt t="45490" x="930275" y="1809750"/>
          <p14:tracePt t="45492" x="917575" y="1809750"/>
          <p14:tracePt t="45493" x="911225" y="1809750"/>
          <p14:tracePt t="45494" x="904875" y="1816100"/>
          <p14:tracePt t="45494" x="892175" y="1816100"/>
          <p14:tracePt t="45496" x="879475" y="1816100"/>
          <p14:tracePt t="45497" x="873125" y="1816100"/>
          <p14:tracePt t="45498" x="866775" y="1822450"/>
          <p14:tracePt t="45499" x="854075" y="1822450"/>
          <p14:tracePt t="45500" x="847725" y="1822450"/>
          <p14:tracePt t="45502" x="835025" y="1822450"/>
          <p14:tracePt t="45503" x="835025" y="1828800"/>
          <p14:tracePt t="45503" x="828675" y="1828800"/>
          <p14:tracePt t="45504" x="822325" y="1828800"/>
          <p14:tracePt t="45505" x="809625" y="1828800"/>
          <p14:tracePt t="45506" x="803275" y="1835150"/>
          <p14:tracePt t="45508" x="790575" y="1835150"/>
          <p14:tracePt t="45508" x="784225" y="1835150"/>
          <p14:tracePt t="45511" x="771525" y="1841500"/>
          <p14:tracePt t="45511" x="765175" y="1841500"/>
          <p14:tracePt t="45512" x="758825" y="1841500"/>
          <p14:tracePt t="45513" x="746125" y="1841500"/>
          <p14:tracePt t="45514" x="739775" y="1847850"/>
          <p14:tracePt t="45515" x="727075" y="1847850"/>
          <p14:tracePt t="45518" x="720725" y="1847850"/>
          <p14:tracePt t="45519" x="714375" y="1847850"/>
          <p14:tracePt t="45520" x="701675" y="1847850"/>
          <p14:tracePt t="45520" x="695325" y="1854200"/>
          <p14:tracePt t="45521" x="688975" y="1854200"/>
          <p14:tracePt t="45522" x="681038" y="1854200"/>
          <p14:tracePt t="45523" x="668338" y="1854200"/>
          <p14:tracePt t="45524" x="661988" y="1860550"/>
          <p14:tracePt t="45525" x="655638" y="1860550"/>
          <p14:tracePt t="45527" x="649288" y="1860550"/>
          <p14:tracePt t="45528" x="636588" y="1860550"/>
          <p14:tracePt t="45528" x="630238" y="1866900"/>
          <p14:tracePt t="45529" x="623888" y="1866900"/>
          <p14:tracePt t="45530" x="617538" y="1866900"/>
          <p14:tracePt t="45531" x="611188" y="1866900"/>
          <p14:tracePt t="45532" x="604838" y="1866900"/>
          <p14:tracePt t="45533" x="598488" y="1873250"/>
          <p14:tracePt t="45535" x="579438" y="1873250"/>
          <p14:tracePt t="45536" x="573088" y="1873250"/>
          <p14:tracePt t="45537" x="560388" y="1873250"/>
          <p14:tracePt t="45539" x="554038" y="1879600"/>
          <p14:tracePt t="45539" x="547688" y="1879600"/>
          <p14:tracePt t="45540" x="541338" y="1879600"/>
          <p14:tracePt t="45541" x="534988" y="1885950"/>
          <p14:tracePt t="45542" x="522288" y="1885950"/>
          <p14:tracePt t="45545" x="509588" y="1885950"/>
          <p14:tracePt t="45545" x="503238" y="1892300"/>
          <p14:tracePt t="45546" x="496888" y="1892300"/>
          <p14:tracePt t="45547" x="490538" y="1892300"/>
          <p14:tracePt t="45548" x="484188" y="1898650"/>
          <p14:tracePt t="45549" x="477838" y="1898650"/>
          <p14:tracePt t="45550" x="471488" y="1898650"/>
          <p14:tracePt t="45552" x="465138" y="1898650"/>
          <p14:tracePt t="45553" x="458788" y="1905000"/>
          <p14:tracePt t="45553" x="446088" y="1905000"/>
          <p14:tracePt t="45555" x="439738" y="1911350"/>
          <p14:tracePt t="45555" x="433388" y="1911350"/>
          <p14:tracePt t="45556" x="427038" y="1917700"/>
          <p14:tracePt t="45557" x="420688" y="1917700"/>
          <p14:tracePt t="45558" x="414338" y="1917700"/>
          <p14:tracePt t="45561" x="401638" y="1931988"/>
          <p14:tracePt t="45561" x="395288" y="1931988"/>
          <p14:tracePt t="45562" x="388938" y="1938338"/>
          <p14:tracePt t="45563" x="376238" y="1938338"/>
          <p14:tracePt t="45565" x="369888" y="1938338"/>
          <p14:tracePt t="45566" x="363538" y="1944688"/>
          <p14:tracePt t="45567" x="350838" y="1944688"/>
          <p14:tracePt t="45569" x="344488" y="1951038"/>
          <p14:tracePt t="45569" x="338138" y="1957388"/>
          <p14:tracePt t="45570" x="331788" y="1963738"/>
          <p14:tracePt t="45572" x="325438" y="1963738"/>
          <p14:tracePt t="45573" x="319088" y="1970088"/>
          <p14:tracePt t="45574" x="312738" y="1970088"/>
          <p14:tracePt t="45575" x="306388" y="1976438"/>
          <p14:tracePt t="45577" x="300038" y="1976438"/>
          <p14:tracePt t="45577" x="293688" y="1982788"/>
          <p14:tracePt t="45578" x="287338" y="1982788"/>
          <p14:tracePt t="45579" x="280988" y="1989138"/>
          <p14:tracePt t="45580" x="274638" y="1989138"/>
          <p14:tracePt t="45581" x="268288" y="1995488"/>
          <p14:tracePt t="45582" x="261938" y="2001838"/>
          <p14:tracePt t="45583" x="255588" y="2001838"/>
          <p14:tracePt t="45586" x="249238" y="2008188"/>
          <p14:tracePt t="45587" x="242888" y="2014538"/>
          <p14:tracePt t="45587" x="236538" y="2014538"/>
          <p14:tracePt t="45588" x="230188" y="2020888"/>
          <p14:tracePt t="45589" x="222250" y="2020888"/>
          <p14:tracePt t="45590" x="215900" y="2027238"/>
          <p14:tracePt t="45592" x="209550" y="2027238"/>
          <p14:tracePt t="45594" x="203200" y="2033588"/>
          <p14:tracePt t="45594" x="196850" y="2033588"/>
          <p14:tracePt t="45595" x="190500" y="2039938"/>
          <p14:tracePt t="45596" x="184150" y="2046288"/>
          <p14:tracePt t="45598" x="177800" y="2046288"/>
          <p14:tracePt t="45599" x="177800" y="2052638"/>
          <p14:tracePt t="45600" x="171450" y="2058988"/>
          <p14:tracePt t="45602" x="165100" y="2065338"/>
          <p14:tracePt t="45603" x="158750" y="2071688"/>
          <p14:tracePt t="45604" x="152400" y="2071688"/>
          <p14:tracePt t="45605" x="152400" y="2078038"/>
          <p14:tracePt t="45606" x="146050" y="2078038"/>
          <p14:tracePt t="45607" x="139700" y="2078038"/>
          <p14:tracePt t="45608" x="139700" y="2084388"/>
          <p14:tracePt t="45610" x="133350" y="2090738"/>
          <p14:tracePt t="45610" x="127000" y="2090738"/>
          <p14:tracePt t="45611" x="120650" y="2097088"/>
          <p14:tracePt t="45613" x="120650" y="2103438"/>
          <p14:tracePt t="45614" x="114300" y="2109788"/>
          <p14:tracePt t="45615" x="107950" y="2109788"/>
          <p14:tracePt t="45616" x="101600" y="2116138"/>
          <p14:tracePt t="45619" x="95250" y="2122488"/>
          <p14:tracePt t="45619" x="88900" y="2128838"/>
          <p14:tracePt t="45621" x="82550" y="2128838"/>
          <p14:tracePt t="45622" x="82550" y="2135188"/>
          <p14:tracePt t="45623" x="76200" y="2141538"/>
          <p14:tracePt t="45624" x="69850" y="2141538"/>
          <p14:tracePt t="45625" x="69850" y="2147888"/>
          <p14:tracePt t="45627" x="63500" y="2154238"/>
          <p14:tracePt t="45628" x="57150" y="2154238"/>
          <p14:tracePt t="45628" x="57150" y="2160588"/>
          <p14:tracePt t="45629" x="50800" y="2166938"/>
          <p14:tracePt t="45630" x="44450" y="2173288"/>
          <p14:tracePt t="45631" x="38100" y="2173288"/>
          <p14:tracePt t="45632" x="38100" y="2179638"/>
          <p14:tracePt t="45634" x="31750" y="2185988"/>
          <p14:tracePt t="45635" x="25400" y="2185988"/>
          <p14:tracePt t="45635" x="19050" y="2192338"/>
          <p14:tracePt t="45636" x="19050" y="2198688"/>
          <p14:tracePt t="45637" x="12700" y="2205038"/>
          <p14:tracePt t="45638" x="6350" y="2211388"/>
          <p14:tracePt t="45639" x="6350" y="2217738"/>
          <p14:tracePt t="45640" x="0" y="2217738"/>
          <p14:tracePt t="46001" x="0" y="3116263"/>
          <p14:tracePt t="46002" x="6350" y="3116263"/>
          <p14:tracePt t="46004" x="12700" y="3116263"/>
          <p14:tracePt t="46007" x="19050" y="3116263"/>
          <p14:tracePt t="46010" x="19050" y="3122613"/>
          <p14:tracePt t="46011" x="25400" y="3122613"/>
          <p14:tracePt t="46014" x="31750" y="3122613"/>
          <p14:tracePt t="46016" x="31750" y="3128963"/>
          <p14:tracePt t="46018" x="38100" y="3128963"/>
          <p14:tracePt t="46021" x="44450" y="3128963"/>
          <p14:tracePt t="46025" x="50800" y="3128963"/>
          <p14:tracePt t="46027" x="50800" y="3135313"/>
          <p14:tracePt t="46027" x="57150" y="3135313"/>
          <p14:tracePt t="46033" x="63500" y="3135313"/>
          <p14:tracePt t="46037" x="63500" y="3141663"/>
          <p14:tracePt t="46047" x="69850" y="3141663"/>
          <p14:tracePt t="46061" x="76200" y="3141663"/>
          <p14:tracePt t="46068" x="76200" y="3148013"/>
          <p14:tracePt t="46076" x="82550" y="3148013"/>
          <p14:tracePt t="46084" x="88900" y="3148013"/>
          <p14:tracePt t="46085" x="88900" y="3154363"/>
          <p14:tracePt t="46089" x="95250" y="3154363"/>
          <p14:tracePt t="46090" x="95250" y="3160713"/>
          <p14:tracePt t="46097" x="95250" y="3167063"/>
          <p14:tracePt t="46097" x="101600" y="3167063"/>
          <p14:tracePt t="46102" x="107950" y="3167063"/>
          <p14:tracePt t="46103" x="107950" y="3173413"/>
          <p14:tracePt t="46104" x="114300" y="3173413"/>
          <p14:tracePt t="46106" x="114300" y="3179763"/>
          <p14:tracePt t="46110" x="120650" y="3179763"/>
          <p14:tracePt t="46111" x="120650" y="3186113"/>
          <p14:tracePt t="46112" x="127000" y="3186113"/>
          <p14:tracePt t="46114" x="133350" y="3186113"/>
          <p14:tracePt t="46115" x="133350" y="3192463"/>
          <p14:tracePt t="46118" x="139700" y="3198813"/>
          <p14:tracePt t="46119" x="146050" y="3198813"/>
          <p14:tracePt t="46121" x="152400" y="3205163"/>
          <p14:tracePt t="46124" x="158750" y="3205163"/>
          <p14:tracePt t="46126" x="165100" y="3211513"/>
          <p14:tracePt t="46127" x="171450" y="3211513"/>
          <p14:tracePt t="46128" x="177800" y="3219450"/>
          <p14:tracePt t="46131" x="184150" y="3225800"/>
          <p14:tracePt t="46133" x="190500" y="3225800"/>
          <p14:tracePt t="46135" x="196850" y="3232150"/>
          <p14:tracePt t="46135" x="203200" y="3232150"/>
          <p14:tracePt t="46136" x="209550" y="3232150"/>
          <p14:tracePt t="46138" x="215900" y="3238500"/>
          <p14:tracePt t="46140" x="222250" y="3238500"/>
          <p14:tracePt t="46142" x="230188" y="3244850"/>
          <p14:tracePt t="46143" x="236538" y="3244850"/>
          <p14:tracePt t="46144" x="242888" y="3251200"/>
          <p14:tracePt t="46146" x="249238" y="3251200"/>
          <p14:tracePt t="46147" x="249238" y="3257550"/>
          <p14:tracePt t="46149" x="255588" y="3257550"/>
          <p14:tracePt t="46149" x="261938" y="3257550"/>
          <p14:tracePt t="46152" x="268288" y="3257550"/>
          <p14:tracePt t="46153" x="274638" y="3263900"/>
          <p14:tracePt t="46155" x="280988" y="3263900"/>
          <p14:tracePt t="46157" x="287338" y="3270250"/>
          <p14:tracePt t="46160" x="293688" y="3270250"/>
          <p14:tracePt t="46161" x="300038" y="3276600"/>
          <p14:tracePt t="46163" x="306388" y="3276600"/>
          <p14:tracePt t="46168" x="312738" y="3276600"/>
          <p14:tracePt t="46169" x="319088" y="3276600"/>
          <p14:tracePt t="46170" x="319088" y="3282950"/>
          <p14:tracePt t="46171" x="325438" y="3282950"/>
          <p14:tracePt t="46176" x="331788" y="3282950"/>
          <p14:tracePt t="46177" x="338138" y="3289300"/>
          <p14:tracePt t="46180" x="344488" y="3289300"/>
          <p14:tracePt t="46184" x="350838" y="3289300"/>
          <p14:tracePt t="46187" x="357188" y="3289300"/>
          <p14:tracePt t="46191" x="363538" y="3289300"/>
          <p14:tracePt t="46194" x="363538" y="3295650"/>
          <p14:tracePt t="46197" x="369888" y="3295650"/>
          <p14:tracePt t="46201" x="376238" y="3295650"/>
          <p14:tracePt t="46206" x="382588" y="3295650"/>
          <p14:tracePt t="46213" x="388938" y="3295650"/>
          <p14:tracePt t="46219" x="395288" y="3295650"/>
          <p14:tracePt t="46227" x="401638" y="3295650"/>
          <p14:tracePt t="46231" x="407988" y="3295650"/>
          <p14:tracePt t="46237" x="414338" y="3295650"/>
          <p14:tracePt t="46243" x="420688" y="3295650"/>
          <p14:tracePt t="46244" x="427038" y="3295650"/>
          <p14:tracePt t="46247" x="433388" y="3295650"/>
          <p14:tracePt t="46252" x="439738" y="3295650"/>
          <p14:tracePt t="46253" x="446088" y="3295650"/>
          <p14:tracePt t="46255" x="452438" y="3295650"/>
          <p14:tracePt t="46260" x="458788" y="3295650"/>
          <p14:tracePt t="46260" x="465138" y="3295650"/>
          <p14:tracePt t="46262" x="471488" y="3295650"/>
          <p14:tracePt t="46265" x="477838" y="3295650"/>
          <p14:tracePt t="46268" x="484188" y="3295650"/>
          <p14:tracePt t="46268" x="490538" y="3295650"/>
          <p14:tracePt t="46271" x="496888" y="3295650"/>
          <p14:tracePt t="46272" x="503238" y="3295650"/>
          <p14:tracePt t="46275" x="509588" y="3295650"/>
          <p14:tracePt t="46276" x="515938" y="3295650"/>
          <p14:tracePt t="46277" x="522288" y="3295650"/>
          <p14:tracePt t="46279" x="528638" y="3295650"/>
          <p14:tracePt t="46280" x="534988" y="3295650"/>
          <p14:tracePt t="46281" x="541338" y="3295650"/>
          <p14:tracePt t="46282" x="547688" y="3295650"/>
          <p14:tracePt t="46284" x="554038" y="3295650"/>
          <p14:tracePt t="46285" x="560388" y="3295650"/>
          <p14:tracePt t="46287" x="566738" y="3295650"/>
          <p14:tracePt t="46288" x="573088" y="3295650"/>
          <p14:tracePt t="46289" x="579438" y="3295650"/>
          <p14:tracePt t="46292" x="592138" y="3295650"/>
          <p14:tracePt t="46293" x="598488" y="3295650"/>
          <p14:tracePt t="46295" x="604838" y="3295650"/>
          <p14:tracePt t="46296" x="611188" y="3295650"/>
          <p14:tracePt t="46298" x="617538" y="3295650"/>
          <p14:tracePt t="46299" x="623888" y="3295650"/>
          <p14:tracePt t="46301" x="630238" y="3295650"/>
          <p14:tracePt t="46301" x="636588" y="3295650"/>
          <p14:tracePt t="46302" x="642938" y="3295650"/>
          <p14:tracePt t="46303" x="649288" y="3295650"/>
          <p14:tracePt t="46304" x="655638" y="3295650"/>
          <p14:tracePt t="46306" x="661988" y="3295650"/>
          <p14:tracePt t="46307" x="668338" y="3295650"/>
          <p14:tracePt t="46309" x="674688" y="3295650"/>
          <p14:tracePt t="46309" x="681038" y="3295650"/>
          <p14:tracePt t="46310" x="688975" y="3295650"/>
          <p14:tracePt t="46311" x="695325" y="3295650"/>
          <p14:tracePt t="46312" x="701675" y="3295650"/>
          <p14:tracePt t="46313" x="708025" y="3295650"/>
          <p14:tracePt t="46315" x="714375" y="3295650"/>
          <p14:tracePt t="46317" x="727075" y="3295650"/>
          <p14:tracePt t="46318" x="733425" y="3295650"/>
          <p14:tracePt t="46320" x="739775" y="3295650"/>
          <p14:tracePt t="46320" x="746125" y="3295650"/>
          <p14:tracePt t="46322" x="752475" y="3295650"/>
          <p14:tracePt t="46323" x="758825" y="3295650"/>
          <p14:tracePt t="46324" x="765175" y="3295650"/>
          <p14:tracePt t="46326" x="771525" y="3295650"/>
          <p14:tracePt t="46326" x="777875" y="3295650"/>
          <p14:tracePt t="46327" x="784225" y="3295650"/>
          <p14:tracePt t="46328" x="790575" y="3295650"/>
          <p14:tracePt t="46330" x="796925" y="3295650"/>
          <p14:tracePt t="46331" x="803275" y="3302000"/>
          <p14:tracePt t="46332" x="809625" y="3302000"/>
          <p14:tracePt t="46334" x="815975" y="3302000"/>
          <p14:tracePt t="46334" x="822325" y="3302000"/>
          <p14:tracePt t="46336" x="828675" y="3302000"/>
          <p14:tracePt t="46337" x="835025" y="3302000"/>
          <p14:tracePt t="46338" x="841375" y="3302000"/>
          <p14:tracePt t="46339" x="847725" y="3302000"/>
          <p14:tracePt t="46340" x="854075" y="3302000"/>
          <p14:tracePt t="46343" x="860425" y="3302000"/>
          <p14:tracePt t="46343" x="866775" y="3302000"/>
          <p14:tracePt t="46344" x="873125" y="3302000"/>
          <p14:tracePt t="46346" x="879475" y="3302000"/>
          <p14:tracePt t="46347" x="885825" y="3302000"/>
          <p14:tracePt t="46348" x="892175" y="3302000"/>
          <p14:tracePt t="46349" x="898525" y="3302000"/>
          <p14:tracePt t="46351" x="904875" y="3302000"/>
          <p14:tracePt t="46352" x="917575" y="3302000"/>
          <p14:tracePt t="46354" x="923925" y="3302000"/>
          <p14:tracePt t="46355" x="930275" y="3302000"/>
          <p14:tracePt t="46357" x="936625" y="3302000"/>
          <p14:tracePt t="46359" x="942975" y="3302000"/>
          <p14:tracePt t="46359" x="949325" y="3302000"/>
          <p14:tracePt t="46360" x="955675" y="3302000"/>
          <p14:tracePt t="46361" x="962025" y="3302000"/>
          <p14:tracePt t="46362" x="968375" y="3302000"/>
          <p14:tracePt t="46363" x="974725" y="3302000"/>
          <p14:tracePt t="46364" x="981075" y="3302000"/>
          <p14:tracePt t="46365" x="987425" y="3302000"/>
          <p14:tracePt t="46367" x="993775" y="3302000"/>
          <p14:tracePt t="46368" x="1000125" y="3302000"/>
          <p14:tracePt t="46368" x="1006475" y="3302000"/>
          <p14:tracePt t="46369" x="1012825" y="3302000"/>
          <p14:tracePt t="46371" x="1019175" y="3302000"/>
          <p14:tracePt t="46372" x="1025525" y="3302000"/>
          <p14:tracePt t="46373" x="1031875" y="3302000"/>
          <p14:tracePt t="46374" x="1038225" y="3302000"/>
          <p14:tracePt t="46376" x="1044575" y="3302000"/>
          <p14:tracePt t="46376" x="1050925" y="3302000"/>
          <p14:tracePt t="46377" x="1057275" y="3302000"/>
          <p14:tracePt t="46378" x="1063625" y="3302000"/>
          <p14:tracePt t="46379" x="1069975" y="3302000"/>
          <p14:tracePt t="46380" x="1076325" y="3302000"/>
          <p14:tracePt t="46381" x="1089025" y="3302000"/>
          <p14:tracePt t="46383" x="1095375" y="3302000"/>
          <p14:tracePt t="46384" x="1101725" y="3302000"/>
          <p14:tracePt t="46384" x="1108075" y="3302000"/>
          <p14:tracePt t="46385" x="1114425" y="3302000"/>
          <p14:tracePt t="46386" x="1120775" y="3302000"/>
          <p14:tracePt t="46387" x="1127125" y="3302000"/>
          <p14:tracePt t="46388" x="1139825" y="3302000"/>
          <p14:tracePt t="46389" x="1147763" y="3302000"/>
          <p14:tracePt t="46390" x="1154113" y="3302000"/>
          <p14:tracePt t="46392" x="1160463" y="3302000"/>
          <p14:tracePt t="46393" x="1166813" y="3302000"/>
          <p14:tracePt t="46393" x="1179513" y="3302000"/>
          <p14:tracePt t="46394" x="1185863" y="3302000"/>
          <p14:tracePt t="46395" x="1192213" y="3302000"/>
          <p14:tracePt t="46396" x="1198563" y="3302000"/>
          <p14:tracePt t="46397" x="1204913" y="3302000"/>
          <p14:tracePt t="46398" x="1211263" y="3302000"/>
          <p14:tracePt t="46399" x="1217613" y="3302000"/>
          <p14:tracePt t="46401" x="1230313" y="3302000"/>
          <p14:tracePt t="46401" x="1236663" y="3302000"/>
          <p14:tracePt t="46402" x="1249363" y="3302000"/>
          <p14:tracePt t="46404" x="1255713" y="3302000"/>
          <p14:tracePt t="46405" x="1262063" y="3302000"/>
          <p14:tracePt t="46406" x="1268413" y="3302000"/>
          <p14:tracePt t="46407" x="1281113" y="3302000"/>
          <p14:tracePt t="46409" x="1287463" y="3302000"/>
          <p14:tracePt t="46409" x="1293813" y="3302000"/>
          <p14:tracePt t="46410" x="1300163" y="3302000"/>
          <p14:tracePt t="46411" x="1306513" y="3302000"/>
          <p14:tracePt t="46412" x="1312863" y="3302000"/>
          <p14:tracePt t="46413" x="1319213" y="3302000"/>
          <p14:tracePt t="46414" x="1325563" y="3302000"/>
          <p14:tracePt t="46417" x="1338263" y="3302000"/>
          <p14:tracePt t="46419" x="1344613" y="3302000"/>
          <p14:tracePt t="46420" x="1350963" y="3302000"/>
          <p14:tracePt t="46421" x="1357313" y="3302000"/>
          <p14:tracePt t="46422" x="1363663" y="3302000"/>
          <p14:tracePt t="46425" x="1370013" y="3302000"/>
          <p14:tracePt t="46426" x="1376363" y="3302000"/>
          <p14:tracePt t="46428" x="1382713" y="3302000"/>
          <p14:tracePt t="46430" x="1389063" y="3302000"/>
          <p14:tracePt t="46431" x="1395413" y="3302000"/>
          <p14:tracePt t="46434" x="1401763" y="3302000"/>
          <p14:tracePt t="46434" x="1408113" y="3302000"/>
          <p14:tracePt t="46436" x="1414463" y="3302000"/>
          <p14:tracePt t="46438" x="1420813" y="3302000"/>
          <p14:tracePt t="46440" x="1427163" y="3295650"/>
          <p14:tracePt t="46442" x="1433513" y="3295650"/>
          <p14:tracePt t="46443" x="1439863" y="3295650"/>
          <p14:tracePt t="46446" x="1446213" y="3295650"/>
          <p14:tracePt t="46447" x="1452563" y="3295650"/>
          <p14:tracePt t="46451" x="1458913" y="3289300"/>
          <p14:tracePt t="46451" x="1465263" y="3289300"/>
          <p14:tracePt t="46453" x="1471613" y="3289300"/>
          <p14:tracePt t="46455" x="1477963" y="3289300"/>
          <p14:tracePt t="46459" x="1484313" y="3289300"/>
          <p14:tracePt t="46460" x="1490663" y="3289300"/>
          <p14:tracePt t="46461" x="1497013" y="3282950"/>
          <p14:tracePt t="46463" x="1503363" y="3282950"/>
          <p14:tracePt t="46467" x="1509713" y="3282950"/>
          <p14:tracePt t="46468" x="1516063" y="3282950"/>
          <p14:tracePt t="46469" x="1522413" y="3282950"/>
          <p14:tracePt t="46472" x="1528763" y="3282950"/>
          <p14:tracePt t="46476" x="1535113" y="3276600"/>
          <p14:tracePt t="46477" x="1541463" y="3276600"/>
          <p14:tracePt t="46478" x="1541463" y="3270250"/>
          <p14:tracePt t="46479" x="1547813" y="3270250"/>
          <p14:tracePt t="46482" x="1554163" y="3270250"/>
          <p14:tracePt t="46484" x="1560513" y="3270250"/>
          <p14:tracePt t="46486" x="1560513" y="3263900"/>
          <p14:tracePt t="46487" x="1566863" y="3263900"/>
          <p14:tracePt t="46489" x="1573213" y="3263900"/>
          <p14:tracePt t="46492" x="1579563" y="3263900"/>
          <p14:tracePt t="46494" x="1585913" y="3263900"/>
          <p14:tracePt t="46496" x="1592263" y="3263900"/>
          <p14:tracePt t="46497" x="1592263" y="3257550"/>
          <p14:tracePt t="46498" x="1598613" y="3257550"/>
          <p14:tracePt t="46502" x="1606550" y="3257550"/>
          <p14:tracePt t="46503" x="1606550" y="3251200"/>
          <p14:tracePt t="46504" x="1612900" y="3251200"/>
          <p14:tracePt t="46507" x="1619250" y="3251200"/>
          <p14:tracePt t="46509" x="1625600" y="3244850"/>
          <p14:tracePt t="46511" x="1631950" y="3244850"/>
          <p14:tracePt t="46514" x="1638300" y="3244850"/>
          <p14:tracePt t="46517" x="1638300" y="3238500"/>
          <p14:tracePt t="46518" x="1644650" y="3238500"/>
          <p14:tracePt t="46520" x="1651000" y="3238500"/>
          <p14:tracePt t="46523" x="1657350" y="3238500"/>
          <p14:tracePt t="46523" x="1657350" y="3232150"/>
          <p14:tracePt t="46527" x="1663700" y="3232150"/>
          <p14:tracePt t="46529" x="1663700" y="3225800"/>
          <p14:tracePt t="46530" x="1670050" y="3225800"/>
          <p14:tracePt t="46534" x="1676400" y="3225800"/>
          <p14:tracePt t="46535" x="1676400" y="3219450"/>
          <p14:tracePt t="46537" x="1682750" y="3219450"/>
          <p14:tracePt t="46540" x="1689100" y="3211513"/>
          <p14:tracePt t="46543" x="1695450" y="3211513"/>
          <p14:tracePt t="46544" x="1695450" y="3205163"/>
          <p14:tracePt t="46547" x="1701800" y="3205163"/>
          <p14:tracePt t="46550" x="1701800" y="3198813"/>
          <p14:tracePt t="46551" x="1708150" y="3198813"/>
          <p14:tracePt t="46553" x="1714500" y="3198813"/>
          <p14:tracePt t="46554" x="1714500" y="3192463"/>
          <p14:tracePt t="46556" x="1720850" y="3192463"/>
          <p14:tracePt t="46559" x="1727200" y="3186113"/>
          <p14:tracePt t="46560" x="1733550" y="3186113"/>
          <p14:tracePt t="46562" x="1733550" y="3179763"/>
          <p14:tracePt t="46563" x="1739900" y="3179763"/>
          <p14:tracePt t="46565" x="1746250" y="3173413"/>
          <p14:tracePt t="46568" x="1752600" y="3173413"/>
          <p14:tracePt t="46568" x="1752600" y="3167063"/>
          <p14:tracePt t="46569" x="1758950" y="3167063"/>
          <p14:tracePt t="46571" x="1765300" y="3160713"/>
          <p14:tracePt t="46573" x="1771650" y="3160713"/>
          <p14:tracePt t="46575" x="1771650" y="3154363"/>
          <p14:tracePt t="46575" x="1778000" y="3154363"/>
          <p14:tracePt t="46576" x="1778000" y="3148013"/>
          <p14:tracePt t="46577" x="1784350" y="3148013"/>
          <p14:tracePt t="46579" x="1790700" y="3141663"/>
          <p14:tracePt t="46581" x="1797050" y="3135313"/>
          <p14:tracePt t="46585" x="1803400" y="3128963"/>
          <p14:tracePt t="46586" x="1809750" y="3128963"/>
          <p14:tracePt t="46587" x="1816100" y="3122613"/>
          <p14:tracePt t="46589" x="1822450" y="3116263"/>
          <p14:tracePt t="46593" x="1828800" y="3109913"/>
          <p14:tracePt t="46594" x="1835150" y="3109913"/>
          <p14:tracePt t="46595" x="1835150" y="3103563"/>
          <p14:tracePt t="46596" x="1841500" y="3103563"/>
          <p14:tracePt t="46597" x="1841500" y="3097213"/>
          <p14:tracePt t="46600" x="1847850" y="3090863"/>
          <p14:tracePt t="46601" x="1854200" y="3090863"/>
          <p14:tracePt t="46602" x="1854200" y="3084513"/>
          <p14:tracePt t="46604" x="1860550" y="3078163"/>
          <p14:tracePt t="46606" x="1860550" y="3071813"/>
          <p14:tracePt t="46609" x="1866900" y="3071813"/>
          <p14:tracePt t="46610" x="1873250" y="3065463"/>
          <p14:tracePt t="46613" x="1873250" y="3059113"/>
          <p14:tracePt t="46614" x="1879600" y="3059113"/>
          <p14:tracePt t="46615" x="1879600" y="3052763"/>
          <p14:tracePt t="46617" x="1885950" y="3052763"/>
          <p14:tracePt t="46619" x="1885950" y="3046413"/>
          <p14:tracePt t="46621" x="1892300" y="3046413"/>
          <p14:tracePt t="46622" x="1892300" y="3040063"/>
          <p14:tracePt t="46625" x="1892300" y="3033713"/>
          <p14:tracePt t="46626" x="1898650" y="3033713"/>
          <p14:tracePt t="46629" x="1898650" y="3027363"/>
          <p14:tracePt t="46631" x="1905000" y="3027363"/>
          <p14:tracePt t="46634" x="1905000" y="3021013"/>
          <p14:tracePt t="46635" x="1911350" y="3014663"/>
          <p14:tracePt t="46640" x="1911350" y="3008313"/>
          <p14:tracePt t="46642" x="1917700" y="3008313"/>
          <p14:tracePt t="46644" x="1917700" y="3001963"/>
          <p14:tracePt t="46645" x="1924050" y="3001963"/>
          <p14:tracePt t="46648" x="1924050" y="2995613"/>
          <p14:tracePt t="46653" x="1930400" y="2995613"/>
          <p14:tracePt t="46654" x="1930400" y="2989263"/>
          <p14:tracePt t="46659" x="1930400" y="2982913"/>
          <p14:tracePt t="46660" x="1936750" y="2982913"/>
          <p14:tracePt t="46666" x="1936750" y="2976563"/>
          <p14:tracePt t="46667" x="1943100" y="2976563"/>
          <p14:tracePt t="46672" x="1949450" y="2976563"/>
          <p14:tracePt t="46675" x="1949450" y="2970213"/>
          <p14:tracePt t="46687" x="1949450" y="2963863"/>
          <p14:tracePt t="46691" x="1955800" y="2963863"/>
          <p14:tracePt t="46703" x="1955800" y="2957513"/>
          <p14:tracePt t="47198" x="1955800" y="2951163"/>
          <p14:tracePt t="47202" x="1955800" y="2944813"/>
          <p14:tracePt t="47204" x="1955800" y="2938463"/>
          <p14:tracePt t="47208" x="1955800" y="2932113"/>
          <p14:tracePt t="47210" x="1955800" y="2925763"/>
          <p14:tracePt t="47214" x="1955800" y="2919413"/>
          <p14:tracePt t="47215" x="1955800" y="2913063"/>
          <p14:tracePt t="47217" x="1955800" y="2906713"/>
          <p14:tracePt t="47217" x="1955800" y="2900363"/>
          <p14:tracePt t="47218" x="1955800" y="2894013"/>
          <p14:tracePt t="47219" x="1955800" y="2887663"/>
          <p14:tracePt t="47221" x="1955800" y="2881313"/>
          <p14:tracePt t="47222" x="1955800" y="2874963"/>
          <p14:tracePt t="47225" x="1949450" y="2868613"/>
          <p14:tracePt t="47225" x="1949450" y="2855913"/>
          <p14:tracePt t="47226" x="1949450" y="2849563"/>
          <p14:tracePt t="47227" x="1943100" y="2843213"/>
          <p14:tracePt t="47228" x="1943100" y="2830513"/>
          <p14:tracePt t="47229" x="1936750" y="2824163"/>
          <p14:tracePt t="47230" x="1936750" y="2817813"/>
          <p14:tracePt t="47233" x="1930400" y="2798763"/>
          <p14:tracePt t="47233" x="1930400" y="2784475"/>
          <p14:tracePt t="47234" x="1917700" y="2778125"/>
          <p14:tracePt t="47235" x="1917700" y="2765425"/>
          <p14:tracePt t="47236" x="1911350" y="2759075"/>
          <p14:tracePt t="47237" x="1911350" y="2746375"/>
          <p14:tracePt t="47238" x="1905000" y="2733675"/>
          <p14:tracePt t="47240" x="1898650" y="2727325"/>
          <p14:tracePt t="47241" x="1898650" y="2708275"/>
          <p14:tracePt t="47241" x="1885950" y="2701925"/>
          <p14:tracePt t="47242" x="1885950" y="2682875"/>
          <p14:tracePt t="47243" x="1879600" y="2676525"/>
          <p14:tracePt t="47244" x="1879600" y="2663825"/>
          <p14:tracePt t="47245" x="1873250" y="2651125"/>
          <p14:tracePt t="47246" x="1866900" y="2644775"/>
          <p14:tracePt t="47247" x="1860550" y="2625725"/>
          <p14:tracePt t="47249" x="1854200" y="2619375"/>
          <p14:tracePt t="47250" x="1847850" y="2606675"/>
          <p14:tracePt t="47251" x="1847850" y="2593975"/>
          <p14:tracePt t="47251" x="1841500" y="2587625"/>
          <p14:tracePt t="47252" x="1835150" y="2574925"/>
          <p14:tracePt t="47253" x="1828800" y="2562225"/>
          <p14:tracePt t="47254" x="1822450" y="2549525"/>
          <p14:tracePt t="47255" x="1816100" y="2536825"/>
          <p14:tracePt t="47258" x="1809750" y="2524125"/>
          <p14:tracePt t="47258" x="1809750" y="2511425"/>
          <p14:tracePt t="47259" x="1797050" y="2498725"/>
          <p14:tracePt t="47260" x="1797050" y="2492375"/>
          <p14:tracePt t="47261" x="1790700" y="2486025"/>
          <p14:tracePt t="47262" x="1784350" y="2473325"/>
          <p14:tracePt t="47263" x="1784350" y="2460625"/>
          <p14:tracePt t="47265" x="1778000" y="2460625"/>
          <p14:tracePt t="47266" x="1778000" y="2447925"/>
          <p14:tracePt t="47266" x="1771650" y="2441575"/>
          <p14:tracePt t="47267" x="1771650" y="2435225"/>
          <p14:tracePt t="47268" x="1771650" y="2428875"/>
          <p14:tracePt t="47269" x="1765300" y="2422525"/>
          <p14:tracePt t="47270" x="1765300" y="2416175"/>
          <p14:tracePt t="47272" x="1758950" y="2409825"/>
          <p14:tracePt t="47275" x="1758950" y="2403475"/>
          <p14:tracePt t="47277" x="1758950" y="2397125"/>
          <p14:tracePt t="47321" x="1758950" y="2403475"/>
          <p14:tracePt t="47326" x="1758950" y="2409825"/>
          <p14:tracePt t="47327" x="1765300" y="2409825"/>
          <p14:tracePt t="47327" x="1765300" y="2416175"/>
          <p14:tracePt t="47329" x="1765300" y="2422525"/>
          <p14:tracePt t="47330" x="1771650" y="2428875"/>
          <p14:tracePt t="47333" x="1778000" y="2435225"/>
          <p14:tracePt t="47334" x="1784350" y="2441575"/>
          <p14:tracePt t="47335" x="1784350" y="2447925"/>
          <p14:tracePt t="47336" x="1790700" y="2454275"/>
          <p14:tracePt t="47337" x="1797050" y="2460625"/>
          <p14:tracePt t="47338" x="1803400" y="2466975"/>
          <p14:tracePt t="47341" x="1809750" y="2486025"/>
          <p14:tracePt t="47341" x="1822450" y="2492375"/>
          <p14:tracePt t="47342" x="1828800" y="2498725"/>
          <p14:tracePt t="47343" x="1835150" y="2505075"/>
          <p14:tracePt t="47344" x="1841500" y="2517775"/>
          <p14:tracePt t="47345" x="1847850" y="2530475"/>
          <p14:tracePt t="47349" x="1866900" y="2549525"/>
          <p14:tracePt t="47349" x="1873250" y="2555875"/>
          <p14:tracePt t="47350" x="1885950" y="2568575"/>
          <p14:tracePt t="47351" x="1892300" y="2574925"/>
          <p14:tracePt t="47352" x="1905000" y="2587625"/>
          <p14:tracePt t="47353" x="1911350" y="2593975"/>
          <p14:tracePt t="47354" x="1917700" y="2600325"/>
          <p14:tracePt t="47355" x="1930400" y="2613025"/>
          <p14:tracePt t="47357" x="1936750" y="2619375"/>
          <p14:tracePt t="47358" x="1949450" y="2632075"/>
          <p14:tracePt t="47358" x="1962150" y="2638425"/>
          <p14:tracePt t="47359" x="1968500" y="2651125"/>
          <p14:tracePt t="47360" x="1974850" y="2651125"/>
          <p14:tracePt t="47361" x="1993900" y="2657475"/>
          <p14:tracePt t="47363" x="2000250" y="2670175"/>
          <p14:tracePt t="47363" x="2012950" y="2676525"/>
          <p14:tracePt t="47366" x="2038350" y="2689225"/>
          <p14:tracePt t="47367" x="2051050" y="2701925"/>
          <p14:tracePt t="47368" x="2058988" y="2701925"/>
          <p14:tracePt t="47368" x="2071688" y="2708275"/>
          <p14:tracePt t="47369" x="2084388" y="2714625"/>
          <p14:tracePt t="47370" x="2097088" y="2720975"/>
          <p14:tracePt t="47371" x="2109788" y="2727325"/>
          <p14:tracePt t="47372" x="2122488" y="2733675"/>
          <p14:tracePt t="47374" x="2128838" y="2733675"/>
          <p14:tracePt t="47374" x="2141538" y="2740025"/>
          <p14:tracePt t="47375" x="2154238" y="2746375"/>
          <p14:tracePt t="47376" x="2173288" y="2752725"/>
          <p14:tracePt t="47377" x="2185988" y="2759075"/>
          <p14:tracePt t="47379" x="2198688" y="2759075"/>
          <p14:tracePt t="47379" x="2211388" y="2765425"/>
          <p14:tracePt t="47380" x="2224088" y="2771775"/>
          <p14:tracePt t="47382" x="2236788" y="2771775"/>
          <p14:tracePt t="47382" x="2249488" y="2778125"/>
          <p14:tracePt t="47383" x="2268538" y="2784475"/>
          <p14:tracePt t="47384" x="2281238" y="2784475"/>
          <p14:tracePt t="47385" x="2293938" y="2792413"/>
          <p14:tracePt t="47386" x="2312988" y="2798763"/>
          <p14:tracePt t="47387" x="2319338" y="2798763"/>
          <p14:tracePt t="47388" x="2344738" y="2805113"/>
          <p14:tracePt t="47391" x="2376488" y="2817813"/>
          <p14:tracePt t="47391" x="2401888" y="2824163"/>
          <p14:tracePt t="47392" x="2420938" y="2830513"/>
          <p14:tracePt t="47393" x="2439988" y="2836863"/>
          <p14:tracePt t="47394" x="2452688" y="2843213"/>
          <p14:tracePt t="47395" x="2471738" y="2843213"/>
          <p14:tracePt t="47396" x="2490788" y="2855913"/>
          <p14:tracePt t="47398" x="2517775" y="2855913"/>
          <p14:tracePt t="47399" x="2543175" y="2868613"/>
          <p14:tracePt t="47399" x="2562225" y="2868613"/>
          <p14:tracePt t="47400" x="2587625" y="2874963"/>
          <p14:tracePt t="47401" x="2600325" y="2881313"/>
          <p14:tracePt t="47402" x="2625725" y="2887663"/>
          <p14:tracePt t="47403" x="2651125" y="2894013"/>
          <p14:tracePt t="47404" x="2676525" y="2900363"/>
          <p14:tracePt t="47405" x="2708275" y="2906713"/>
          <p14:tracePt t="47407" x="2733675" y="2919413"/>
          <p14:tracePt t="47407" x="2759075" y="2925763"/>
          <p14:tracePt t="47409" x="2784475" y="2932113"/>
          <p14:tracePt t="47409" x="2809875" y="2938463"/>
          <p14:tracePt t="47410" x="2835275" y="2944813"/>
          <p14:tracePt t="47411" x="2867025" y="2951163"/>
          <p14:tracePt t="47412" x="2905125" y="2963863"/>
          <p14:tracePt t="47413" x="2930525" y="2970213"/>
          <p14:tracePt t="47416" x="2982913" y="2982913"/>
          <p14:tracePt t="47416" x="3014663" y="2989263"/>
          <p14:tracePt t="47418" x="3052763" y="2995613"/>
          <p14:tracePt t="47418" x="3084513" y="3008313"/>
          <p14:tracePt t="47419" x="3116263" y="3014663"/>
          <p14:tracePt t="47420" x="3154363" y="3027363"/>
          <p14:tracePt t="47421" x="3192463" y="3033713"/>
          <p14:tracePt t="47423" x="3211513" y="3040063"/>
          <p14:tracePt t="47424" x="3249613" y="3046413"/>
          <p14:tracePt t="47424" x="3287713" y="3052763"/>
          <p14:tracePt t="47425" x="3325813" y="3065463"/>
          <p14:tracePt t="47426" x="3363913" y="3065463"/>
          <p14:tracePt t="47427" x="3402013" y="3078163"/>
          <p14:tracePt t="47428" x="3441700" y="3084513"/>
          <p14:tracePt t="47429" x="3467100" y="3084513"/>
          <p14:tracePt t="47430" x="3511550" y="3097213"/>
          <p14:tracePt t="47432" x="3594100" y="3109913"/>
          <p14:tracePt t="47433" x="3638550" y="3116263"/>
          <p14:tracePt t="47434" x="3683000" y="3122613"/>
          <p14:tracePt t="47435" x="3727450" y="3128963"/>
          <p14:tracePt t="47436" x="3759200" y="3128963"/>
          <p14:tracePt t="47437" x="3803650" y="3141663"/>
          <p14:tracePt t="47438" x="3860800" y="3148013"/>
          <p14:tracePt t="47441" x="3957638" y="3154363"/>
          <p14:tracePt t="47441" x="4008438" y="3167063"/>
          <p14:tracePt t="47442" x="4040188" y="3167063"/>
          <p14:tracePt t="47443" x="4097338" y="3179763"/>
          <p14:tracePt t="47444" x="4148138" y="3186113"/>
          <p14:tracePt t="47445" x="4198938" y="3186113"/>
          <p14:tracePt t="47446" x="4256088" y="3192463"/>
          <p14:tracePt t="47448" x="4313238" y="3198813"/>
          <p14:tracePt t="47449" x="4371975" y="3205163"/>
          <p14:tracePt t="47449" x="4403725" y="3205163"/>
          <p14:tracePt t="47450" x="4467225" y="3211513"/>
          <p14:tracePt t="47451" x="4524375" y="3211513"/>
          <p14:tracePt t="47452" x="4587875" y="3211513"/>
          <p14:tracePt t="47453" x="4645025" y="3219450"/>
          <p14:tracePt t="47454" x="4708525" y="3225800"/>
          <p14:tracePt t="47456" x="4772025" y="3232150"/>
          <p14:tracePt t="47457" x="4811713" y="3232150"/>
          <p14:tracePt t="47458" x="4875213" y="3238500"/>
          <p14:tracePt t="47458" x="4945063" y="3238500"/>
          <p14:tracePt t="47459" x="5008563" y="3244850"/>
          <p14:tracePt t="47460" x="5078413" y="3244850"/>
          <p14:tracePt t="47461" x="5148263" y="3244850"/>
          <p14:tracePt t="47463" x="5218113" y="3244850"/>
          <p14:tracePt t="47463" x="5264150" y="3244850"/>
          <p14:tracePt t="47466" x="5410200" y="3251200"/>
          <p14:tracePt t="47466" x="5480050" y="3251200"/>
          <p14:tracePt t="47467" x="5556250" y="3257550"/>
          <p14:tracePt t="47468" x="5632450" y="3257550"/>
          <p14:tracePt t="47469" x="5702300" y="3257550"/>
          <p14:tracePt t="47470" x="5748338" y="3263900"/>
          <p14:tracePt t="47471" x="5830888" y="3263900"/>
          <p14:tracePt t="47474" x="6002338" y="3270250"/>
          <p14:tracePt t="47475" x="6084888" y="3276600"/>
          <p14:tracePt t="47475" x="6161088" y="3276600"/>
          <p14:tracePt t="47476" x="6257925" y="3276600"/>
          <p14:tracePt t="47477" x="6308725" y="3276600"/>
          <p14:tracePt t="47478" x="6391275" y="3276600"/>
          <p14:tracePt t="47479" x="6486525" y="3282950"/>
          <p14:tracePt t="47480" x="6575425" y="3282950"/>
          <p14:tracePt t="47482" x="6672263" y="3282950"/>
          <p14:tracePt t="47482" x="6767513" y="3289300"/>
          <p14:tracePt t="47483" x="6824663" y="3289300"/>
          <p14:tracePt t="47484" x="6907213" y="3289300"/>
          <p14:tracePt t="47485" x="7002463" y="3289300"/>
          <p14:tracePt t="47486" x="7112000" y="3295650"/>
          <p14:tracePt t="47487" x="7200900" y="3295650"/>
          <p14:tracePt t="47488" x="7302500" y="3295650"/>
          <p14:tracePt t="47490" x="7467600" y="3295650"/>
          <p14:tracePt t="47491" x="7564438" y="3295650"/>
          <p14:tracePt t="47492" x="7672388" y="3302000"/>
          <p14:tracePt t="47493" x="7773988" y="3302000"/>
          <p14:tracePt t="47494" x="7881938" y="3302000"/>
          <p14:tracePt t="47495" x="7983538" y="3302000"/>
          <p14:tracePt t="47496" x="8086725" y="3302000"/>
          <p14:tracePt t="47497" x="8143875" y="3308350"/>
          <p14:tracePt t="47499" x="8251825" y="3308350"/>
          <p14:tracePt t="47499" x="8353425" y="3308350"/>
          <p14:tracePt t="47500" x="8475663" y="3308350"/>
          <p14:tracePt t="47501" x="8577263" y="3308350"/>
          <p14:tracePt t="47502" x="8697913" y="3308350"/>
          <p14:tracePt t="47503" x="8812213" y="3308350"/>
          <p14:tracePt t="47504" x="8869363" y="3308350"/>
          <p14:tracePt t="47505" x="8978900" y="3314700"/>
          <p14:tracePt t="47507" x="9093200" y="3314700"/>
        </p14:tracePtLst>
      </p14:laserTraceLst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8" name="Google Shape;3908;p23"/>
          <p:cNvSpPr txBox="1">
            <a:spLocks noGrp="1"/>
          </p:cNvSpPr>
          <p:nvPr>
            <p:ph type="title"/>
          </p:nvPr>
        </p:nvSpPr>
        <p:spPr>
          <a:xfrm>
            <a:off x="718300" y="3583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basis_state: decimal to binary string</a:t>
            </a:r>
            <a:endParaRPr/>
          </a:p>
        </p:txBody>
      </p:sp>
      <p:sp>
        <p:nvSpPr>
          <p:cNvPr id="3909" name="Google Shape;3909;p23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grpSp>
        <p:nvGrpSpPr>
          <p:cNvPr id="3910" name="Google Shape;3910;p23"/>
          <p:cNvGrpSpPr/>
          <p:nvPr/>
        </p:nvGrpSpPr>
        <p:grpSpPr>
          <a:xfrm>
            <a:off x="1004175" y="1566097"/>
            <a:ext cx="3616251" cy="3200517"/>
            <a:chOff x="6332670" y="5663946"/>
            <a:chExt cx="856627" cy="594715"/>
          </a:xfrm>
        </p:grpSpPr>
        <p:grpSp>
          <p:nvGrpSpPr>
            <p:cNvPr id="3911" name="Google Shape;3911;p23"/>
            <p:cNvGrpSpPr/>
            <p:nvPr/>
          </p:nvGrpSpPr>
          <p:grpSpPr>
            <a:xfrm>
              <a:off x="6392364" y="5663946"/>
              <a:ext cx="796933" cy="185801"/>
              <a:chOff x="3321050" y="1066800"/>
              <a:chExt cx="6505573" cy="1508125"/>
            </a:xfrm>
          </p:grpSpPr>
          <p:sp>
            <p:nvSpPr>
              <p:cNvPr id="3912" name="Google Shape;3912;p23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rPr lang="en" sz="1500" b="1">
                    <a:solidFill>
                      <a:schemeClr val="accent4"/>
                    </a:solidFill>
                    <a:latin typeface="Dosis"/>
                    <a:ea typeface="Dosis"/>
                    <a:cs typeface="Dosis"/>
                    <a:sym typeface="Dosis"/>
                  </a:rPr>
                  <a:t>Parametre: </a:t>
                </a:r>
                <a:endParaRPr sz="1500" b="1">
                  <a:solidFill>
                    <a:schemeClr val="accent4"/>
                  </a:solidFill>
                  <a:latin typeface="Dosis"/>
                  <a:ea typeface="Dosis"/>
                  <a:cs typeface="Dosis"/>
                  <a:sym typeface="Dosis"/>
                </a:endParaRPr>
              </a:p>
              <a:p>
                <a:pPr marL="457200" marR="0" lvl="0" indent="-32385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4"/>
                  </a:buClr>
                  <a:buSzPts val="1500"/>
                  <a:buFont typeface="Dosis"/>
                  <a:buAutoNum type="arabicPeriod"/>
                </a:pPr>
                <a:r>
                  <a:rPr lang="en" sz="1500" b="1">
                    <a:solidFill>
                      <a:schemeClr val="accent4"/>
                    </a:solidFill>
                    <a:latin typeface="Dosis"/>
                    <a:ea typeface="Dosis"/>
                    <a:cs typeface="Dosis"/>
                    <a:sym typeface="Dosis"/>
                  </a:rPr>
                  <a:t>Decimal number to be converted</a:t>
                </a:r>
                <a:endParaRPr sz="1500" b="1">
                  <a:solidFill>
                    <a:schemeClr val="accent4"/>
                  </a:solidFill>
                  <a:latin typeface="Dosis"/>
                  <a:ea typeface="Dosis"/>
                  <a:cs typeface="Dosis"/>
                  <a:sym typeface="Dosis"/>
                </a:endParaRPr>
              </a:p>
              <a:p>
                <a:pPr marL="457200" marR="0" lvl="0" indent="-32385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4"/>
                  </a:buClr>
                  <a:buSzPts val="1500"/>
                  <a:buFont typeface="Dosis"/>
                  <a:buAutoNum type="arabicPeriod"/>
                </a:pPr>
                <a:r>
                  <a:rPr lang="en" sz="1500" b="1">
                    <a:solidFill>
                      <a:schemeClr val="accent4"/>
                    </a:solidFill>
                    <a:latin typeface="Dosis"/>
                    <a:ea typeface="Dosis"/>
                    <a:cs typeface="Dosis"/>
                    <a:sym typeface="Dosis"/>
                  </a:rPr>
                  <a:t>Number of qubits</a:t>
                </a:r>
                <a:endParaRPr sz="1500" b="1">
                  <a:solidFill>
                    <a:schemeClr val="accent4"/>
                  </a:solidFill>
                  <a:latin typeface="Dosis"/>
                  <a:ea typeface="Dosis"/>
                  <a:cs typeface="Dosis"/>
                  <a:sym typeface="Dosis"/>
                </a:endParaRPr>
              </a:p>
            </p:txBody>
          </p:sp>
          <p:sp>
            <p:nvSpPr>
              <p:cNvPr id="3913" name="Google Shape;3913;p23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38761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914" name="Google Shape;3914;p23"/>
            <p:cNvGrpSpPr/>
            <p:nvPr/>
          </p:nvGrpSpPr>
          <p:grpSpPr>
            <a:xfrm flipH="1">
              <a:off x="6332670" y="5868403"/>
              <a:ext cx="796933" cy="185801"/>
              <a:chOff x="3321050" y="1066800"/>
              <a:chExt cx="6505573" cy="1508125"/>
            </a:xfrm>
          </p:grpSpPr>
          <p:sp>
            <p:nvSpPr>
              <p:cNvPr id="3915" name="Google Shape;3915;p23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45818E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rPr lang="en" sz="1500" b="1">
                    <a:solidFill>
                      <a:schemeClr val="accent2"/>
                    </a:solidFill>
                    <a:latin typeface="Dosis"/>
                    <a:ea typeface="Dosis"/>
                    <a:cs typeface="Dosis"/>
                    <a:sym typeface="Dosis"/>
                  </a:rPr>
                  <a:t>Returns: binary number in string form</a:t>
                </a:r>
                <a:endParaRPr sz="1500" b="1" i="0" u="none" strike="noStrike" cap="none">
                  <a:solidFill>
                    <a:schemeClr val="accent2"/>
                  </a:solidFill>
                  <a:latin typeface="Dosis"/>
                  <a:ea typeface="Dosis"/>
                  <a:cs typeface="Dosis"/>
                  <a:sym typeface="Dosis"/>
                </a:endParaRPr>
              </a:p>
            </p:txBody>
          </p:sp>
          <p:sp>
            <p:nvSpPr>
              <p:cNvPr id="3916" name="Google Shape;3916;p23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134F5C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917" name="Google Shape;3917;p23"/>
            <p:cNvGrpSpPr/>
            <p:nvPr/>
          </p:nvGrpSpPr>
          <p:grpSpPr>
            <a:xfrm>
              <a:off x="6392364" y="6072860"/>
              <a:ext cx="796933" cy="185801"/>
              <a:chOff x="3321050" y="1066800"/>
              <a:chExt cx="6505573" cy="1508125"/>
            </a:xfrm>
          </p:grpSpPr>
          <p:sp>
            <p:nvSpPr>
              <p:cNvPr id="3918" name="Google Shape;3918;p23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3C7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rPr lang="en" sz="1500" b="1">
                    <a:solidFill>
                      <a:schemeClr val="accent1"/>
                    </a:solidFill>
                    <a:latin typeface="Dosis"/>
                    <a:ea typeface="Dosis"/>
                    <a:cs typeface="Dosis"/>
                    <a:sym typeface="Dosis"/>
                  </a:rPr>
                  <a:t>Eg:</a:t>
                </a:r>
                <a:endParaRPr sz="1500" b="1">
                  <a:solidFill>
                    <a:schemeClr val="accent1"/>
                  </a:solidFill>
                  <a:latin typeface="Dosis"/>
                  <a:ea typeface="Dosis"/>
                  <a:cs typeface="Dosis"/>
                  <a:sym typeface="Dosis"/>
                </a:endParaRPr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rPr lang="en" sz="1500" b="1">
                    <a:solidFill>
                      <a:schemeClr val="accent1"/>
                    </a:solidFill>
                    <a:latin typeface="Dosis"/>
                    <a:ea typeface="Dosis"/>
                    <a:cs typeface="Dosis"/>
                    <a:sym typeface="Dosis"/>
                  </a:rPr>
                  <a:t>basis_state(3) for 2 qubits:</a:t>
                </a:r>
                <a:endParaRPr sz="1500" b="1">
                  <a:solidFill>
                    <a:schemeClr val="accent1"/>
                  </a:solidFill>
                  <a:latin typeface="Dosis"/>
                  <a:ea typeface="Dosis"/>
                  <a:cs typeface="Dosis"/>
                  <a:sym typeface="Dosis"/>
                </a:endParaRPr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rPr lang="en" sz="1500" b="1">
                    <a:solidFill>
                      <a:schemeClr val="accent1"/>
                    </a:solidFill>
                    <a:latin typeface="Dosis"/>
                    <a:ea typeface="Dosis"/>
                    <a:cs typeface="Dosis"/>
                    <a:sym typeface="Dosis"/>
                  </a:rPr>
                  <a:t>‘11’</a:t>
                </a:r>
                <a:endParaRPr sz="1500" b="1">
                  <a:solidFill>
                    <a:schemeClr val="accent1"/>
                  </a:solidFill>
                  <a:latin typeface="Dosis"/>
                  <a:ea typeface="Dosis"/>
                  <a:cs typeface="Dosis"/>
                  <a:sym typeface="Dosis"/>
                </a:endParaRPr>
              </a:p>
            </p:txBody>
          </p:sp>
          <p:sp>
            <p:nvSpPr>
              <p:cNvPr id="3919" name="Google Shape;3919;p23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1C458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7AFCA856-7D7C-4213-90CE-C8D2EB11068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</p:cSld>
  <p:clrMapOvr>
    <a:masterClrMapping/>
  </p:clrMapOvr>
  <p:transition advTm="36349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480" x="4524375" y="5099050"/>
          <p14:tracePt t="1480" x="4397375" y="5080000"/>
          <p14:tracePt t="1481" x="4256088" y="5048250"/>
          <p14:tracePt t="1482" x="4116388" y="5016500"/>
          <p14:tracePt t="1483" x="4052888" y="5003800"/>
          <p14:tracePt t="1484" x="3932238" y="4978400"/>
          <p14:tracePt t="1485" x="3790950" y="4946650"/>
          <p14:tracePt t="1486" x="3651250" y="4919663"/>
          <p14:tracePt t="1487" x="3511550" y="4894263"/>
          <p14:tracePt t="1489" x="3370263" y="4862513"/>
          <p14:tracePt t="1489" x="3230563" y="4830763"/>
          <p14:tracePt t="1490" x="3160713" y="4818063"/>
          <p14:tracePt t="1491" x="3021013" y="4786313"/>
          <p14:tracePt t="1492" x="2879725" y="4754563"/>
          <p14:tracePt t="1493" x="2727325" y="4722813"/>
          <p14:tracePt t="1494" x="2587625" y="4691063"/>
          <p14:tracePt t="1495" x="2446338" y="4659313"/>
          <p14:tracePt t="1497" x="2230438" y="4614863"/>
          <p14:tracePt t="1498" x="2109788" y="4589463"/>
          <p14:tracePt t="1499" x="1968500" y="4557713"/>
          <p14:tracePt t="1500" x="1828800" y="4525963"/>
          <p14:tracePt t="1501" x="1689100" y="4492625"/>
          <p14:tracePt t="1502" x="1547813" y="4460875"/>
          <p14:tracePt t="1503" x="1408113" y="4429125"/>
          <p14:tracePt t="1505" x="1223963" y="4384675"/>
          <p14:tracePt t="1506" x="1082675" y="4359275"/>
          <p14:tracePt t="1507" x="936625" y="4327525"/>
          <p14:tracePt t="1508" x="796925" y="4283075"/>
          <p14:tracePt t="1509" x="655638" y="4257675"/>
          <p14:tracePt t="1510" x="515938" y="4225925"/>
          <p14:tracePt t="1511" x="452438" y="4206875"/>
          <p14:tracePt t="1512" x="331788" y="4175125"/>
          <p14:tracePt t="1514" x="190500" y="4143375"/>
          <p14:tracePt t="1514" x="44450" y="4105275"/>
          <p14:tracePt t="1811" x="720725" y="6350"/>
          <p14:tracePt t="1811" x="739775" y="12700"/>
          <p14:tracePt t="1812" x="758825" y="19050"/>
          <p14:tracePt t="1814" x="765175" y="19050"/>
          <p14:tracePt t="1814" x="790575" y="31750"/>
          <p14:tracePt t="1815" x="803275" y="31750"/>
          <p14:tracePt t="1816" x="815975" y="38100"/>
          <p14:tracePt t="1817" x="835025" y="44450"/>
          <p14:tracePt t="1818" x="847725" y="50800"/>
          <p14:tracePt t="1819" x="860425" y="57150"/>
          <p14:tracePt t="1820" x="873125" y="57150"/>
          <p14:tracePt t="1821" x="885825" y="63500"/>
          <p14:tracePt t="1822" x="898525" y="69850"/>
          <p14:tracePt t="1823" x="911225" y="76200"/>
          <p14:tracePt t="1824" x="930275" y="76200"/>
          <p14:tracePt t="1825" x="936625" y="88900"/>
          <p14:tracePt t="1826" x="955675" y="88900"/>
          <p14:tracePt t="1827" x="962025" y="95250"/>
          <p14:tracePt t="1828" x="968375" y="101600"/>
          <p14:tracePt t="1830" x="987425" y="101600"/>
          <p14:tracePt t="1830" x="993775" y="107950"/>
          <p14:tracePt t="1831" x="1006475" y="114300"/>
          <p14:tracePt t="1832" x="1019175" y="120650"/>
          <p14:tracePt t="1833" x="1031875" y="127000"/>
          <p14:tracePt t="1834" x="1038225" y="127000"/>
          <p14:tracePt t="1835" x="1050925" y="133350"/>
          <p14:tracePt t="1836" x="1063625" y="139700"/>
          <p14:tracePt t="1837" x="1076325" y="146050"/>
          <p14:tracePt t="1838" x="1082675" y="152400"/>
          <p14:tracePt t="1839" x="1095375" y="158750"/>
          <p14:tracePt t="1840" x="1108075" y="165100"/>
          <p14:tracePt t="1841" x="1114425" y="165100"/>
          <p14:tracePt t="1842" x="1127125" y="171450"/>
          <p14:tracePt t="1843" x="1139825" y="177800"/>
          <p14:tracePt t="1844" x="1154113" y="184150"/>
          <p14:tracePt t="1845" x="1160463" y="190500"/>
          <p14:tracePt t="1846" x="1173163" y="196850"/>
          <p14:tracePt t="1847" x="1179513" y="196850"/>
          <p14:tracePt t="1848" x="1192213" y="209550"/>
          <p14:tracePt t="1849" x="1198563" y="209550"/>
          <p14:tracePt t="1850" x="1211263" y="217488"/>
          <p14:tracePt t="1851" x="1217613" y="223838"/>
          <p14:tracePt t="1852" x="1230313" y="230188"/>
          <p14:tracePt t="1853" x="1236663" y="236538"/>
          <p14:tracePt t="1855" x="1243013" y="236538"/>
          <p14:tracePt t="1855" x="1255713" y="242888"/>
          <p14:tracePt t="1856" x="1268413" y="249238"/>
          <p14:tracePt t="1857" x="1274763" y="255588"/>
          <p14:tracePt t="1858" x="1281113" y="261938"/>
          <p14:tracePt t="1859" x="1293813" y="261938"/>
          <p14:tracePt t="1860" x="1306513" y="268288"/>
          <p14:tracePt t="1861" x="1312863" y="274638"/>
          <p14:tracePt t="1863" x="1325563" y="287338"/>
          <p14:tracePt t="1864" x="1338263" y="287338"/>
          <p14:tracePt t="1865" x="1344613" y="293688"/>
          <p14:tracePt t="1866" x="1357313" y="300038"/>
          <p14:tracePt t="1867" x="1363663" y="306388"/>
          <p14:tracePt t="1868" x="1370013" y="306388"/>
          <p14:tracePt t="1869" x="1376363" y="312738"/>
          <p14:tracePt t="1870" x="1389063" y="312738"/>
          <p14:tracePt t="1871" x="1395413" y="319088"/>
          <p14:tracePt t="1872" x="1401763" y="325438"/>
          <p14:tracePt t="1873" x="1408113" y="331788"/>
          <p14:tracePt t="1874" x="1414463" y="338138"/>
          <p14:tracePt t="1875" x="1420813" y="338138"/>
          <p14:tracePt t="1876" x="1427163" y="338138"/>
          <p14:tracePt t="1877" x="1433513" y="350838"/>
          <p14:tracePt t="1878" x="1439863" y="350838"/>
          <p14:tracePt t="1880" x="1446213" y="357188"/>
          <p14:tracePt t="1880" x="1452563" y="357188"/>
          <p14:tracePt t="1881" x="1465263" y="363538"/>
          <p14:tracePt t="1882" x="1465263" y="369888"/>
          <p14:tracePt t="1888" x="1497013" y="388938"/>
          <p14:tracePt t="1889" x="1503363" y="388938"/>
          <p14:tracePt t="1890" x="1509713" y="388938"/>
          <p14:tracePt t="1891" x="1509713" y="395288"/>
          <p14:tracePt t="1892" x="1516063" y="401638"/>
          <p14:tracePt t="1893" x="1522413" y="407988"/>
          <p14:tracePt t="1894" x="1528763" y="414338"/>
          <p14:tracePt t="1896" x="1535113" y="414338"/>
          <p14:tracePt t="1897" x="1535113" y="420688"/>
          <p14:tracePt t="1898" x="1541463" y="420688"/>
          <p14:tracePt t="1899" x="1547813" y="427038"/>
          <p14:tracePt t="1901" x="1547813" y="433388"/>
          <p14:tracePt t="1902" x="1554163" y="433388"/>
          <p14:tracePt t="1904" x="1560513" y="433388"/>
          <p14:tracePt t="1905" x="1560513" y="439738"/>
          <p14:tracePt t="1907" x="1560513" y="446088"/>
          <p14:tracePt t="1908" x="1566863" y="446088"/>
          <p14:tracePt t="1909" x="1566863" y="452438"/>
          <p14:tracePt t="1913" x="1573213" y="458788"/>
          <p14:tracePt t="1915" x="1579563" y="465138"/>
          <p14:tracePt t="1920" x="1579563" y="471488"/>
          <p14:tracePt t="1925" x="1585913" y="471488"/>
          <p14:tracePt t="1931" x="1585913" y="477838"/>
          <p14:tracePt t="2235" x="1592263" y="477838"/>
          <p14:tracePt t="2240" x="1592263" y="484188"/>
          <p14:tracePt t="2243" x="1598613" y="484188"/>
          <p14:tracePt t="2251" x="1606550" y="484188"/>
          <p14:tracePt t="2254" x="1612900" y="484188"/>
          <p14:tracePt t="2257" x="1619250" y="484188"/>
          <p14:tracePt t="2259" x="1619250" y="490538"/>
          <p14:tracePt t="2261" x="1625600" y="490538"/>
          <p14:tracePt t="2264" x="1631950" y="490538"/>
          <p14:tracePt t="2266" x="1638300" y="490538"/>
          <p14:tracePt t="2269" x="1644650" y="496888"/>
          <p14:tracePt t="2270" x="1651000" y="496888"/>
          <p14:tracePt t="2272" x="1657350" y="496888"/>
          <p14:tracePt t="2274" x="1657350" y="503238"/>
          <p14:tracePt t="2275" x="1663700" y="503238"/>
          <p14:tracePt t="2276" x="1670050" y="503238"/>
          <p14:tracePt t="2277" x="1676400" y="509588"/>
          <p14:tracePt t="2279" x="1682750" y="509588"/>
          <p14:tracePt t="2280" x="1689100" y="509588"/>
          <p14:tracePt t="2281" x="1689100" y="515938"/>
          <p14:tracePt t="2282" x="1695450" y="515938"/>
          <p14:tracePt t="2284" x="1701800" y="522288"/>
          <p14:tracePt t="2285" x="1708150" y="522288"/>
          <p14:tracePt t="2286" x="1714500" y="528638"/>
          <p14:tracePt t="2289" x="1720850" y="528638"/>
          <p14:tracePt t="2289" x="1720850" y="534988"/>
          <p14:tracePt t="2290" x="1727200" y="534988"/>
          <p14:tracePt t="2291" x="1733550" y="534988"/>
          <p14:tracePt t="2292" x="1739900" y="541338"/>
          <p14:tracePt t="2293" x="1746250" y="541338"/>
          <p14:tracePt t="2296" x="1752600" y="547688"/>
          <p14:tracePt t="2297" x="1758950" y="554038"/>
          <p14:tracePt t="2298" x="1765300" y="554038"/>
          <p14:tracePt t="2299" x="1771650" y="560388"/>
          <p14:tracePt t="2300" x="1778000" y="560388"/>
          <p14:tracePt t="2302" x="1784350" y="566738"/>
          <p14:tracePt t="2304" x="1797050" y="566738"/>
          <p14:tracePt t="2305" x="1803400" y="573088"/>
          <p14:tracePt t="2306" x="1809750" y="573088"/>
          <p14:tracePt t="2307" x="1816100" y="579438"/>
          <p14:tracePt t="2308" x="1822450" y="579438"/>
          <p14:tracePt t="2309" x="1828800" y="585788"/>
          <p14:tracePt t="2310" x="1835150" y="585788"/>
          <p14:tracePt t="2311" x="1841500" y="592138"/>
          <p14:tracePt t="2312" x="1847850" y="598488"/>
          <p14:tracePt t="2313" x="1854200" y="598488"/>
          <p14:tracePt t="2314" x="1860550" y="598488"/>
          <p14:tracePt t="2315" x="1866900" y="604838"/>
          <p14:tracePt t="2316" x="1879600" y="611188"/>
          <p14:tracePt t="2317" x="1885950" y="611188"/>
          <p14:tracePt t="2318" x="1898650" y="617538"/>
          <p14:tracePt t="2319" x="1905000" y="617538"/>
          <p14:tracePt t="2321" x="1917700" y="623888"/>
          <p14:tracePt t="2321" x="1924050" y="630238"/>
          <p14:tracePt t="2322" x="1930400" y="636588"/>
          <p14:tracePt t="2323" x="1943100" y="636588"/>
          <p14:tracePt t="2324" x="1949450" y="644525"/>
          <p14:tracePt t="2325" x="1962150" y="644525"/>
          <p14:tracePt t="2326" x="1974850" y="650875"/>
          <p14:tracePt t="2327" x="1981200" y="657225"/>
          <p14:tracePt t="2329" x="2000250" y="663575"/>
          <p14:tracePt t="2330" x="2012950" y="663575"/>
          <p14:tracePt t="2331" x="2025650" y="676275"/>
          <p14:tracePt t="2332" x="2038350" y="676275"/>
          <p14:tracePt t="2333" x="2044700" y="682625"/>
          <p14:tracePt t="2334" x="2058988" y="688975"/>
          <p14:tracePt t="2335" x="2065338" y="688975"/>
          <p14:tracePt t="2336" x="2078038" y="695325"/>
          <p14:tracePt t="2337" x="2090738" y="701675"/>
          <p14:tracePt t="2338" x="2103438" y="701675"/>
          <p14:tracePt t="2339" x="2109788" y="708025"/>
          <p14:tracePt t="2340" x="2122488" y="708025"/>
          <p14:tracePt t="2341" x="2135188" y="714375"/>
          <p14:tracePt t="2342" x="2141538" y="714375"/>
          <p14:tracePt t="2343" x="2154238" y="720725"/>
          <p14:tracePt t="2344" x="2166938" y="720725"/>
          <p14:tracePt t="2346" x="2173288" y="727075"/>
          <p14:tracePt t="2346" x="2185988" y="733425"/>
          <p14:tracePt t="2347" x="2198688" y="733425"/>
          <p14:tracePt t="2348" x="2211388" y="739775"/>
          <p14:tracePt t="2349" x="2217738" y="739775"/>
          <p14:tracePt t="2350" x="2224088" y="746125"/>
          <p14:tracePt t="2351" x="2236788" y="752475"/>
          <p14:tracePt t="2352" x="2249488" y="752475"/>
          <p14:tracePt t="2354" x="2268538" y="758825"/>
          <p14:tracePt t="2355" x="2281238" y="765175"/>
          <p14:tracePt t="2356" x="2287588" y="765175"/>
          <p14:tracePt t="2357" x="2293938" y="771525"/>
          <p14:tracePt t="2358" x="2306638" y="771525"/>
          <p14:tracePt t="2359" x="2319338" y="777875"/>
          <p14:tracePt t="2360" x="2325688" y="784225"/>
          <p14:tracePt t="2361" x="2338388" y="784225"/>
          <p14:tracePt t="2362" x="2351088" y="790575"/>
          <p14:tracePt t="2363" x="2357438" y="790575"/>
          <p14:tracePt t="2364" x="2363788" y="796925"/>
          <p14:tracePt t="2365" x="2370138" y="796925"/>
          <p14:tracePt t="2366" x="2382838" y="796925"/>
          <p14:tracePt t="2367" x="2395538" y="803275"/>
          <p14:tracePt t="2368" x="2401888" y="809625"/>
          <p14:tracePt t="2369" x="2408238" y="809625"/>
          <p14:tracePt t="2370" x="2414588" y="815975"/>
          <p14:tracePt t="2371" x="2420938" y="815975"/>
          <p14:tracePt t="2372" x="2433638" y="822325"/>
          <p14:tracePt t="2373" x="2439988" y="822325"/>
          <p14:tracePt t="2374" x="2452688" y="828675"/>
          <p14:tracePt t="2375" x="2459038" y="828675"/>
          <p14:tracePt t="2376" x="2465388" y="835025"/>
          <p14:tracePt t="2377" x="2471738" y="835025"/>
          <p14:tracePt t="2379" x="2484438" y="841375"/>
          <p14:tracePt t="2380" x="2490788" y="847725"/>
          <p14:tracePt t="2381" x="2497138" y="854075"/>
          <p14:tracePt t="2382" x="2509838" y="854075"/>
          <p14:tracePt t="2383" x="2517775" y="860425"/>
          <p14:tracePt t="2384" x="2524125" y="860425"/>
          <p14:tracePt t="2385" x="2530475" y="860425"/>
          <p14:tracePt t="2386" x="2536825" y="873125"/>
          <p14:tracePt t="2387" x="2543175" y="873125"/>
          <p14:tracePt t="2388" x="2555875" y="879475"/>
          <p14:tracePt t="2389" x="2562225" y="879475"/>
          <p14:tracePt t="2390" x="2562225" y="885825"/>
          <p14:tracePt t="2391" x="2568575" y="885825"/>
          <p14:tracePt t="2392" x="2581275" y="892175"/>
          <p14:tracePt t="2393" x="2587625" y="892175"/>
          <p14:tracePt t="2394" x="2593975" y="898525"/>
          <p14:tracePt t="2395" x="2600325" y="898525"/>
          <p14:tracePt t="2396" x="2606675" y="904875"/>
          <p14:tracePt t="2398" x="2613025" y="904875"/>
          <p14:tracePt t="2399" x="2619375" y="911225"/>
          <p14:tracePt t="2400" x="2625725" y="917575"/>
          <p14:tracePt t="2401" x="2632075" y="923925"/>
          <p14:tracePt t="2402" x="2638425" y="923925"/>
          <p14:tracePt t="2404" x="2644775" y="923925"/>
          <p14:tracePt t="2404" x="2651125" y="930275"/>
          <p14:tracePt t="2406" x="2657475" y="936625"/>
          <p14:tracePt t="2407" x="2663825" y="936625"/>
          <p14:tracePt t="2408" x="2670175" y="942975"/>
          <p14:tracePt t="2409" x="2676525" y="949325"/>
          <p14:tracePt t="2410" x="2682875" y="949325"/>
          <p14:tracePt t="2411" x="2682875" y="955675"/>
          <p14:tracePt t="2412" x="2689225" y="955675"/>
          <p14:tracePt t="2413" x="2695575" y="962025"/>
          <p14:tracePt t="2414" x="2701925" y="962025"/>
          <p14:tracePt t="2415" x="2708275" y="968375"/>
          <p14:tracePt t="2417" x="2714625" y="974725"/>
          <p14:tracePt t="2419" x="2720975" y="981075"/>
          <p14:tracePt t="2421" x="2727325" y="981075"/>
          <p14:tracePt t="2422" x="2733675" y="981075"/>
          <p14:tracePt t="2423" x="2733675" y="987425"/>
          <p14:tracePt t="2425" x="2740025" y="993775"/>
          <p14:tracePt t="2427" x="2746375" y="993775"/>
          <p14:tracePt t="2429" x="2746375" y="1000125"/>
          <p14:tracePt t="2429" x="2752725" y="1000125"/>
          <p14:tracePt t="2432" x="2759075" y="1000125"/>
          <p14:tracePt t="2433" x="2759075" y="1006475"/>
          <p14:tracePt t="2435" x="2765425" y="1006475"/>
          <p14:tracePt t="2437" x="2765425" y="1012825"/>
          <p14:tracePt t="2438" x="2771775" y="1012825"/>
          <p14:tracePt t="2443" x="2771775" y="1019175"/>
          <p14:tracePt t="2445" x="2778125" y="1019175"/>
          <p14:tracePt t="2509" x="2771775" y="1019175"/>
          <p14:tracePt t="2516" x="2759075" y="1019175"/>
          <p14:tracePt t="2518" x="2752725" y="1019175"/>
          <p14:tracePt t="2520" x="2746375" y="1019175"/>
          <p14:tracePt t="2523" x="2740025" y="1019175"/>
          <p14:tracePt t="2524" x="2733675" y="1019175"/>
          <p14:tracePt t="2526" x="2727325" y="1019175"/>
          <p14:tracePt t="2527" x="2720975" y="1019175"/>
          <p14:tracePt t="2529" x="2714625" y="1019175"/>
          <p14:tracePt t="2529" x="2708275" y="1019175"/>
          <p14:tracePt t="2530" x="2701925" y="1019175"/>
          <p14:tracePt t="2531" x="2695575" y="1019175"/>
          <p14:tracePt t="2532" x="2689225" y="1019175"/>
          <p14:tracePt t="2533" x="2682875" y="1019175"/>
          <p14:tracePt t="2534" x="2676525" y="1019175"/>
          <p14:tracePt t="2537" x="2657475" y="1012825"/>
          <p14:tracePt t="2538" x="2644775" y="1012825"/>
          <p14:tracePt t="2539" x="2638425" y="1012825"/>
          <p14:tracePt t="2540" x="2625725" y="1012825"/>
          <p14:tracePt t="2541" x="2613025" y="1012825"/>
          <p14:tracePt t="2542" x="2606675" y="1012825"/>
          <p14:tracePt t="2543" x="2600325" y="1012825"/>
          <p14:tracePt t="2544" x="2587625" y="1012825"/>
          <p14:tracePt t="2545" x="2574925" y="1012825"/>
          <p14:tracePt t="2546" x="2562225" y="1012825"/>
          <p14:tracePt t="2547" x="2549525" y="1012825"/>
          <p14:tracePt t="2548" x="2543175" y="1012825"/>
          <p14:tracePt t="2549" x="2530475" y="1006475"/>
          <p14:tracePt t="2550" x="2517775" y="1006475"/>
          <p14:tracePt t="2551" x="2503488" y="1006475"/>
          <p14:tracePt t="2552" x="2490788" y="1006475"/>
          <p14:tracePt t="2553" x="2478088" y="1006475"/>
          <p14:tracePt t="2554" x="2465388" y="1006475"/>
          <p14:tracePt t="2555" x="2452688" y="1000125"/>
          <p14:tracePt t="2556" x="2439988" y="1000125"/>
          <p14:tracePt t="2557" x="2427288" y="1000125"/>
          <p14:tracePt t="2558" x="2414588" y="1000125"/>
          <p14:tracePt t="2559" x="2401888" y="1000125"/>
          <p14:tracePt t="2560" x="2389188" y="1000125"/>
          <p14:tracePt t="2562" x="2370138" y="1000125"/>
          <p14:tracePt t="2563" x="2351088" y="1000125"/>
          <p14:tracePt t="2564" x="2344738" y="1000125"/>
          <p14:tracePt t="2565" x="2325688" y="1000125"/>
          <p14:tracePt t="2566" x="2319338" y="1000125"/>
          <p14:tracePt t="2567" x="2306638" y="1000125"/>
          <p14:tracePt t="2568" x="2293938" y="1000125"/>
          <p14:tracePt t="2569" x="2287588" y="1000125"/>
          <p14:tracePt t="2571" x="2274888" y="1000125"/>
          <p14:tracePt t="2571" x="2268538" y="1000125"/>
          <p14:tracePt t="2572" x="2255838" y="1000125"/>
          <p14:tracePt t="2573" x="2243138" y="1000125"/>
          <p14:tracePt t="2574" x="2230438" y="1000125"/>
          <p14:tracePt t="2575" x="2224088" y="1000125"/>
          <p14:tracePt t="2576" x="2217738" y="1000125"/>
          <p14:tracePt t="2577" x="2211388" y="1000125"/>
          <p14:tracePt t="2579" x="2198688" y="1000125"/>
          <p14:tracePt t="2579" x="2192338" y="1000125"/>
          <p14:tracePt t="2580" x="2179638" y="1000125"/>
          <p14:tracePt t="2581" x="2173288" y="1000125"/>
          <p14:tracePt t="2582" x="2160588" y="1000125"/>
          <p14:tracePt t="2583" x="2154238" y="1000125"/>
          <p14:tracePt t="2584" x="2147888" y="1000125"/>
          <p14:tracePt t="2585" x="2135188" y="1000125"/>
          <p14:tracePt t="2587" x="2128838" y="1000125"/>
          <p14:tracePt t="2587" x="2116138" y="1006475"/>
          <p14:tracePt t="2588" x="2103438" y="1006475"/>
          <p14:tracePt t="2589" x="2097088" y="1006475"/>
          <p14:tracePt t="2590" x="2090738" y="1006475"/>
          <p14:tracePt t="2591" x="2078038" y="1006475"/>
          <p14:tracePt t="2592" x="2071688" y="1012825"/>
          <p14:tracePt t="2593" x="2058988" y="1012825"/>
          <p14:tracePt t="2594" x="2044700" y="1012825"/>
          <p14:tracePt t="2595" x="2038350" y="1012825"/>
          <p14:tracePt t="2596" x="2032000" y="1012825"/>
          <p14:tracePt t="2597" x="2025650" y="1012825"/>
          <p14:tracePt t="2598" x="2012950" y="1012825"/>
          <p14:tracePt t="2599" x="2006600" y="1012825"/>
          <p14:tracePt t="2600" x="2000250" y="1012825"/>
          <p14:tracePt t="2601" x="1987550" y="1012825"/>
          <p14:tracePt t="2602" x="1981200" y="1012825"/>
          <p14:tracePt t="2604" x="1974850" y="1012825"/>
          <p14:tracePt t="2604" x="1968500" y="1012825"/>
          <p14:tracePt t="2605" x="1955800" y="1012825"/>
          <p14:tracePt t="2606" x="1943100" y="1012825"/>
          <p14:tracePt t="2607" x="1936750" y="1012825"/>
          <p14:tracePt t="2608" x="1930400" y="1012825"/>
          <p14:tracePt t="2609" x="1917700" y="1012825"/>
          <p14:tracePt t="2610" x="1911350" y="1012825"/>
          <p14:tracePt t="2612" x="1898650" y="1012825"/>
          <p14:tracePt t="2613" x="1885950" y="1012825"/>
          <p14:tracePt t="2614" x="1879600" y="1012825"/>
          <p14:tracePt t="2615" x="1866900" y="1012825"/>
          <p14:tracePt t="2617" x="1860550" y="1012825"/>
          <p14:tracePt t="2618" x="1847850" y="1012825"/>
          <p14:tracePt t="2619" x="1841500" y="1012825"/>
          <p14:tracePt t="2620" x="1828800" y="1012825"/>
          <p14:tracePt t="2621" x="1822450" y="1012825"/>
          <p14:tracePt t="2622" x="1816100" y="1012825"/>
          <p14:tracePt t="2623" x="1809750" y="1012825"/>
          <p14:tracePt t="2624" x="1803400" y="1012825"/>
          <p14:tracePt t="2625" x="1797050" y="1012825"/>
          <p14:tracePt t="2626" x="1784350" y="1012825"/>
          <p14:tracePt t="2627" x="1778000" y="1012825"/>
          <p14:tracePt t="2628" x="1771650" y="1012825"/>
          <p14:tracePt t="2629" x="1765300" y="1012825"/>
          <p14:tracePt t="2630" x="1758950" y="1012825"/>
          <p14:tracePt t="2631" x="1752600" y="1012825"/>
          <p14:tracePt t="2632" x="1746250" y="1012825"/>
          <p14:tracePt t="2633" x="1739900" y="1012825"/>
          <p14:tracePt t="2634" x="1727200" y="1012825"/>
          <p14:tracePt t="2635" x="1720850" y="1012825"/>
          <p14:tracePt t="2637" x="1714500" y="1012825"/>
          <p14:tracePt t="2638" x="1708150" y="1012825"/>
          <p14:tracePt t="2639" x="1701800" y="1012825"/>
          <p14:tracePt t="2640" x="1695450" y="1012825"/>
          <p14:tracePt t="2641" x="1689100" y="1012825"/>
          <p14:tracePt t="2642" x="1682750" y="1012825"/>
          <p14:tracePt t="2643" x="1670050" y="1012825"/>
          <p14:tracePt t="2644" x="1663700" y="1012825"/>
          <p14:tracePt t="2645" x="1657350" y="1012825"/>
          <p14:tracePt t="2646" x="1651000" y="1012825"/>
          <p14:tracePt t="2647" x="1644650" y="1012825"/>
          <p14:tracePt t="2648" x="1638300" y="1012825"/>
          <p14:tracePt t="2649" x="1631950" y="1012825"/>
          <p14:tracePt t="2650" x="1625600" y="1012825"/>
          <p14:tracePt t="2651" x="1619250" y="1012825"/>
          <p14:tracePt t="2652" x="1612900" y="1012825"/>
          <p14:tracePt t="2654" x="1606550" y="1012825"/>
          <p14:tracePt t="2654" x="1592263" y="1012825"/>
          <p14:tracePt t="2655" x="1585913" y="1012825"/>
          <p14:tracePt t="2656" x="1579563" y="1012825"/>
          <p14:tracePt t="2657" x="1573213" y="1012825"/>
          <p14:tracePt t="2658" x="1566863" y="1012825"/>
          <p14:tracePt t="2659" x="1560513" y="1012825"/>
          <p14:tracePt t="2660" x="1547813" y="1012825"/>
          <p14:tracePt t="2662" x="1541463" y="1012825"/>
          <p14:tracePt t="2662" x="1535113" y="1012825"/>
          <p14:tracePt t="2663" x="1528763" y="1012825"/>
          <p14:tracePt t="2664" x="1522413" y="1012825"/>
          <p14:tracePt t="2665" x="1516063" y="1012825"/>
          <p14:tracePt t="2666" x="1509713" y="1012825"/>
          <p14:tracePt t="2667" x="1503363" y="1012825"/>
          <p14:tracePt t="2668" x="1497013" y="1012825"/>
          <p14:tracePt t="2670" x="1490663" y="1012825"/>
          <p14:tracePt t="2671" x="1484313" y="1012825"/>
          <p14:tracePt t="2673" x="1477963" y="1012825"/>
          <p14:tracePt t="2674" x="1471613" y="1012825"/>
          <p14:tracePt t="2676" x="1465263" y="1012825"/>
          <p14:tracePt t="2678" x="1458913" y="1012825"/>
          <p14:tracePt t="2680" x="1452563" y="1012825"/>
          <p14:tracePt t="2682" x="1446213" y="1012825"/>
          <p14:tracePt t="2685" x="1439863" y="1012825"/>
          <p14:tracePt t="2688" x="1433513" y="1012825"/>
          <p14:tracePt t="2693" x="1427163" y="1012825"/>
          <p14:tracePt t="2720" x="1420813" y="1012825"/>
          <p14:tracePt t="2727" x="1414463" y="1012825"/>
          <p14:tracePt t="2731" x="1408113" y="1012825"/>
          <p14:tracePt t="2735" x="1401763" y="1012825"/>
          <p14:tracePt t="2738" x="1395413" y="1012825"/>
          <p14:tracePt t="2739" x="1395413" y="1019175"/>
          <p14:tracePt t="2740" x="1389063" y="1019175"/>
          <p14:tracePt t="2745" x="1382713" y="1019175"/>
          <p14:tracePt t="2746" x="1376363" y="1025525"/>
          <p14:tracePt t="2748" x="1370013" y="1025525"/>
          <p14:tracePt t="2751" x="1363663" y="1025525"/>
          <p14:tracePt t="2753" x="1357313" y="1025525"/>
          <p14:tracePt t="2754" x="1350963" y="1025525"/>
          <p14:tracePt t="2755" x="1350963" y="1031875"/>
          <p14:tracePt t="2757" x="1344613" y="1031875"/>
          <p14:tracePt t="2759" x="1338263" y="1031875"/>
          <p14:tracePt t="2760" x="1331913" y="1031875"/>
          <p14:tracePt t="2763" x="1325563" y="1038225"/>
          <p14:tracePt t="2764" x="1319213" y="1038225"/>
          <p14:tracePt t="2766" x="1312863" y="1038225"/>
          <p14:tracePt t="2767" x="1306513" y="1038225"/>
          <p14:tracePt t="2770" x="1306513" y="1044575"/>
          <p14:tracePt t="2770" x="1300163" y="1044575"/>
          <p14:tracePt t="2771" x="1293813" y="1044575"/>
          <p14:tracePt t="2773" x="1287463" y="1044575"/>
          <p14:tracePt t="2774" x="1281113" y="1044575"/>
          <p14:tracePt t="2777" x="1274763" y="1044575"/>
          <p14:tracePt t="2777" x="1274763" y="1050925"/>
          <p14:tracePt t="2778" x="1268413" y="1050925"/>
          <p14:tracePt t="2779" x="1262063" y="1050925"/>
          <p14:tracePt t="2780" x="1255713" y="1050925"/>
          <p14:tracePt t="2783" x="1249363" y="1057275"/>
          <p14:tracePt t="2784" x="1243013" y="1057275"/>
          <p14:tracePt t="2785" x="1236663" y="1057275"/>
          <p14:tracePt t="2786" x="1230313" y="1057275"/>
          <p14:tracePt t="2787" x="1223963" y="1057275"/>
          <p14:tracePt t="2788" x="1223963" y="1063625"/>
          <p14:tracePt t="2790" x="1217613" y="1063625"/>
          <p14:tracePt t="2791" x="1211263" y="1063625"/>
          <p14:tracePt t="2792" x="1204913" y="1063625"/>
          <p14:tracePt t="2793" x="1204913" y="1069975"/>
          <p14:tracePt t="2795" x="1198563" y="1069975"/>
          <p14:tracePt t="2796" x="1192213" y="1069975"/>
          <p14:tracePt t="2797" x="1185863" y="1069975"/>
          <p14:tracePt t="2799" x="1179513" y="1069975"/>
          <p14:tracePt t="2800" x="1173163" y="1069975"/>
          <p14:tracePt t="2801" x="1166813" y="1077913"/>
          <p14:tracePt t="2804" x="1160463" y="1077913"/>
          <p14:tracePt t="2805" x="1154113" y="1077913"/>
          <p14:tracePt t="2807" x="1147763" y="1084263"/>
          <p14:tracePt t="2809" x="1139825" y="1084263"/>
          <p14:tracePt t="2810" x="1133475" y="1084263"/>
          <p14:tracePt t="2812" x="1127125" y="1084263"/>
          <p14:tracePt t="2813" x="1120775" y="1090613"/>
          <p14:tracePt t="2815" x="1114425" y="1090613"/>
          <p14:tracePt t="2816" x="1108075" y="1090613"/>
          <p14:tracePt t="2818" x="1101725" y="1090613"/>
          <p14:tracePt t="2820" x="1095375" y="1090613"/>
          <p14:tracePt t="2822" x="1089025" y="1096963"/>
          <p14:tracePt t="2823" x="1082675" y="1096963"/>
          <p14:tracePt t="2825" x="1076325" y="1096963"/>
          <p14:tracePt t="2826" x="1069975" y="1096963"/>
          <p14:tracePt t="2828" x="1063625" y="1096963"/>
          <p14:tracePt t="2830" x="1057275" y="1096963"/>
          <p14:tracePt t="2832" x="1050925" y="1096963"/>
          <p14:tracePt t="2834" x="1044575" y="1096963"/>
          <p14:tracePt t="2837" x="1038225" y="1096963"/>
          <p14:tracePt t="2839" x="1031875" y="1096963"/>
          <p14:tracePt t="2842" x="1025525" y="1096963"/>
          <p14:tracePt t="2906" x="1031875" y="1096963"/>
          <p14:tracePt t="2907" x="1038225" y="1096963"/>
          <p14:tracePt t="2911" x="1044575" y="1096963"/>
          <p14:tracePt t="2913" x="1050925" y="1103313"/>
          <p14:tracePt t="2915" x="1057275" y="1103313"/>
          <p14:tracePt t="2918" x="1063625" y="1103313"/>
          <p14:tracePt t="2920" x="1069975" y="1103313"/>
          <p14:tracePt t="2922" x="1076325" y="1103313"/>
          <p14:tracePt t="2924" x="1082675" y="1103313"/>
          <p14:tracePt t="2925" x="1089025" y="1103313"/>
          <p14:tracePt t="2926" x="1095375" y="1103313"/>
          <p14:tracePt t="2928" x="1101725" y="1103313"/>
          <p14:tracePt t="2928" x="1108075" y="1103313"/>
          <p14:tracePt t="2929" x="1114425" y="1103313"/>
          <p14:tracePt t="2930" x="1120775" y="1103313"/>
          <p14:tracePt t="2931" x="1133475" y="1103313"/>
          <p14:tracePt t="2932" x="1139825" y="1103313"/>
          <p14:tracePt t="2933" x="1147763" y="1103313"/>
          <p14:tracePt t="2934" x="1154113" y="1103313"/>
          <p14:tracePt t="2935" x="1160463" y="1103313"/>
          <p14:tracePt t="2936" x="1173163" y="1103313"/>
          <p14:tracePt t="2937" x="1185863" y="1103313"/>
          <p14:tracePt t="2938" x="1198563" y="1103313"/>
          <p14:tracePt t="2939" x="1204913" y="1103313"/>
          <p14:tracePt t="2940" x="1217613" y="1103313"/>
          <p14:tracePt t="2941" x="1223963" y="1103313"/>
          <p14:tracePt t="2942" x="1236663" y="1103313"/>
          <p14:tracePt t="2943" x="1249363" y="1103313"/>
          <p14:tracePt t="2945" x="1262063" y="1103313"/>
          <p14:tracePt t="2945" x="1274763" y="1103313"/>
          <p14:tracePt t="2946" x="1287463" y="1109663"/>
          <p14:tracePt t="2948" x="1300163" y="1109663"/>
          <p14:tracePt t="2948" x="1312863" y="1109663"/>
          <p14:tracePt t="2949" x="1325563" y="1109663"/>
          <p14:tracePt t="2950" x="1344613" y="1109663"/>
          <p14:tracePt t="2951" x="1357313" y="1109663"/>
          <p14:tracePt t="2953" x="1376363" y="1109663"/>
          <p14:tracePt t="2954" x="1395413" y="1109663"/>
          <p14:tracePt t="2954" x="1401763" y="1109663"/>
          <p14:tracePt t="2955" x="1420813" y="1109663"/>
          <p14:tracePt t="2956" x="1433513" y="1109663"/>
          <p14:tracePt t="2957" x="1452563" y="1116013"/>
          <p14:tracePt t="2958" x="1477963" y="1116013"/>
          <p14:tracePt t="2959" x="1497013" y="1116013"/>
          <p14:tracePt t="2960" x="1516063" y="1116013"/>
          <p14:tracePt t="2961" x="1528763" y="1116013"/>
          <p14:tracePt t="2962" x="1547813" y="1116013"/>
          <p14:tracePt t="2963" x="1566863" y="1116013"/>
          <p14:tracePt t="2964" x="1592263" y="1116013"/>
          <p14:tracePt t="2965" x="1612900" y="1116013"/>
          <p14:tracePt t="2966" x="1638300" y="1116013"/>
          <p14:tracePt t="2967" x="1663700" y="1116013"/>
          <p14:tracePt t="2968" x="1676400" y="1116013"/>
          <p14:tracePt t="2969" x="1701800" y="1116013"/>
          <p14:tracePt t="2970" x="1727200" y="1116013"/>
          <p14:tracePt t="2971" x="1752600" y="1116013"/>
          <p14:tracePt t="2972" x="1778000" y="1116013"/>
          <p14:tracePt t="2973" x="1803400" y="1116013"/>
          <p14:tracePt t="2974" x="1828800" y="1122363"/>
          <p14:tracePt t="2975" x="1841500" y="1122363"/>
          <p14:tracePt t="2976" x="1866900" y="1122363"/>
          <p14:tracePt t="2978" x="1892300" y="1122363"/>
          <p14:tracePt t="2978" x="1917700" y="1122363"/>
          <p14:tracePt t="2979" x="1943100" y="1122363"/>
          <p14:tracePt t="2980" x="1968500" y="1122363"/>
          <p14:tracePt t="2981" x="2006600" y="1128713"/>
          <p14:tracePt t="2982" x="2019300" y="1128713"/>
          <p14:tracePt t="2983" x="2044700" y="1128713"/>
          <p14:tracePt t="2984" x="2071688" y="1128713"/>
          <p14:tracePt t="2985" x="2103438" y="1128713"/>
          <p14:tracePt t="2986" x="2128838" y="1128713"/>
          <p14:tracePt t="2987" x="2154238" y="1128713"/>
          <p14:tracePt t="2988" x="2179638" y="1128713"/>
          <p14:tracePt t="2989" x="2192338" y="1128713"/>
          <p14:tracePt t="2990" x="2217738" y="1128713"/>
          <p14:tracePt t="2991" x="2243138" y="1128713"/>
          <p14:tracePt t="2992" x="2268538" y="1128713"/>
          <p14:tracePt t="2993" x="2300288" y="1128713"/>
          <p14:tracePt t="2994" x="2325688" y="1128713"/>
          <p14:tracePt t="2995" x="2338388" y="1135063"/>
          <p14:tracePt t="2996" x="2357438" y="1135063"/>
          <p14:tracePt t="2997" x="2382838" y="1135063"/>
          <p14:tracePt t="2998" x="2401888" y="1135063"/>
          <p14:tracePt t="2999" x="2427288" y="1141413"/>
          <p14:tracePt t="3000" x="2446338" y="1141413"/>
          <p14:tracePt t="3001" x="2471738" y="1141413"/>
          <p14:tracePt t="3003" x="2484438" y="1141413"/>
          <p14:tracePt t="3003" x="2503488" y="1141413"/>
          <p14:tracePt t="3004" x="2524125" y="1141413"/>
          <p14:tracePt t="3005" x="2543175" y="1141413"/>
          <p14:tracePt t="3006" x="2562225" y="1141413"/>
          <p14:tracePt t="3007" x="2581275" y="1147763"/>
          <p14:tracePt t="3008" x="2600325" y="1147763"/>
          <p14:tracePt t="3009" x="2606675" y="1147763"/>
          <p14:tracePt t="3011" x="2638425" y="1147763"/>
          <p14:tracePt t="3012" x="2651125" y="1147763"/>
          <p14:tracePt t="3013" x="2663825" y="1147763"/>
          <p14:tracePt t="3014" x="2676525" y="1147763"/>
          <p14:tracePt t="3015" x="2689225" y="1147763"/>
          <p14:tracePt t="3016" x="2695575" y="1147763"/>
          <p14:tracePt t="3017" x="2701925" y="1154113"/>
          <p14:tracePt t="3018" x="2714625" y="1154113"/>
          <p14:tracePt t="3019" x="2720975" y="1154113"/>
          <p14:tracePt t="3020" x="2733675" y="1154113"/>
          <p14:tracePt t="3021" x="2740025" y="1154113"/>
          <p14:tracePt t="3022" x="2752725" y="1154113"/>
          <p14:tracePt t="3024" x="2759075" y="1154113"/>
          <p14:tracePt t="3025" x="2765425" y="1160463"/>
          <p14:tracePt t="3026" x="2771775" y="1160463"/>
          <p14:tracePt t="3028" x="2778125" y="1160463"/>
          <p14:tracePt t="3029" x="2784475" y="1160463"/>
          <p14:tracePt t="3031" x="2790825" y="1160463"/>
          <p14:tracePt t="3074" x="2784475" y="1160463"/>
          <p14:tracePt t="3081" x="2771775" y="1160463"/>
          <p14:tracePt t="3083" x="2765425" y="1160463"/>
          <p14:tracePt t="3086" x="2759075" y="1160463"/>
          <p14:tracePt t="3089" x="2752725" y="1154113"/>
          <p14:tracePt t="3091" x="2746375" y="1154113"/>
          <p14:tracePt t="3093" x="2740025" y="1154113"/>
          <p14:tracePt t="3095" x="2740025" y="1147763"/>
          <p14:tracePt t="3096" x="2733675" y="1147763"/>
          <p14:tracePt t="3097" x="2727325" y="1147763"/>
          <p14:tracePt t="3099" x="2720975" y="1147763"/>
          <p14:tracePt t="3101" x="2714625" y="1141413"/>
          <p14:tracePt t="3103" x="2708275" y="1141413"/>
          <p14:tracePt t="3104" x="2701925" y="1141413"/>
          <p14:tracePt t="3106" x="2695575" y="1141413"/>
          <p14:tracePt t="3108" x="2689225" y="1141413"/>
          <p14:tracePt t="3109" x="2682875" y="1141413"/>
          <p14:tracePt t="3111" x="2676525" y="1141413"/>
          <p14:tracePt t="3112" x="2670175" y="1141413"/>
          <p14:tracePt t="3114" x="2670175" y="1135063"/>
          <p14:tracePt t="3115" x="2663825" y="1135063"/>
          <p14:tracePt t="3116" x="2657475" y="1135063"/>
          <p14:tracePt t="3117" x="2651125" y="1135063"/>
          <p14:tracePt t="3119" x="2644775" y="1135063"/>
          <p14:tracePt t="3121" x="2638425" y="1128713"/>
          <p14:tracePt t="3123" x="2632075" y="1128713"/>
          <p14:tracePt t="3124" x="2625725" y="1128713"/>
          <p14:tracePt t="3126" x="2619375" y="1128713"/>
          <p14:tracePt t="3129" x="2613025" y="1122363"/>
          <p14:tracePt t="3131" x="2606675" y="1122363"/>
          <p14:tracePt t="3133" x="2600325" y="1122363"/>
          <p14:tracePt t="3136" x="2593975" y="1122363"/>
          <p14:tracePt t="3139" x="2587625" y="1122363"/>
          <p14:tracePt t="3143" x="2581275" y="1122363"/>
          <p14:tracePt t="3149" x="2574925" y="1122363"/>
          <p14:tracePt t="3634" x="2574925" y="1116013"/>
          <p14:tracePt t="3641" x="2574925" y="1109663"/>
          <p14:tracePt t="3645" x="2581275" y="1109663"/>
          <p14:tracePt t="3648" x="2581275" y="1103313"/>
          <p14:tracePt t="3653" x="2587625" y="1103313"/>
          <p14:tracePt t="3658" x="2593975" y="1103313"/>
          <p14:tracePt t="3660" x="2593975" y="1096963"/>
          <p14:tracePt t="3665" x="2600325" y="1096963"/>
          <p14:tracePt t="3666" x="2600325" y="1090613"/>
          <p14:tracePt t="3673" x="2606675" y="1090613"/>
          <p14:tracePt t="3675" x="2606675" y="1084263"/>
          <p14:tracePt t="3678" x="2613025" y="1084263"/>
          <p14:tracePt t="3688" x="2619375" y="1084263"/>
          <p14:tracePt t="3690" x="2619375" y="1077913"/>
          <p14:tracePt t="3695" x="2625725" y="1077913"/>
          <p14:tracePt t="3700" x="2625725" y="1069975"/>
          <p14:tracePt t="3702" x="2632075" y="1069975"/>
          <p14:tracePt t="3707" x="2632075" y="1063625"/>
          <p14:tracePt t="3719" x="2638425" y="1063625"/>
          <p14:tracePt t="3729" x="2638425" y="1057275"/>
          <p14:tracePt t="3740" x="2638425" y="1050925"/>
          <p14:tracePt t="3749" x="2638425" y="1044575"/>
          <p14:tracePt t="3756" x="2638425" y="1038225"/>
          <p14:tracePt t="3760" x="2632075" y="1038225"/>
          <p14:tracePt t="3761" x="2632075" y="1031875"/>
          <p14:tracePt t="3764" x="2632075" y="1025525"/>
          <p14:tracePt t="3765" x="2625725" y="1025525"/>
          <p14:tracePt t="3769" x="2625725" y="1019175"/>
          <p14:tracePt t="3770" x="2619375" y="1019175"/>
          <p14:tracePt t="3771" x="2619375" y="1012825"/>
          <p14:tracePt t="3775" x="2619375" y="1006475"/>
          <p14:tracePt t="3776" x="2613025" y="1006475"/>
          <p14:tracePt t="3779" x="2606675" y="1000125"/>
          <p14:tracePt t="3781" x="2606675" y="993775"/>
          <p14:tracePt t="3782" x="2600325" y="993775"/>
          <p14:tracePt t="3783" x="2600325" y="987425"/>
          <p14:tracePt t="3785" x="2593975" y="981075"/>
          <p14:tracePt t="3787" x="2587625" y="974725"/>
          <p14:tracePt t="3789" x="2587625" y="968375"/>
          <p14:tracePt t="3790" x="2581275" y="968375"/>
          <p14:tracePt t="3793" x="2574925" y="962025"/>
          <p14:tracePt t="3794" x="2574925" y="955675"/>
          <p14:tracePt t="3795" x="2568575" y="955675"/>
          <p14:tracePt t="3796" x="2568575" y="949325"/>
          <p14:tracePt t="3797" x="2562225" y="942975"/>
          <p14:tracePt t="3799" x="2555875" y="936625"/>
          <p14:tracePt t="3802" x="2549525" y="930275"/>
          <p14:tracePt t="3803" x="2549525" y="923925"/>
          <p14:tracePt t="3804" x="2543175" y="923925"/>
          <p14:tracePt t="3805" x="2536825" y="917575"/>
          <p14:tracePt t="3807" x="2530475" y="911225"/>
          <p14:tracePt t="3810" x="2524125" y="904875"/>
          <p14:tracePt t="3810" x="2517775" y="904875"/>
          <p14:tracePt t="3811" x="2517775" y="898525"/>
          <p14:tracePt t="3812" x="2509838" y="898525"/>
          <p14:tracePt t="3813" x="2503488" y="892175"/>
          <p14:tracePt t="3814" x="2503488" y="885825"/>
          <p14:tracePt t="3815" x="2497138" y="885825"/>
          <p14:tracePt t="3816" x="2490788" y="879475"/>
          <p14:tracePt t="3818" x="2478088" y="873125"/>
          <p14:tracePt t="3819" x="2478088" y="866775"/>
          <p14:tracePt t="3820" x="2471738" y="866775"/>
          <p14:tracePt t="3821" x="2465388" y="860425"/>
          <p14:tracePt t="3822" x="2459038" y="854075"/>
          <p14:tracePt t="3823" x="2452688" y="854075"/>
          <p14:tracePt t="3824" x="2446338" y="847725"/>
          <p14:tracePt t="3825" x="2439988" y="847725"/>
          <p14:tracePt t="3826" x="2433638" y="841375"/>
          <p14:tracePt t="3827" x="2427288" y="841375"/>
          <p14:tracePt t="3828" x="2420938" y="835025"/>
          <p14:tracePt t="3829" x="2414588" y="828675"/>
          <p14:tracePt t="3830" x="2401888" y="822325"/>
          <p14:tracePt t="3831" x="2395538" y="822325"/>
          <p14:tracePt t="3832" x="2395538" y="815975"/>
          <p14:tracePt t="3833" x="2389188" y="815975"/>
          <p14:tracePt t="3835" x="2382838" y="809625"/>
          <p14:tracePt t="3835" x="2370138" y="803275"/>
          <p14:tracePt t="3836" x="2363788" y="796925"/>
          <p14:tracePt t="3837" x="2351088" y="796925"/>
          <p14:tracePt t="3838" x="2344738" y="790575"/>
          <p14:tracePt t="3839" x="2338388" y="784225"/>
          <p14:tracePt t="3840" x="2325688" y="784225"/>
          <p14:tracePt t="3841" x="2319338" y="777875"/>
          <p14:tracePt t="3843" x="2293938" y="771525"/>
          <p14:tracePt t="3844" x="2287588" y="765175"/>
          <p14:tracePt t="3845" x="2281238" y="758825"/>
          <p14:tracePt t="3846" x="2274888" y="752475"/>
          <p14:tracePt t="3847" x="2255838" y="752475"/>
          <p14:tracePt t="3848" x="2249488" y="746125"/>
          <p14:tracePt t="3849" x="2236788" y="739775"/>
          <p14:tracePt t="3850" x="2224088" y="733425"/>
          <p14:tracePt t="3851" x="2217738" y="733425"/>
          <p14:tracePt t="3852" x="2198688" y="727075"/>
          <p14:tracePt t="3853" x="2192338" y="720725"/>
          <p14:tracePt t="3854" x="2185988" y="720725"/>
          <p14:tracePt t="3855" x="2166938" y="714375"/>
          <p14:tracePt t="3856" x="2160588" y="708025"/>
          <p14:tracePt t="3857" x="2141538" y="701675"/>
          <p14:tracePt t="3858" x="2135188" y="695325"/>
          <p14:tracePt t="3860" x="2116138" y="695325"/>
          <p14:tracePt t="3860" x="2109788" y="688975"/>
          <p14:tracePt t="3861" x="2097088" y="682625"/>
          <p14:tracePt t="3862" x="2084388" y="682625"/>
          <p14:tracePt t="3863" x="2065338" y="676275"/>
          <p14:tracePt t="3864" x="2051050" y="669925"/>
          <p14:tracePt t="3865" x="2038350" y="663575"/>
          <p14:tracePt t="3866" x="2019300" y="663575"/>
          <p14:tracePt t="3868" x="1993900" y="650875"/>
          <p14:tracePt t="3869" x="1981200" y="650875"/>
          <p14:tracePt t="3870" x="1968500" y="644525"/>
          <p14:tracePt t="3871" x="1949450" y="636588"/>
          <p14:tracePt t="3872" x="1930400" y="630238"/>
          <p14:tracePt t="3873" x="1917700" y="630238"/>
          <p14:tracePt t="3874" x="1905000" y="623888"/>
          <p14:tracePt t="3875" x="1892300" y="623888"/>
          <p14:tracePt t="3876" x="1866900" y="611188"/>
          <p14:tracePt t="3877" x="1854200" y="611188"/>
          <p14:tracePt t="3878" x="1835150" y="604838"/>
          <p14:tracePt t="3879" x="1816100" y="604838"/>
          <p14:tracePt t="3880" x="1803400" y="598488"/>
          <p14:tracePt t="3881" x="1790700" y="592138"/>
          <p14:tracePt t="3882" x="1771650" y="592138"/>
          <p14:tracePt t="3883" x="1752600" y="585788"/>
          <p14:tracePt t="3885" x="1733550" y="579438"/>
          <p14:tracePt t="3885" x="1720850" y="579438"/>
          <p14:tracePt t="3886" x="1695450" y="573088"/>
          <p14:tracePt t="3887" x="1689100" y="573088"/>
          <p14:tracePt t="3888" x="1670050" y="566738"/>
          <p14:tracePt t="3889" x="1651000" y="560388"/>
          <p14:tracePt t="3890" x="1638300" y="560388"/>
          <p14:tracePt t="3891" x="1619250" y="560388"/>
          <p14:tracePt t="3893" x="1598613" y="554038"/>
          <p14:tracePt t="3893" x="1579563" y="554038"/>
          <p14:tracePt t="3894" x="1573213" y="554038"/>
          <p14:tracePt t="3895" x="1554163" y="547688"/>
          <p14:tracePt t="3896" x="1535113" y="541338"/>
          <p14:tracePt t="3897" x="1522413" y="541338"/>
          <p14:tracePt t="3898" x="1503363" y="541338"/>
          <p14:tracePt t="3901" x="1458913" y="534988"/>
          <p14:tracePt t="3902" x="1446213" y="534988"/>
          <p14:tracePt t="3903" x="1433513" y="528638"/>
          <p14:tracePt t="3904" x="1420813" y="528638"/>
          <p14:tracePt t="3905" x="1401763" y="528638"/>
          <p14:tracePt t="3906" x="1389063" y="528638"/>
          <p14:tracePt t="3907" x="1376363" y="528638"/>
          <p14:tracePt t="3908" x="1370013" y="528638"/>
          <p14:tracePt t="3910" x="1357313" y="528638"/>
          <p14:tracePt t="3910" x="1344613" y="522288"/>
          <p14:tracePt t="3911" x="1331913" y="522288"/>
          <p14:tracePt t="3912" x="1319213" y="522288"/>
          <p14:tracePt t="3913" x="1312863" y="522288"/>
          <p14:tracePt t="3914" x="1293813" y="522288"/>
          <p14:tracePt t="3915" x="1287463" y="522288"/>
          <p14:tracePt t="3916" x="1274763" y="522288"/>
          <p14:tracePt t="3918" x="1268413" y="522288"/>
          <p14:tracePt t="3918" x="1255713" y="522288"/>
          <p14:tracePt t="3919" x="1243013" y="522288"/>
          <p14:tracePt t="3920" x="1236663" y="522288"/>
          <p14:tracePt t="3921" x="1223963" y="522288"/>
          <p14:tracePt t="3922" x="1217613" y="522288"/>
          <p14:tracePt t="3923" x="1211263" y="522288"/>
          <p14:tracePt t="3924" x="1204913" y="522288"/>
          <p14:tracePt t="3925" x="1192213" y="522288"/>
          <p14:tracePt t="3926" x="1179513" y="522288"/>
          <p14:tracePt t="3927" x="1173163" y="522288"/>
          <p14:tracePt t="3929" x="1160463" y="522288"/>
          <p14:tracePt t="3930" x="1154113" y="522288"/>
          <p14:tracePt t="3931" x="1139825" y="522288"/>
          <p14:tracePt t="3932" x="1133475" y="522288"/>
          <p14:tracePt t="3933" x="1127125" y="522288"/>
          <p14:tracePt t="3934" x="1120775" y="522288"/>
          <p14:tracePt t="3935" x="1114425" y="522288"/>
          <p14:tracePt t="3936" x="1108075" y="528638"/>
          <p14:tracePt t="3937" x="1101725" y="528638"/>
          <p14:tracePt t="3938" x="1095375" y="528638"/>
          <p14:tracePt t="3939" x="1089025" y="528638"/>
          <p14:tracePt t="3940" x="1082675" y="534988"/>
          <p14:tracePt t="3941" x="1076325" y="534988"/>
          <p14:tracePt t="3943" x="1069975" y="534988"/>
          <p14:tracePt t="3943" x="1063625" y="541338"/>
          <p14:tracePt t="3944" x="1057275" y="541338"/>
          <p14:tracePt t="3945" x="1050925" y="541338"/>
          <p14:tracePt t="3946" x="1044575" y="547688"/>
          <p14:tracePt t="3947" x="1038225" y="547688"/>
          <p14:tracePt t="3948" x="1031875" y="547688"/>
          <p14:tracePt t="3950" x="1025525" y="547688"/>
          <p14:tracePt t="3951" x="1019175" y="554038"/>
          <p14:tracePt t="3953" x="1012825" y="560388"/>
          <p14:tracePt t="3954" x="1006475" y="560388"/>
          <p14:tracePt t="3955" x="1000125" y="566738"/>
          <p14:tracePt t="3957" x="993775" y="573088"/>
          <p14:tracePt t="3958" x="987425" y="573088"/>
          <p14:tracePt t="3959" x="981075" y="579438"/>
          <p14:tracePt t="3961" x="968375" y="585788"/>
          <p14:tracePt t="3964" x="962025" y="592138"/>
          <p14:tracePt t="3965" x="955675" y="598488"/>
          <p14:tracePt t="3966" x="949325" y="598488"/>
          <p14:tracePt t="3968" x="942975" y="611188"/>
          <p14:tracePt t="3969" x="936625" y="617538"/>
          <p14:tracePt t="3970" x="930275" y="617538"/>
          <p14:tracePt t="3971" x="923925" y="623888"/>
          <p14:tracePt t="3972" x="923925" y="630238"/>
          <p14:tracePt t="3973" x="917575" y="630238"/>
          <p14:tracePt t="3974" x="911225" y="636588"/>
          <p14:tracePt t="3976" x="904875" y="650875"/>
          <p14:tracePt t="3977" x="898525" y="650875"/>
          <p14:tracePt t="3978" x="892175" y="657225"/>
          <p14:tracePt t="3979" x="885825" y="663575"/>
          <p14:tracePt t="3980" x="879475" y="676275"/>
          <p14:tracePt t="3981" x="873125" y="682625"/>
          <p14:tracePt t="3982" x="873125" y="688975"/>
          <p14:tracePt t="3983" x="866775" y="688975"/>
          <p14:tracePt t="3984" x="866775" y="701675"/>
          <p14:tracePt t="3985" x="860425" y="701675"/>
          <p14:tracePt t="3986" x="854075" y="708025"/>
          <p14:tracePt t="3987" x="847725" y="714375"/>
          <p14:tracePt t="3988" x="847725" y="720725"/>
          <p14:tracePt t="3989" x="841375" y="727075"/>
          <p14:tracePt t="3990" x="835025" y="733425"/>
          <p14:tracePt t="3991" x="828675" y="739775"/>
          <p14:tracePt t="3993" x="822325" y="746125"/>
          <p14:tracePt t="3993" x="822325" y="752475"/>
          <p14:tracePt t="3996" x="809625" y="765175"/>
          <p14:tracePt t="3996" x="809625" y="771525"/>
          <p14:tracePt t="3997" x="803275" y="777875"/>
          <p14:tracePt t="3998" x="796925" y="784225"/>
          <p14:tracePt t="3999" x="796925" y="796925"/>
          <p14:tracePt t="4001" x="790575" y="809625"/>
          <p14:tracePt t="4002" x="784225" y="815975"/>
          <p14:tracePt t="4003" x="777875" y="822325"/>
          <p14:tracePt t="4004" x="777875" y="828675"/>
          <p14:tracePt t="4005" x="771525" y="835025"/>
          <p14:tracePt t="4006" x="771525" y="841375"/>
          <p14:tracePt t="4007" x="765175" y="847725"/>
          <p14:tracePt t="4008" x="765175" y="854075"/>
          <p14:tracePt t="4009" x="758825" y="860425"/>
          <p14:tracePt t="4010" x="758825" y="866775"/>
          <p14:tracePt t="4011" x="752475" y="873125"/>
          <p14:tracePt t="4012" x="752475" y="879475"/>
          <p14:tracePt t="4013" x="746125" y="885825"/>
          <p14:tracePt t="4014" x="746125" y="898525"/>
          <p14:tracePt t="4015" x="746125" y="904875"/>
          <p14:tracePt t="4016" x="739775" y="911225"/>
          <p14:tracePt t="4018" x="739775" y="917575"/>
          <p14:tracePt t="4018" x="733425" y="923925"/>
          <p14:tracePt t="4019" x="727075" y="930275"/>
          <p14:tracePt t="4020" x="727075" y="936625"/>
          <p14:tracePt t="4021" x="727075" y="942975"/>
          <p14:tracePt t="4022" x="720725" y="955675"/>
          <p14:tracePt t="4023" x="720725" y="962025"/>
          <p14:tracePt t="4026" x="720725" y="974725"/>
          <p14:tracePt t="4027" x="714375" y="981075"/>
          <p14:tracePt t="4028" x="714375" y="987425"/>
          <p14:tracePt t="4029" x="714375" y="993775"/>
          <p14:tracePt t="4030" x="714375" y="1000125"/>
          <p14:tracePt t="4031" x="708025" y="1000125"/>
          <p14:tracePt t="4032" x="708025" y="1006475"/>
          <p14:tracePt t="4033" x="708025" y="1012825"/>
          <p14:tracePt t="4034" x="708025" y="1019175"/>
          <p14:tracePt t="4036" x="701675" y="1025525"/>
          <p14:tracePt t="4037" x="701675" y="1031875"/>
          <p14:tracePt t="4038" x="701675" y="1038225"/>
          <p14:tracePt t="4041" x="701675" y="1044575"/>
          <p14:tracePt t="4043" x="701675" y="1050925"/>
          <p14:tracePt t="4044" x="701675" y="1057275"/>
          <p14:tracePt t="4045" x="695325" y="1057275"/>
          <p14:tracePt t="4047" x="695325" y="1063625"/>
          <p14:tracePt t="4049" x="695325" y="1069975"/>
          <p14:tracePt t="4051" x="695325" y="1077913"/>
          <p14:tracePt t="4054" x="695325" y="1084263"/>
          <p14:tracePt t="4057" x="695325" y="1090613"/>
          <p14:tracePt t="4062" x="695325" y="1096963"/>
          <p14:tracePt t="4070" x="695325" y="1103313"/>
          <p14:tracePt t="4077" x="695325" y="1109663"/>
          <p14:tracePt t="4096" x="695325" y="1116013"/>
          <p14:tracePt t="4112" x="701675" y="1116013"/>
          <p14:tracePt t="4114" x="701675" y="1122363"/>
          <p14:tracePt t="4117" x="708025" y="1122363"/>
          <p14:tracePt t="4122" x="714375" y="1122363"/>
          <p14:tracePt t="4124" x="714375" y="1128713"/>
          <p14:tracePt t="4128" x="720725" y="1128713"/>
          <p14:tracePt t="4129" x="720725" y="1135063"/>
          <p14:tracePt t="4132" x="727075" y="1135063"/>
          <p14:tracePt t="4135" x="733425" y="1135063"/>
          <p14:tracePt t="4141" x="733425" y="1141413"/>
          <p14:tracePt t="4142" x="739775" y="1141413"/>
          <p14:tracePt t="4145" x="746125" y="1141413"/>
          <p14:tracePt t="4147" x="746125" y="1147763"/>
          <p14:tracePt t="4149" x="752475" y="1147763"/>
          <p14:tracePt t="4153" x="758825" y="1147763"/>
          <p14:tracePt t="4156" x="758825" y="1154113"/>
          <p14:tracePt t="4157" x="765175" y="1154113"/>
          <p14:tracePt t="4159" x="771525" y="1154113"/>
          <p14:tracePt t="4163" x="777875" y="1154113"/>
          <p14:tracePt t="4164" x="777875" y="1160463"/>
          <p14:tracePt t="4166" x="784225" y="1160463"/>
          <p14:tracePt t="4168" x="790575" y="1160463"/>
          <p14:tracePt t="4170" x="790575" y="1166813"/>
          <p14:tracePt t="4172" x="796925" y="1166813"/>
          <p14:tracePt t="4174" x="803275" y="1166813"/>
          <p14:tracePt t="4176" x="809625" y="1166813"/>
          <p14:tracePt t="4178" x="809625" y="1173163"/>
          <p14:tracePt t="4179" x="815975" y="1173163"/>
          <p14:tracePt t="4181" x="822325" y="1173163"/>
          <p14:tracePt t="4184" x="828675" y="1173163"/>
          <p14:tracePt t="4186" x="835025" y="1173163"/>
          <p14:tracePt t="4187" x="835025" y="1179513"/>
          <p14:tracePt t="4188" x="841375" y="1179513"/>
          <p14:tracePt t="4190" x="847725" y="1179513"/>
          <p14:tracePt t="4193" x="854075" y="1179513"/>
          <p14:tracePt t="4195" x="860425" y="1179513"/>
          <p14:tracePt t="4197" x="866775" y="1179513"/>
          <p14:tracePt t="4198" x="866775" y="1185863"/>
          <p14:tracePt t="4201" x="873125" y="1185863"/>
          <p14:tracePt t="4202" x="879475" y="1185863"/>
          <p14:tracePt t="4204" x="885825" y="1185863"/>
          <p14:tracePt t="4207" x="892175" y="1185863"/>
          <p14:tracePt t="4209" x="898525" y="1185863"/>
          <p14:tracePt t="4211" x="904875" y="1185863"/>
          <p14:tracePt t="4214" x="904875" y="1192213"/>
          <p14:tracePt t="4215" x="911225" y="1192213"/>
          <p14:tracePt t="4217" x="917575" y="1192213"/>
          <p14:tracePt t="4220" x="923925" y="1192213"/>
          <p14:tracePt t="4224" x="930275" y="1192213"/>
          <p14:tracePt t="4228" x="936625" y="1192213"/>
          <p14:tracePt t="4232" x="942975" y="1192213"/>
          <p14:tracePt t="4470" x="949325" y="1192213"/>
          <p14:tracePt t="4475" x="955675" y="1192213"/>
          <p14:tracePt t="4480" x="955675" y="1185863"/>
          <p14:tracePt t="4484" x="962025" y="1185863"/>
          <p14:tracePt t="4486" x="968375" y="1179513"/>
          <p14:tracePt t="4492" x="974725" y="1179513"/>
          <p14:tracePt t="4497" x="974725" y="1173163"/>
          <p14:tracePt t="4506" x="981075" y="1173163"/>
          <p14:tracePt t="4509" x="981075" y="1166813"/>
          <p14:tracePt t="4518" x="987425" y="1166813"/>
          <p14:tracePt t="4519" x="987425" y="1160463"/>
          <p14:tracePt t="4526" x="993775" y="1160463"/>
          <p14:tracePt t="4534" x="993775" y="1154113"/>
          <p14:tracePt t="4535" x="1000125" y="1154113"/>
          <p14:tracePt t="4542" x="1006475" y="1147763"/>
          <p14:tracePt t="4546" x="1012825" y="1147763"/>
          <p14:tracePt t="4548" x="1012825" y="1141413"/>
          <p14:tracePt t="4553" x="1019175" y="1141413"/>
          <p14:tracePt t="4557" x="1025525" y="1135063"/>
          <p14:tracePt t="4560" x="1031875" y="1135063"/>
          <p14:tracePt t="4562" x="1031875" y="1128713"/>
          <p14:tracePt t="4565" x="1038225" y="1128713"/>
          <p14:tracePt t="4567" x="1038225" y="1122363"/>
          <p14:tracePt t="4567" x="1044575" y="1122363"/>
          <p14:tracePt t="4570" x="1050925" y="1122363"/>
          <p14:tracePt t="4571" x="1050925" y="1116013"/>
          <p14:tracePt t="4573" x="1057275" y="1116013"/>
          <p14:tracePt t="4575" x="1063625" y="1109663"/>
          <p14:tracePt t="4576" x="1063625" y="1103313"/>
          <p14:tracePt t="4577" x="1069975" y="1103313"/>
          <p14:tracePt t="4581" x="1076325" y="1096963"/>
          <p14:tracePt t="4583" x="1082675" y="1090613"/>
          <p14:tracePt t="4585" x="1089025" y="1090613"/>
          <p14:tracePt t="4586" x="1089025" y="1084263"/>
          <p14:tracePt t="4588" x="1095375" y="1084263"/>
          <p14:tracePt t="4589" x="1101725" y="1077913"/>
          <p14:tracePt t="4592" x="1108075" y="1077913"/>
          <p14:tracePt t="4592" x="1108075" y="1069975"/>
          <p14:tracePt t="4594" x="1114425" y="1063625"/>
          <p14:tracePt t="4596" x="1120775" y="1063625"/>
          <p14:tracePt t="4597" x="1127125" y="1057275"/>
          <p14:tracePt t="4600" x="1133475" y="1050925"/>
          <p14:tracePt t="4601" x="1139825" y="1050925"/>
          <p14:tracePt t="4602" x="1139825" y="1044575"/>
          <p14:tracePt t="4603" x="1147763" y="1044575"/>
          <p14:tracePt t="4605" x="1154113" y="1038225"/>
          <p14:tracePt t="4606" x="1160463" y="1031875"/>
          <p14:tracePt t="4607" x="1166813" y="1031875"/>
          <p14:tracePt t="4609" x="1173163" y="1025525"/>
          <p14:tracePt t="4611" x="1179513" y="1019175"/>
          <p14:tracePt t="4612" x="1185863" y="1012825"/>
          <p14:tracePt t="4614" x="1192213" y="1006475"/>
          <p14:tracePt t="4615" x="1198563" y="1006475"/>
          <p14:tracePt t="4616" x="1204913" y="1000125"/>
          <p14:tracePt t="4617" x="1211263" y="1000125"/>
          <p14:tracePt t="4619" x="1217613" y="993775"/>
          <p14:tracePt t="4620" x="1223963" y="993775"/>
          <p14:tracePt t="4621" x="1223963" y="987425"/>
          <p14:tracePt t="4622" x="1230313" y="987425"/>
          <p14:tracePt t="4623" x="1236663" y="981075"/>
          <p14:tracePt t="4625" x="1249363" y="974725"/>
          <p14:tracePt t="4626" x="1262063" y="974725"/>
          <p14:tracePt t="4627" x="1268413" y="968375"/>
          <p14:tracePt t="4628" x="1274763" y="968375"/>
          <p14:tracePt t="4629" x="1281113" y="962025"/>
          <p14:tracePt t="4630" x="1287463" y="962025"/>
          <p14:tracePt t="4631" x="1293813" y="955675"/>
          <p14:tracePt t="4632" x="1300163" y="949325"/>
          <p14:tracePt t="4633" x="1306513" y="949325"/>
          <p14:tracePt t="4634" x="1319213" y="942975"/>
          <p14:tracePt t="4635" x="1325563" y="942975"/>
          <p14:tracePt t="4636" x="1331913" y="936625"/>
          <p14:tracePt t="4637" x="1344613" y="936625"/>
          <p14:tracePt t="4638" x="1350963" y="930275"/>
          <p14:tracePt t="4639" x="1357313" y="930275"/>
          <p14:tracePt t="4640" x="1370013" y="923925"/>
          <p14:tracePt t="4642" x="1382713" y="923925"/>
          <p14:tracePt t="4642" x="1389063" y="917575"/>
          <p14:tracePt t="4643" x="1395413" y="917575"/>
          <p14:tracePt t="4644" x="1408113" y="917575"/>
          <p14:tracePt t="4645" x="1420813" y="911225"/>
          <p14:tracePt t="4646" x="1427163" y="911225"/>
          <p14:tracePt t="4647" x="1439863" y="898525"/>
          <p14:tracePt t="4648" x="1446213" y="898525"/>
          <p14:tracePt t="4650" x="1471613" y="892175"/>
          <p14:tracePt t="4651" x="1484313" y="892175"/>
          <p14:tracePt t="4652" x="1497013" y="885825"/>
          <p14:tracePt t="4653" x="1509713" y="885825"/>
          <p14:tracePt t="4654" x="1522413" y="885825"/>
          <p14:tracePt t="4655" x="1528763" y="879475"/>
          <p14:tracePt t="4656" x="1541463" y="873125"/>
          <p14:tracePt t="4657" x="1554163" y="873125"/>
          <p14:tracePt t="4658" x="1566863" y="873125"/>
          <p14:tracePt t="4659" x="1585913" y="873125"/>
          <p14:tracePt t="4660" x="1598613" y="866775"/>
          <p14:tracePt t="4661" x="1612900" y="866775"/>
          <p14:tracePt t="4662" x="1619250" y="866775"/>
          <p14:tracePt t="4663" x="1638300" y="860425"/>
          <p14:tracePt t="4664" x="1651000" y="860425"/>
          <p14:tracePt t="4665" x="1663700" y="860425"/>
          <p14:tracePt t="4666" x="1676400" y="854075"/>
          <p14:tracePt t="4667" x="1695450" y="847725"/>
          <p14:tracePt t="4668" x="1714500" y="847725"/>
          <p14:tracePt t="4669" x="1720850" y="847725"/>
          <p14:tracePt t="4670" x="1739900" y="847725"/>
          <p14:tracePt t="4671" x="1752600" y="841375"/>
          <p14:tracePt t="4672" x="1771650" y="841375"/>
          <p14:tracePt t="4673" x="1790700" y="841375"/>
          <p14:tracePt t="4675" x="1816100" y="835025"/>
          <p14:tracePt t="4676" x="1828800" y="835025"/>
          <p14:tracePt t="4677" x="1847850" y="835025"/>
          <p14:tracePt t="4678" x="1860550" y="828675"/>
          <p14:tracePt t="4679" x="1879600" y="828675"/>
          <p14:tracePt t="4680" x="1892300" y="828675"/>
          <p14:tracePt t="4681" x="1911350" y="828675"/>
          <p14:tracePt t="4683" x="1936750" y="828675"/>
          <p14:tracePt t="4684" x="1955800" y="828675"/>
          <p14:tracePt t="4685" x="1974850" y="828675"/>
          <p14:tracePt t="4686" x="1993900" y="822325"/>
          <p14:tracePt t="4687" x="2012950" y="822325"/>
          <p14:tracePt t="4688" x="2032000" y="822325"/>
          <p14:tracePt t="4689" x="2038350" y="822325"/>
          <p14:tracePt t="4690" x="2058988" y="822325"/>
          <p14:tracePt t="4692" x="2078038" y="822325"/>
          <p14:tracePt t="4692" x="2097088" y="822325"/>
          <p14:tracePt t="4693" x="2116138" y="822325"/>
          <p14:tracePt t="4694" x="2135188" y="822325"/>
          <p14:tracePt t="4695" x="2147888" y="822325"/>
          <p14:tracePt t="4696" x="2160588" y="822325"/>
          <p14:tracePt t="4697" x="2179638" y="822325"/>
          <p14:tracePt t="4698" x="2198688" y="822325"/>
          <p14:tracePt t="4700" x="2217738" y="822325"/>
          <p14:tracePt t="4700" x="2230438" y="822325"/>
          <p14:tracePt t="4701" x="2249488" y="822325"/>
          <p14:tracePt t="4702" x="2268538" y="822325"/>
          <p14:tracePt t="4703" x="2281238" y="822325"/>
          <p14:tracePt t="4704" x="2300288" y="822325"/>
          <p14:tracePt t="4705" x="2319338" y="822325"/>
          <p14:tracePt t="4706" x="2338388" y="822325"/>
          <p14:tracePt t="4708" x="2376488" y="822325"/>
          <p14:tracePt t="4709" x="2389188" y="822325"/>
          <p14:tracePt t="4710" x="2401888" y="822325"/>
          <p14:tracePt t="4711" x="2420938" y="822325"/>
          <p14:tracePt t="4712" x="2433638" y="822325"/>
          <p14:tracePt t="4713" x="2446338" y="822325"/>
          <p14:tracePt t="4714" x="2459038" y="822325"/>
          <p14:tracePt t="4715" x="2478088" y="822325"/>
          <p14:tracePt t="4716" x="2497138" y="828675"/>
          <p14:tracePt t="4717" x="2503488" y="828675"/>
          <p14:tracePt t="4718" x="2517775" y="828675"/>
          <p14:tracePt t="4719" x="2530475" y="835025"/>
          <p14:tracePt t="4720" x="2543175" y="835025"/>
          <p14:tracePt t="4721" x="2562225" y="835025"/>
          <p14:tracePt t="4722" x="2574925" y="835025"/>
          <p14:tracePt t="4723" x="2587625" y="841375"/>
          <p14:tracePt t="4725" x="2593975" y="841375"/>
          <p14:tracePt t="4725" x="2606675" y="841375"/>
          <p14:tracePt t="4726" x="2619375" y="841375"/>
          <p14:tracePt t="4727" x="2632075" y="847725"/>
          <p14:tracePt t="4728" x="2644775" y="847725"/>
          <p14:tracePt t="4729" x="2657475" y="847725"/>
          <p14:tracePt t="4730" x="2670175" y="847725"/>
          <p14:tracePt t="4731" x="2676525" y="854075"/>
          <p14:tracePt t="4733" x="2701925" y="860425"/>
          <p14:tracePt t="4734" x="2708275" y="860425"/>
          <p14:tracePt t="4735" x="2720975" y="860425"/>
          <p14:tracePt t="4736" x="2733675" y="866775"/>
          <p14:tracePt t="4737" x="2740025" y="866775"/>
          <p14:tracePt t="4738" x="2746375" y="866775"/>
          <p14:tracePt t="4739" x="2759075" y="866775"/>
          <p14:tracePt t="4740" x="2771775" y="873125"/>
          <p14:tracePt t="4741" x="2778125" y="873125"/>
          <p14:tracePt t="4742" x="2790825" y="879475"/>
          <p14:tracePt t="4743" x="2797175" y="879475"/>
          <p14:tracePt t="4744" x="2803525" y="879475"/>
          <p14:tracePt t="4745" x="2809875" y="879475"/>
          <p14:tracePt t="4746" x="2816225" y="885825"/>
          <p14:tracePt t="4747" x="2828925" y="885825"/>
          <p14:tracePt t="4748" x="2835275" y="885825"/>
          <p14:tracePt t="4750" x="2841625" y="885825"/>
          <p14:tracePt t="4750" x="2854325" y="892175"/>
          <p14:tracePt t="4752" x="2860675" y="892175"/>
          <p14:tracePt t="4753" x="2867025" y="898525"/>
          <p14:tracePt t="4754" x="2873375" y="898525"/>
          <p14:tracePt t="4755" x="2879725" y="898525"/>
          <p14:tracePt t="4756" x="2886075" y="898525"/>
          <p14:tracePt t="4758" x="2892425" y="904875"/>
          <p14:tracePt t="4759" x="2898775" y="904875"/>
          <p14:tracePt t="4760" x="2898775" y="911225"/>
          <p14:tracePt t="4761" x="2905125" y="911225"/>
          <p14:tracePt t="4762" x="2911475" y="911225"/>
          <p14:tracePt t="4764" x="2911475" y="917575"/>
          <p14:tracePt t="4765" x="2917825" y="917575"/>
          <p14:tracePt t="4767" x="2924175" y="917575"/>
          <p14:tracePt t="4769" x="2930525" y="923925"/>
          <p14:tracePt t="4772" x="2936875" y="923925"/>
          <p14:tracePt t="4775" x="2936875" y="930275"/>
          <p14:tracePt t="4778" x="2943225" y="930275"/>
          <p14:tracePt t="4779" x="2943225" y="936625"/>
          <p14:tracePt t="4784" x="2949575" y="936625"/>
          <p14:tracePt t="4789" x="2949575" y="942975"/>
          <p14:tracePt t="4796" x="2949575" y="949325"/>
          <p14:tracePt t="4802" x="2949575" y="955675"/>
          <p14:tracePt t="4808" x="2955925" y="955675"/>
          <p14:tracePt t="4813" x="2955925" y="962025"/>
          <p14:tracePt t="4819" x="2955925" y="968375"/>
          <p14:tracePt t="4825" x="2955925" y="974725"/>
          <p14:tracePt t="4834" x="2955925" y="981075"/>
          <p14:tracePt t="4840" x="2955925" y="987425"/>
          <p14:tracePt t="4845" x="2955925" y="993775"/>
          <p14:tracePt t="4854" x="2955925" y="1000125"/>
          <p14:tracePt t="4861" x="2955925" y="1006475"/>
          <p14:tracePt t="4866" x="2955925" y="1012825"/>
          <p14:tracePt t="4872" x="2949575" y="1012825"/>
          <p14:tracePt t="4877" x="2949575" y="1019175"/>
          <p14:tracePt t="4880" x="2943225" y="1019175"/>
          <p14:tracePt t="4884" x="2943225" y="1025525"/>
          <p14:tracePt t="4885" x="2936875" y="1025525"/>
          <p14:tracePt t="4893" x="2936875" y="1031875"/>
          <p14:tracePt t="4894" x="2930525" y="1031875"/>
          <p14:tracePt t="4899" x="2924175" y="1031875"/>
          <p14:tracePt t="4977" x="2917825" y="1031875"/>
          <p14:tracePt t="5165" x="2911475" y="1031875"/>
          <p14:tracePt t="5172" x="2911475" y="1038225"/>
          <p14:tracePt t="5179" x="2905125" y="1038225"/>
          <p14:tracePt t="5186" x="2898775" y="1038225"/>
          <p14:tracePt t="5301" x="2905125" y="1038225"/>
          <p14:tracePt t="5304" x="2911475" y="1038225"/>
          <p14:tracePt t="5307" x="2917825" y="1038225"/>
          <p14:tracePt t="5310" x="2924175" y="1038225"/>
          <p14:tracePt t="5311" x="2924175" y="1031875"/>
          <p14:tracePt t="5312" x="2930525" y="1031875"/>
          <p14:tracePt t="5314" x="2936875" y="1031875"/>
          <p14:tracePt t="5316" x="2943225" y="1031875"/>
          <p14:tracePt t="5318" x="2949575" y="1025525"/>
          <p14:tracePt t="5321" x="2955925" y="1025525"/>
          <p14:tracePt t="5322" x="2962275" y="1025525"/>
          <p14:tracePt t="5324" x="2968625" y="1025525"/>
          <p14:tracePt t="5324" x="2976563" y="1025525"/>
          <p14:tracePt t="5325" x="2976563" y="1019175"/>
          <p14:tracePt t="5326" x="2982913" y="1019175"/>
          <p14:tracePt t="5327" x="2989263" y="1019175"/>
          <p14:tracePt t="5329" x="2995613" y="1019175"/>
          <p14:tracePt t="5330" x="3001963" y="1019175"/>
          <p14:tracePt t="5332" x="3014663" y="1019175"/>
          <p14:tracePt t="5333" x="3021013" y="1019175"/>
          <p14:tracePt t="5334" x="3027363" y="1012825"/>
          <p14:tracePt t="5336" x="3033713" y="1012825"/>
          <p14:tracePt t="5337" x="3040063" y="1012825"/>
          <p14:tracePt t="5338" x="3046413" y="1012825"/>
          <p14:tracePt t="5339" x="3052763" y="1012825"/>
          <p14:tracePt t="5340" x="3059113" y="1012825"/>
          <p14:tracePt t="5341" x="3065463" y="1012825"/>
          <p14:tracePt t="5342" x="3071813" y="1012825"/>
          <p14:tracePt t="5343" x="3078163" y="1012825"/>
          <p14:tracePt t="5344" x="3084513" y="1012825"/>
          <p14:tracePt t="5345" x="3090863" y="1012825"/>
          <p14:tracePt t="5346" x="3097213" y="1012825"/>
          <p14:tracePt t="5347" x="3103563" y="1012825"/>
          <p14:tracePt t="5349" x="3109913" y="1012825"/>
          <p14:tracePt t="5350" x="3122613" y="1012825"/>
          <p14:tracePt t="5351" x="3128963" y="1006475"/>
          <p14:tracePt t="5352" x="3141663" y="1006475"/>
          <p14:tracePt t="5353" x="3148013" y="1006475"/>
          <p14:tracePt t="5354" x="3154363" y="1006475"/>
          <p14:tracePt t="5355" x="3160713" y="1006475"/>
          <p14:tracePt t="5357" x="3179763" y="1006475"/>
          <p14:tracePt t="5358" x="3186113" y="1006475"/>
          <p14:tracePt t="5359" x="3198813" y="1006475"/>
          <p14:tracePt t="5360" x="3205163" y="1006475"/>
          <p14:tracePt t="5361" x="3217863" y="1006475"/>
          <p14:tracePt t="5362" x="3224213" y="1006475"/>
          <p14:tracePt t="5363" x="3230563" y="1006475"/>
          <p14:tracePt t="5364" x="3236913" y="1006475"/>
          <p14:tracePt t="5366" x="3249613" y="1006475"/>
          <p14:tracePt t="5366" x="3255963" y="1006475"/>
          <p14:tracePt t="5367" x="3268663" y="1006475"/>
          <p14:tracePt t="5368" x="3281363" y="1006475"/>
          <p14:tracePt t="5370" x="3294063" y="1006475"/>
          <p14:tracePt t="5371" x="3306763" y="1006475"/>
          <p14:tracePt t="5372" x="3313113" y="1006475"/>
          <p14:tracePt t="5374" x="3325813" y="1006475"/>
          <p14:tracePt t="5374" x="3332163" y="1006475"/>
          <p14:tracePt t="5375" x="3344863" y="1006475"/>
          <p14:tracePt t="5376" x="3351213" y="1006475"/>
          <p14:tracePt t="5377" x="3363913" y="1006475"/>
          <p14:tracePt t="5378" x="3376613" y="1006475"/>
          <p14:tracePt t="5379" x="3382963" y="1006475"/>
          <p14:tracePt t="5380" x="3395663" y="1006475"/>
          <p14:tracePt t="5382" x="3414713" y="1006475"/>
          <p14:tracePt t="5383" x="3421063" y="1006475"/>
          <p14:tracePt t="5384" x="3435350" y="1006475"/>
          <p14:tracePt t="5385" x="3441700" y="1006475"/>
          <p14:tracePt t="5386" x="3454400" y="1006475"/>
          <p14:tracePt t="5387" x="3460750" y="1006475"/>
          <p14:tracePt t="5388" x="3473450" y="1006475"/>
          <p14:tracePt t="5389" x="3479800" y="1006475"/>
          <p14:tracePt t="5390" x="3486150" y="1006475"/>
          <p14:tracePt t="5391" x="3492500" y="1006475"/>
          <p14:tracePt t="5392" x="3505200" y="1006475"/>
          <p14:tracePt t="5393" x="3511550" y="1006475"/>
          <p14:tracePt t="5394" x="3517900" y="1006475"/>
          <p14:tracePt t="5395" x="3530600" y="1006475"/>
          <p14:tracePt t="5397" x="3543300" y="1006475"/>
          <p14:tracePt t="5398" x="3549650" y="1006475"/>
          <p14:tracePt t="5399" x="3556000" y="1006475"/>
          <p14:tracePt t="5400" x="3562350" y="1006475"/>
          <p14:tracePt t="5401" x="3568700" y="1006475"/>
          <p14:tracePt t="5402" x="3575050" y="1006475"/>
          <p14:tracePt t="5403" x="3581400" y="1012825"/>
          <p14:tracePt t="5404" x="3587750" y="1012825"/>
          <p14:tracePt t="5405" x="3594100" y="1012825"/>
          <p14:tracePt t="5407" x="3606800" y="1012825"/>
          <p14:tracePt t="5408" x="3613150" y="1012825"/>
          <p14:tracePt t="5409" x="3619500" y="1012825"/>
          <p14:tracePt t="5410" x="3625850" y="1012825"/>
          <p14:tracePt t="5412" x="3632200" y="1012825"/>
          <p14:tracePt t="5414" x="3638550" y="1012825"/>
          <p14:tracePt t="5415" x="3638550" y="1019175"/>
          <p14:tracePt t="5416" x="3644900" y="1019175"/>
          <p14:tracePt t="5419" x="3651250" y="1019175"/>
          <p14:tracePt t="5422" x="3657600" y="1019175"/>
          <p14:tracePt t="5425" x="3663950" y="1019175"/>
          <p14:tracePt t="5486" x="3663950" y="1025525"/>
          <p14:tracePt t="5535" x="3657600" y="1025525"/>
          <p14:tracePt t="5616" x="3657600" y="1031875"/>
          <p14:tracePt t="5912" x="3663950" y="1031875"/>
          <p14:tracePt t="5916" x="3663950" y="1025525"/>
          <p14:tracePt t="5917" x="3670300" y="1025525"/>
          <p14:tracePt t="5919" x="3676650" y="1025525"/>
          <p14:tracePt t="5920" x="3676650" y="1019175"/>
          <p14:tracePt t="5921" x="3683000" y="1019175"/>
          <p14:tracePt t="5923" x="3689350" y="1019175"/>
          <p14:tracePt t="5924" x="3689350" y="1012825"/>
          <p14:tracePt t="5925" x="3695700" y="1012825"/>
          <p14:tracePt t="5926" x="3695700" y="1006475"/>
          <p14:tracePt t="5927" x="3702050" y="1006475"/>
          <p14:tracePt t="5928" x="3708400" y="1006475"/>
          <p14:tracePt t="5929" x="3714750" y="1000125"/>
          <p14:tracePt t="5931" x="3721100" y="993775"/>
          <p14:tracePt t="5933" x="3727450" y="993775"/>
          <p14:tracePt t="5934" x="3733800" y="987425"/>
          <p14:tracePt t="5935" x="3740150" y="987425"/>
          <p14:tracePt t="5936" x="3746500" y="981075"/>
          <p14:tracePt t="5937" x="3752850" y="981075"/>
          <p14:tracePt t="5939" x="3765550" y="974725"/>
          <p14:tracePt t="5940" x="3771900" y="974725"/>
          <p14:tracePt t="5941" x="3778250" y="974725"/>
          <p14:tracePt t="5942" x="3784600" y="968375"/>
          <p14:tracePt t="5943" x="3790950" y="968375"/>
          <p14:tracePt t="5944" x="3797300" y="968375"/>
          <p14:tracePt t="5945" x="3803650" y="962025"/>
          <p14:tracePt t="5946" x="3810000" y="962025"/>
          <p14:tracePt t="5948" x="3816350" y="962025"/>
          <p14:tracePt t="5948" x="3822700" y="955675"/>
          <p14:tracePt t="5949" x="3829050" y="955675"/>
          <p14:tracePt t="5950" x="3835400" y="949325"/>
          <p14:tracePt t="5951" x="3841750" y="949325"/>
          <p14:tracePt t="5952" x="3854450" y="949325"/>
          <p14:tracePt t="5953" x="3860800" y="942975"/>
          <p14:tracePt t="5954" x="3873500" y="942975"/>
          <p14:tracePt t="5956" x="3879850" y="942975"/>
          <p14:tracePt t="5956" x="3894138" y="942975"/>
          <p14:tracePt t="5957" x="3906838" y="936625"/>
          <p14:tracePt t="5958" x="3913188" y="936625"/>
          <p14:tracePt t="5959" x="3919538" y="936625"/>
          <p14:tracePt t="5960" x="3932238" y="930275"/>
          <p14:tracePt t="5961" x="3944938" y="923925"/>
          <p14:tracePt t="5962" x="3951288" y="923925"/>
          <p14:tracePt t="5964" x="3970338" y="917575"/>
          <p14:tracePt t="5965" x="3976688" y="917575"/>
          <p14:tracePt t="5966" x="3989388" y="917575"/>
          <p14:tracePt t="5967" x="4002088" y="917575"/>
          <p14:tracePt t="5968" x="4014788" y="917575"/>
          <p14:tracePt t="5969" x="4027488" y="911225"/>
          <p14:tracePt t="5970" x="4040188" y="911225"/>
          <p14:tracePt t="5971" x="4052888" y="911225"/>
          <p14:tracePt t="5972" x="4065588" y="911225"/>
          <p14:tracePt t="5973" x="4078288" y="904875"/>
          <p14:tracePt t="5974" x="4090988" y="904875"/>
          <p14:tracePt t="5975" x="4110038" y="904875"/>
          <p14:tracePt t="5976" x="4122738" y="904875"/>
          <p14:tracePt t="5977" x="4135438" y="898525"/>
          <p14:tracePt t="5978" x="4148138" y="898525"/>
          <p14:tracePt t="5979" x="4160838" y="898525"/>
          <p14:tracePt t="5981" x="4173538" y="892175"/>
          <p14:tracePt t="5981" x="4192588" y="892175"/>
          <p14:tracePt t="5982" x="4211638" y="892175"/>
          <p14:tracePt t="5983" x="4224338" y="892175"/>
          <p14:tracePt t="5984" x="4243388" y="885825"/>
          <p14:tracePt t="5985" x="4256088" y="885825"/>
          <p14:tracePt t="5986" x="4268788" y="885825"/>
          <p14:tracePt t="5987" x="4287838" y="885825"/>
          <p14:tracePt t="5989" x="4325938" y="885825"/>
          <p14:tracePt t="5990" x="4338638" y="885825"/>
          <p14:tracePt t="5991" x="4359275" y="879475"/>
          <p14:tracePt t="5992" x="4378325" y="879475"/>
          <p14:tracePt t="5993" x="4391025" y="879475"/>
          <p14:tracePt t="5994" x="4410075" y="879475"/>
          <p14:tracePt t="5995" x="4429125" y="879475"/>
          <p14:tracePt t="5996" x="4448175" y="879475"/>
          <p14:tracePt t="5998" x="4467225" y="879475"/>
          <p14:tracePt t="5998" x="4486275" y="879475"/>
          <p14:tracePt t="5999" x="4498975" y="879475"/>
          <p14:tracePt t="6000" x="4518025" y="879475"/>
          <p14:tracePt t="6001" x="4537075" y="879475"/>
          <p14:tracePt t="6002" x="4556125" y="873125"/>
          <p14:tracePt t="6003" x="4581525" y="873125"/>
          <p14:tracePt t="6004" x="4600575" y="873125"/>
          <p14:tracePt t="6006" x="4619625" y="873125"/>
          <p14:tracePt t="6006" x="4638675" y="873125"/>
          <p14:tracePt t="6007" x="4657725" y="873125"/>
          <p14:tracePt t="6008" x="4676775" y="873125"/>
          <p14:tracePt t="6009" x="4695825" y="873125"/>
          <p14:tracePt t="6010" x="4721225" y="873125"/>
          <p14:tracePt t="6011" x="4740275" y="873125"/>
          <p14:tracePt t="6012" x="4765675" y="873125"/>
          <p14:tracePt t="6014" x="4797425" y="873125"/>
          <p14:tracePt t="6015" x="4824413" y="873125"/>
          <p14:tracePt t="6016" x="4843463" y="873125"/>
          <p14:tracePt t="6017" x="4868863" y="873125"/>
          <p14:tracePt t="6018" x="4887913" y="873125"/>
          <p14:tracePt t="6019" x="4913313" y="873125"/>
          <p14:tracePt t="6020" x="4926013" y="873125"/>
          <p14:tracePt t="6021" x="4951413" y="873125"/>
          <p14:tracePt t="6023" x="4976813" y="873125"/>
          <p14:tracePt t="6023" x="4995863" y="873125"/>
          <p14:tracePt t="6024" x="5021263" y="873125"/>
          <p14:tracePt t="6025" x="5046663" y="873125"/>
          <p14:tracePt t="6026" x="5072063" y="879475"/>
          <p14:tracePt t="6027" x="5084763" y="879475"/>
          <p14:tracePt t="6028" x="5110163" y="879475"/>
          <p14:tracePt t="6029" x="5135563" y="879475"/>
          <p14:tracePt t="6031" x="5160963" y="879475"/>
          <p14:tracePt t="6031" x="5186363" y="879475"/>
          <p14:tracePt t="6032" x="5211763" y="885825"/>
          <p14:tracePt t="6033" x="5237163" y="885825"/>
          <p14:tracePt t="6034" x="5249863" y="885825"/>
          <p14:tracePt t="6035" x="5276850" y="892175"/>
          <p14:tracePt t="6036" x="5302250" y="892175"/>
          <p14:tracePt t="6037" x="5327650" y="892175"/>
          <p14:tracePt t="6039" x="5378450" y="892175"/>
          <p14:tracePt t="6040" x="5391150" y="892175"/>
          <p14:tracePt t="6041" x="5416550" y="898525"/>
          <p14:tracePt t="6042" x="5441950" y="898525"/>
          <p14:tracePt t="6043" x="5467350" y="904875"/>
          <p14:tracePt t="6044" x="5486400" y="904875"/>
          <p14:tracePt t="6045" x="5511800" y="904875"/>
          <p14:tracePt t="6046" x="5537200" y="904875"/>
          <p14:tracePt t="6048" x="5549900" y="904875"/>
          <p14:tracePt t="6048" x="5575300" y="911225"/>
          <p14:tracePt t="6049" x="5600700" y="911225"/>
          <p14:tracePt t="6050" x="5619750" y="917575"/>
          <p14:tracePt t="6051" x="5645150" y="917575"/>
          <p14:tracePt t="6052" x="5670550" y="917575"/>
          <p14:tracePt t="6053" x="5689600" y="917575"/>
          <p14:tracePt t="6054" x="5708650" y="923925"/>
          <p14:tracePt t="6056" x="5729288" y="923925"/>
          <p14:tracePt t="6056" x="5754688" y="923925"/>
          <p14:tracePt t="6057" x="5773738" y="930275"/>
          <p14:tracePt t="6058" x="5799138" y="930275"/>
          <p14:tracePt t="6059" x="5818188" y="930275"/>
          <p14:tracePt t="6060" x="5843588" y="936625"/>
          <p14:tracePt t="6061" x="5856288" y="936625"/>
          <p14:tracePt t="6062" x="5875338" y="936625"/>
          <p14:tracePt t="6064" x="5913438" y="942975"/>
          <p14:tracePt t="6065" x="5932488" y="942975"/>
          <p14:tracePt t="6066" x="5957888" y="942975"/>
          <p14:tracePt t="6067" x="5976938" y="942975"/>
          <p14:tracePt t="6068" x="5989638" y="949325"/>
          <p14:tracePt t="6069" x="6002338" y="949325"/>
          <p14:tracePt t="6070" x="6021388" y="949325"/>
          <p14:tracePt t="6071" x="6040438" y="955675"/>
          <p14:tracePt t="6072" x="6059488" y="955675"/>
          <p14:tracePt t="6073" x="6078538" y="955675"/>
          <p14:tracePt t="6074" x="6097588" y="955675"/>
          <p14:tracePt t="6075" x="6110288" y="955675"/>
          <p14:tracePt t="6076" x="6129338" y="955675"/>
          <p14:tracePt t="6077" x="6142038" y="962025"/>
          <p14:tracePt t="6078" x="6161088" y="962025"/>
          <p14:tracePt t="6079" x="6175375" y="962025"/>
          <p14:tracePt t="6081" x="6194425" y="962025"/>
          <p14:tracePt t="6081" x="6213475" y="968375"/>
          <p14:tracePt t="6082" x="6219825" y="968375"/>
          <p14:tracePt t="6083" x="6238875" y="968375"/>
          <p14:tracePt t="6084" x="6251575" y="968375"/>
          <p14:tracePt t="6085" x="6264275" y="974725"/>
          <p14:tracePt t="6086" x="6276975" y="974725"/>
          <p14:tracePt t="6087" x="6296025" y="974725"/>
          <p14:tracePt t="6089" x="6315075" y="974725"/>
          <p14:tracePt t="6090" x="6334125" y="974725"/>
          <p14:tracePt t="6091" x="6346825" y="981075"/>
          <p14:tracePt t="6092" x="6359525" y="981075"/>
          <p14:tracePt t="6093" x="6372225" y="981075"/>
          <p14:tracePt t="6094" x="6391275" y="981075"/>
          <p14:tracePt t="6095" x="6397625" y="981075"/>
          <p14:tracePt t="6096" x="6410325" y="987425"/>
          <p14:tracePt t="6097" x="6423025" y="987425"/>
          <p14:tracePt t="6098" x="6435725" y="987425"/>
          <p14:tracePt t="6099" x="6448425" y="987425"/>
          <p14:tracePt t="6100" x="6454775" y="987425"/>
          <p14:tracePt t="6101" x="6467475" y="987425"/>
          <p14:tracePt t="6102" x="6473825" y="993775"/>
          <p14:tracePt t="6103" x="6480175" y="993775"/>
          <p14:tracePt t="6104" x="6492875" y="993775"/>
          <p14:tracePt t="6106" x="6505575" y="993775"/>
          <p14:tracePt t="6106" x="6511925" y="993775"/>
          <p14:tracePt t="6107" x="6524625" y="993775"/>
          <p14:tracePt t="6108" x="6530975" y="993775"/>
          <p14:tracePt t="6109" x="6537325" y="1000125"/>
          <p14:tracePt t="6110" x="6543675" y="1000125"/>
          <p14:tracePt t="6111" x="6550025" y="1000125"/>
          <p14:tracePt t="6112" x="6556375" y="1000125"/>
          <p14:tracePt t="6114" x="6569075" y="1000125"/>
          <p14:tracePt t="6115" x="6575425" y="1000125"/>
          <p14:tracePt t="6116" x="6581775" y="1000125"/>
          <p14:tracePt t="6117" x="6588125" y="1000125"/>
          <p14:tracePt t="6118" x="6594475" y="1000125"/>
          <p14:tracePt t="6120" x="6600825" y="1006475"/>
          <p14:tracePt t="6122" x="6607175" y="1006475"/>
          <p14:tracePt t="6123" x="6613525" y="1006475"/>
          <p14:tracePt t="6126" x="6619875" y="1006475"/>
          <p14:tracePt t="6129" x="6626225" y="1006475"/>
          <p14:tracePt t="6252" x="6626225" y="1012825"/>
          <p14:tracePt t="6750" x="6619875" y="1012825"/>
          <p14:tracePt t="6752" x="6619875" y="1006475"/>
          <p14:tracePt t="6754" x="6613525" y="1006475"/>
          <p14:tracePt t="6755" x="6613525" y="1000125"/>
          <p14:tracePt t="6756" x="6607175" y="1000125"/>
          <p14:tracePt t="6758" x="6607175" y="993775"/>
          <p14:tracePt t="6760" x="6600825" y="993775"/>
          <p14:tracePt t="6763" x="6594475" y="987425"/>
          <p14:tracePt t="6764" x="6588125" y="987425"/>
          <p14:tracePt t="6765" x="6588125" y="981075"/>
          <p14:tracePt t="6767" x="6581775" y="981075"/>
          <p14:tracePt t="6768" x="6581775" y="974725"/>
          <p14:tracePt t="6769" x="6575425" y="974725"/>
          <p14:tracePt t="6771" x="6569075" y="968375"/>
          <p14:tracePt t="6772" x="6562725" y="968375"/>
          <p14:tracePt t="6773" x="6556375" y="968375"/>
          <p14:tracePt t="6774" x="6556375" y="962025"/>
          <p14:tracePt t="6776" x="6550025" y="962025"/>
          <p14:tracePt t="6777" x="6543675" y="955675"/>
          <p14:tracePt t="6779" x="6537325" y="949325"/>
          <p14:tracePt t="6780" x="6530975" y="949325"/>
          <p14:tracePt t="6781" x="6530975" y="942975"/>
          <p14:tracePt t="6782" x="6524625" y="942975"/>
          <p14:tracePt t="6783" x="6518275" y="942975"/>
          <p14:tracePt t="6785" x="6511925" y="936625"/>
          <p14:tracePt t="6786" x="6505575" y="936625"/>
          <p14:tracePt t="6788" x="6499225" y="936625"/>
          <p14:tracePt t="6788" x="6492875" y="930275"/>
          <p14:tracePt t="6790" x="6486525" y="923925"/>
          <p14:tracePt t="6792" x="6480175" y="917575"/>
          <p14:tracePt t="6793" x="6473825" y="917575"/>
          <p14:tracePt t="6794" x="6467475" y="911225"/>
          <p14:tracePt t="6796" x="6454775" y="904875"/>
          <p14:tracePt t="6797" x="6448425" y="904875"/>
          <p14:tracePt t="6798" x="6435725" y="898525"/>
          <p14:tracePt t="6800" x="6423025" y="892175"/>
          <p14:tracePt t="6801" x="6416675" y="892175"/>
          <p14:tracePt t="6802" x="6410325" y="892175"/>
          <p14:tracePt t="6803" x="6403975" y="885825"/>
          <p14:tracePt t="6805" x="6397625" y="885825"/>
          <p14:tracePt t="6805" x="6391275" y="879475"/>
          <p14:tracePt t="6806" x="6384925" y="879475"/>
          <p14:tracePt t="6807" x="6378575" y="873125"/>
          <p14:tracePt t="6808" x="6365875" y="866775"/>
          <p14:tracePt t="6810" x="6353175" y="866775"/>
          <p14:tracePt t="6811" x="6346825" y="860425"/>
          <p14:tracePt t="6813" x="6340475" y="854075"/>
          <p14:tracePt t="6813" x="6327775" y="854075"/>
          <p14:tracePt t="6814" x="6315075" y="847725"/>
          <p14:tracePt t="6815" x="6308725" y="847725"/>
          <p14:tracePt t="6816" x="6302375" y="841375"/>
          <p14:tracePt t="6817" x="6296025" y="841375"/>
          <p14:tracePt t="6818" x="6283325" y="835025"/>
          <p14:tracePt t="6819" x="6270625" y="835025"/>
          <p14:tracePt t="6821" x="6245225" y="828675"/>
          <p14:tracePt t="6822" x="6238875" y="822325"/>
          <p14:tracePt t="6823" x="6232525" y="822325"/>
          <p14:tracePt t="6824" x="6213475" y="815975"/>
          <p14:tracePt t="6825" x="6207125" y="815975"/>
          <p14:tracePt t="6826" x="6188075" y="809625"/>
          <p14:tracePt t="6827" x="6175375" y="809625"/>
          <p14:tracePt t="6828" x="6161088" y="803275"/>
          <p14:tracePt t="6830" x="6148388" y="803275"/>
          <p14:tracePt t="6830" x="6142038" y="803275"/>
          <p14:tracePt t="6831" x="6122988" y="796925"/>
          <p14:tracePt t="6832" x="6110288" y="796925"/>
          <p14:tracePt t="6833" x="6097588" y="790575"/>
          <p14:tracePt t="6834" x="6078538" y="790575"/>
          <p14:tracePt t="6835" x="6059488" y="784225"/>
          <p14:tracePt t="6836" x="6040438" y="784225"/>
          <p14:tracePt t="6838" x="6027738" y="784225"/>
          <p14:tracePt t="6838" x="6015038" y="777875"/>
          <p14:tracePt t="6839" x="5995988" y="777875"/>
          <p14:tracePt t="6840" x="5976938" y="771525"/>
          <p14:tracePt t="6841" x="5951538" y="771525"/>
          <p14:tracePt t="6842" x="5932488" y="771525"/>
          <p14:tracePt t="6843" x="5913438" y="765175"/>
          <p14:tracePt t="6844" x="5900738" y="765175"/>
          <p14:tracePt t="6846" x="5862638" y="765175"/>
          <p14:tracePt t="6847" x="5843588" y="765175"/>
          <p14:tracePt t="6848" x="5811838" y="765175"/>
          <p14:tracePt t="6849" x="5792788" y="758825"/>
          <p14:tracePt t="6850" x="5780088" y="758825"/>
          <p14:tracePt t="6851" x="5754688" y="758825"/>
          <p14:tracePt t="6852" x="5735638" y="752475"/>
          <p14:tracePt t="6853" x="5708650" y="752475"/>
          <p14:tracePt t="6854" x="5683250" y="752475"/>
          <p14:tracePt t="6855" x="5664200" y="752475"/>
          <p14:tracePt t="6856" x="5632450" y="752475"/>
          <p14:tracePt t="6857" x="5607050" y="752475"/>
          <p14:tracePt t="6858" x="5594350" y="752475"/>
          <p14:tracePt t="6859" x="5568950" y="752475"/>
          <p14:tracePt t="6860" x="5543550" y="752475"/>
          <p14:tracePt t="6861" x="5511800" y="752475"/>
          <p14:tracePt t="6863" x="5486400" y="752475"/>
          <p14:tracePt t="6863" x="5454650" y="752475"/>
          <p14:tracePt t="6864" x="5441950" y="752475"/>
          <p14:tracePt t="6865" x="5416550" y="752475"/>
          <p14:tracePt t="6866" x="5391150" y="746125"/>
          <p14:tracePt t="6867" x="5359400" y="746125"/>
          <p14:tracePt t="6868" x="5334000" y="746125"/>
          <p14:tracePt t="6869" x="5308600" y="746125"/>
          <p14:tracePt t="6871" x="5264150" y="746125"/>
          <p14:tracePt t="6872" x="5230813" y="746125"/>
          <p14:tracePt t="6873" x="5205413" y="746125"/>
          <p14:tracePt t="6874" x="5173663" y="746125"/>
          <p14:tracePt t="6875" x="5148263" y="746125"/>
          <p14:tracePt t="6876" x="5122863" y="746125"/>
          <p14:tracePt t="6877" x="5091113" y="746125"/>
          <p14:tracePt t="6879" x="5053013" y="746125"/>
          <p14:tracePt t="6880" x="5021263" y="746125"/>
          <p14:tracePt t="6881" x="4995863" y="746125"/>
          <p14:tracePt t="6882" x="4964113" y="746125"/>
          <p14:tracePt t="6883" x="4932363" y="746125"/>
          <p14:tracePt t="6884" x="4900613" y="746125"/>
          <p14:tracePt t="6885" x="4887913" y="746125"/>
          <p14:tracePt t="6886" x="4862513" y="746125"/>
          <p14:tracePt t="6888" x="4830763" y="746125"/>
          <p14:tracePt t="6888" x="4797425" y="746125"/>
          <p14:tracePt t="6889" x="4772025" y="746125"/>
          <p14:tracePt t="6890" x="4740275" y="746125"/>
          <p14:tracePt t="6891" x="4714875" y="746125"/>
          <p14:tracePt t="6892" x="4702175" y="746125"/>
          <p14:tracePt t="6893" x="4670425" y="746125"/>
          <p14:tracePt t="6894" x="4645025" y="746125"/>
          <p14:tracePt t="6896" x="4581525" y="752475"/>
          <p14:tracePt t="6897" x="4556125" y="752475"/>
          <p14:tracePt t="6898" x="4543425" y="752475"/>
          <p14:tracePt t="6899" x="4518025" y="752475"/>
          <p14:tracePt t="6900" x="4492625" y="758825"/>
          <p14:tracePt t="6901" x="4467225" y="758825"/>
          <p14:tracePt t="6902" x="4441825" y="758825"/>
          <p14:tracePt t="6904" x="4391025" y="758825"/>
          <p14:tracePt t="6905" x="4378325" y="758825"/>
          <p14:tracePt t="6906" x="4352925" y="765175"/>
          <p14:tracePt t="6907" x="4325938" y="765175"/>
          <p14:tracePt t="6908" x="4306888" y="771525"/>
          <p14:tracePt t="6909" x="4287838" y="771525"/>
          <p14:tracePt t="6910" x="4262438" y="771525"/>
          <p14:tracePt t="6911" x="4243388" y="771525"/>
          <p14:tracePt t="6913" x="4230688" y="771525"/>
          <p14:tracePt t="6913" x="4211638" y="777875"/>
          <p14:tracePt t="6914" x="4192588" y="777875"/>
          <p14:tracePt t="6915" x="4167188" y="777875"/>
          <p14:tracePt t="6916" x="4148138" y="784225"/>
          <p14:tracePt t="6917" x="4129088" y="784225"/>
          <p14:tracePt t="6918" x="4110038" y="790575"/>
          <p14:tracePt t="6919" x="4097338" y="790575"/>
          <p14:tracePt t="6921" x="4084638" y="790575"/>
          <p14:tracePt t="6921" x="4065588" y="796925"/>
          <p14:tracePt t="6922" x="4046538" y="796925"/>
          <p14:tracePt t="6923" x="4033838" y="803275"/>
          <p14:tracePt t="6924" x="4021138" y="803275"/>
          <p14:tracePt t="6925" x="4008438" y="803275"/>
          <p14:tracePt t="6926" x="3995738" y="803275"/>
          <p14:tracePt t="6927" x="3983038" y="809625"/>
          <p14:tracePt t="6928" x="3963988" y="809625"/>
          <p14:tracePt t="6929" x="3951288" y="815975"/>
          <p14:tracePt t="6930" x="3944938" y="815975"/>
          <p14:tracePt t="6931" x="3925888" y="815975"/>
          <p14:tracePt t="6932" x="3913188" y="822325"/>
          <p14:tracePt t="6933" x="3906838" y="828675"/>
          <p14:tracePt t="6934" x="3894138" y="828675"/>
          <p14:tracePt t="6935" x="3879850" y="835025"/>
          <p14:tracePt t="6936" x="3867150" y="835025"/>
          <p14:tracePt t="6938" x="3854450" y="841375"/>
          <p14:tracePt t="6938" x="3841750" y="841375"/>
          <p14:tracePt t="6939" x="3835400" y="847725"/>
          <p14:tracePt t="6940" x="3829050" y="854075"/>
          <p14:tracePt t="6941" x="3810000" y="860425"/>
          <p14:tracePt t="6942" x="3803650" y="860425"/>
          <p14:tracePt t="6943" x="3790950" y="866775"/>
          <p14:tracePt t="6944" x="3778250" y="873125"/>
          <p14:tracePt t="6946" x="3771900" y="873125"/>
          <p14:tracePt t="6946" x="3765550" y="879475"/>
          <p14:tracePt t="6947" x="3752850" y="879475"/>
          <p14:tracePt t="6948" x="3740150" y="892175"/>
          <p14:tracePt t="6949" x="3733800" y="892175"/>
          <p14:tracePt t="6950" x="3727450" y="898525"/>
          <p14:tracePt t="6951" x="3714750" y="904875"/>
          <p14:tracePt t="6952" x="3702050" y="911225"/>
          <p14:tracePt t="6953" x="3695700" y="911225"/>
          <p14:tracePt t="6954" x="3683000" y="923925"/>
          <p14:tracePt t="6955" x="3670300" y="923925"/>
          <p14:tracePt t="6956" x="3663950" y="930275"/>
          <p14:tracePt t="6957" x="3651250" y="936625"/>
          <p14:tracePt t="6958" x="3638550" y="942975"/>
          <p14:tracePt t="6959" x="3632200" y="955675"/>
          <p14:tracePt t="6960" x="3619500" y="955675"/>
          <p14:tracePt t="6961" x="3613150" y="968375"/>
          <p14:tracePt t="6962" x="3594100" y="974725"/>
          <p14:tracePt t="6963" x="3587750" y="981075"/>
          <p14:tracePt t="6964" x="3575050" y="987425"/>
          <p14:tracePt t="6965" x="3562350" y="993775"/>
          <p14:tracePt t="6966" x="3549650" y="1006475"/>
          <p14:tracePt t="6967" x="3543300" y="1012825"/>
          <p14:tracePt t="6968" x="3530600" y="1019175"/>
          <p14:tracePt t="6969" x="3517900" y="1025525"/>
          <p14:tracePt t="6971" x="3511550" y="1038225"/>
          <p14:tracePt t="6971" x="3498850" y="1044575"/>
          <p14:tracePt t="6972" x="3486150" y="1050925"/>
          <p14:tracePt t="6973" x="3473450" y="1063625"/>
          <p14:tracePt t="6974" x="3467100" y="1063625"/>
          <p14:tracePt t="6975" x="3454400" y="1077913"/>
          <p14:tracePt t="6976" x="3441700" y="1084263"/>
          <p14:tracePt t="6977" x="3427413" y="1096963"/>
          <p14:tracePt t="6978" x="3408363" y="1109663"/>
          <p14:tracePt t="6979" x="3402013" y="1116013"/>
          <p14:tracePt t="6980" x="3395663" y="1122363"/>
          <p14:tracePt t="6981" x="3376613" y="1128713"/>
          <p14:tracePt t="6982" x="3363913" y="1141413"/>
          <p14:tracePt t="6983" x="3351213" y="1154113"/>
          <p14:tracePt t="6984" x="3338513" y="1160463"/>
          <p14:tracePt t="6985" x="3325813" y="1173163"/>
          <p14:tracePt t="6986" x="3319463" y="1185863"/>
          <p14:tracePt t="6987" x="3313113" y="1185863"/>
          <p14:tracePt t="6988" x="3300413" y="1198563"/>
          <p14:tracePt t="6989" x="3281363" y="1204913"/>
          <p14:tracePt t="6990" x="3275013" y="1217613"/>
          <p14:tracePt t="6991" x="3262313" y="1223963"/>
          <p14:tracePt t="6992" x="3249613" y="1236663"/>
          <p14:tracePt t="6993" x="3243263" y="1243013"/>
          <p14:tracePt t="6994" x="3236913" y="1249363"/>
          <p14:tracePt t="6996" x="3224213" y="1255713"/>
          <p14:tracePt t="6996" x="3211513" y="1268413"/>
          <p14:tracePt t="6997" x="3198813" y="1274763"/>
          <p14:tracePt t="6998" x="3192463" y="1281113"/>
          <p14:tracePt t="6999" x="3173413" y="1293813"/>
          <p14:tracePt t="7000" x="3167063" y="1300163"/>
          <p14:tracePt t="7001" x="3160713" y="1306513"/>
          <p14:tracePt t="7002" x="3148013" y="1319213"/>
          <p14:tracePt t="7004" x="3122613" y="1331913"/>
          <p14:tracePt t="7005" x="3116263" y="1344613"/>
          <p14:tracePt t="7006" x="3109913" y="1350963"/>
          <p14:tracePt t="7007" x="3097213" y="1363663"/>
          <p14:tracePt t="7008" x="3090863" y="1370013"/>
          <p14:tracePt t="7009" x="3084513" y="1376363"/>
          <p14:tracePt t="7010" x="3071813" y="1389063"/>
          <p14:tracePt t="7011" x="3065463" y="1401763"/>
          <p14:tracePt t="7012" x="3052763" y="1408113"/>
          <p14:tracePt t="7013" x="3046413" y="1414463"/>
          <p14:tracePt t="7014" x="3033713" y="1420813"/>
          <p14:tracePt t="7015" x="3027363" y="1433513"/>
          <p14:tracePt t="7016" x="3021013" y="1439863"/>
          <p14:tracePt t="7017" x="3008313" y="1446213"/>
          <p14:tracePt t="7018" x="2995613" y="1452563"/>
          <p14:tracePt t="7019" x="2989263" y="1465263"/>
          <p14:tracePt t="7021" x="2976563" y="1477963"/>
          <p14:tracePt t="7021" x="2968625" y="1484313"/>
          <p14:tracePt t="7022" x="2962275" y="1490663"/>
          <p14:tracePt t="7023" x="2949575" y="1497013"/>
          <p14:tracePt t="7024" x="2943225" y="1511300"/>
          <p14:tracePt t="7025" x="2930525" y="1517650"/>
          <p14:tracePt t="7026" x="2924175" y="1524000"/>
          <p14:tracePt t="7027" x="2911475" y="1536700"/>
          <p14:tracePt t="7029" x="2905125" y="1549400"/>
          <p14:tracePt t="7030" x="2892425" y="1555750"/>
          <p14:tracePt t="7032" x="2886075" y="1562100"/>
          <p14:tracePt t="7032" x="2879725" y="1574800"/>
          <p14:tracePt t="7033" x="2873375" y="1581150"/>
          <p14:tracePt t="7034" x="2867025" y="1587500"/>
          <p14:tracePt t="7035" x="2860675" y="1587500"/>
          <p14:tracePt t="7037" x="2847975" y="1606550"/>
          <p14:tracePt t="7038" x="2841625" y="1612900"/>
          <p14:tracePt t="7039" x="2828925" y="1619250"/>
          <p14:tracePt t="7040" x="2822575" y="1625600"/>
          <p14:tracePt t="7041" x="2816225" y="1638300"/>
          <p14:tracePt t="7043" x="2809875" y="1644650"/>
          <p14:tracePt t="7044" x="2803525" y="1657350"/>
          <p14:tracePt t="7046" x="2797175" y="1663700"/>
          <p14:tracePt t="7046" x="2790825" y="1670050"/>
          <p14:tracePt t="7047" x="2784475" y="1670050"/>
          <p14:tracePt t="7048" x="2778125" y="1676400"/>
          <p14:tracePt t="7049" x="2771775" y="1682750"/>
          <p14:tracePt t="7050" x="2771775" y="1689100"/>
          <p14:tracePt t="7051" x="2765425" y="1695450"/>
          <p14:tracePt t="7052" x="2759075" y="1701800"/>
          <p14:tracePt t="7054" x="2752725" y="1708150"/>
          <p14:tracePt t="7054" x="2746375" y="1714500"/>
          <p14:tracePt t="7055" x="2740025" y="1720850"/>
          <p14:tracePt t="7057" x="2733675" y="1727200"/>
          <p14:tracePt t="7058" x="2733675" y="1733550"/>
          <p14:tracePt t="7059" x="2727325" y="1739900"/>
          <p14:tracePt t="7060" x="2720975" y="1746250"/>
          <p14:tracePt t="7061" x="2720975" y="1752600"/>
          <p14:tracePt t="7063" x="2714625" y="1758950"/>
          <p14:tracePt t="7064" x="2714625" y="1765300"/>
          <p14:tracePt t="7065" x="2708275" y="1765300"/>
          <p14:tracePt t="7066" x="2701925" y="1771650"/>
          <p14:tracePt t="7067" x="2695575" y="1778000"/>
          <p14:tracePt t="7068" x="2695575" y="1784350"/>
          <p14:tracePt t="7069" x="2689225" y="1784350"/>
          <p14:tracePt t="7071" x="2689225" y="1790700"/>
          <p14:tracePt t="7071" x="2682875" y="1797050"/>
          <p14:tracePt t="7072" x="2676525" y="1797050"/>
          <p14:tracePt t="7073" x="2676525" y="1803400"/>
          <p14:tracePt t="7074" x="2670175" y="1803400"/>
          <p14:tracePt t="7075" x="2670175" y="1809750"/>
          <p14:tracePt t="7076" x="2663825" y="1809750"/>
          <p14:tracePt t="7079" x="2657475" y="1822450"/>
          <p14:tracePt t="7081" x="2651125" y="1828800"/>
          <p14:tracePt t="7082" x="2644775" y="1828800"/>
          <p14:tracePt t="7084" x="2638425" y="1835150"/>
          <p14:tracePt t="7086" x="2638425" y="1841500"/>
          <p14:tracePt t="7087" x="2632075" y="1841500"/>
          <p14:tracePt t="7088" x="2632075" y="1847850"/>
          <p14:tracePt t="7089" x="2625725" y="1847850"/>
          <p14:tracePt t="7091" x="2619375" y="1847850"/>
          <p14:tracePt t="7092" x="2619375" y="1854200"/>
          <p14:tracePt t="7094" x="2613025" y="1854200"/>
          <p14:tracePt t="7095" x="2613025" y="1860550"/>
          <p14:tracePt t="7096" x="2606675" y="1860550"/>
          <p14:tracePt t="7098" x="2600325" y="1866900"/>
          <p14:tracePt t="7100" x="2593975" y="1866900"/>
          <p14:tracePt t="7101" x="2593975" y="1873250"/>
          <p14:tracePt t="7102" x="2587625" y="1873250"/>
          <p14:tracePt t="7104" x="2581275" y="1879600"/>
          <p14:tracePt t="7107" x="2574925" y="1885950"/>
          <p14:tracePt t="7108" x="2568575" y="1885950"/>
          <p14:tracePt t="7110" x="2562225" y="1885950"/>
          <p14:tracePt t="7112" x="2555875" y="1885950"/>
          <p14:tracePt t="7114" x="2555875" y="1892300"/>
          <p14:tracePt t="7115" x="2549525" y="1892300"/>
          <p14:tracePt t="7117" x="2543175" y="1892300"/>
          <p14:tracePt t="7118" x="2543175" y="1898650"/>
          <p14:tracePt t="7120" x="2536825" y="1898650"/>
          <p14:tracePt t="7122" x="2530475" y="1905000"/>
          <p14:tracePt t="7125" x="2524125" y="1905000"/>
          <p14:tracePt t="7133" x="2517775" y="1905000"/>
          <p14:tracePt t="7190" x="2517775" y="1898650"/>
          <p14:tracePt t="7192" x="2517775" y="1892300"/>
          <p14:tracePt t="7196" x="2524125" y="1892300"/>
          <p14:tracePt t="7197" x="2524125" y="1885950"/>
          <p14:tracePt t="7201" x="2524125" y="1879600"/>
          <p14:tracePt t="7204" x="2530475" y="1879600"/>
          <p14:tracePt t="7205" x="2530475" y="1873250"/>
          <p14:tracePt t="7207" x="2536825" y="1873250"/>
          <p14:tracePt t="7208" x="2536825" y="1866900"/>
          <p14:tracePt t="7210" x="2536825" y="1860550"/>
          <p14:tracePt t="7212" x="2536825" y="1854200"/>
          <p14:tracePt t="7215" x="2543175" y="1854200"/>
          <p14:tracePt t="7216" x="2543175" y="1847850"/>
          <p14:tracePt t="7218" x="2543175" y="1841500"/>
          <p14:tracePt t="7220" x="2549525" y="1841500"/>
          <p14:tracePt t="7221" x="2549525" y="1835150"/>
          <p14:tracePt t="7223" x="2549525" y="1828800"/>
          <p14:tracePt t="7226" x="2549525" y="1822450"/>
          <p14:tracePt t="7228" x="2555875" y="1822450"/>
          <p14:tracePt t="7229" x="2555875" y="1816100"/>
          <p14:tracePt t="7231" x="2555875" y="1809750"/>
          <p14:tracePt t="7233" x="2555875" y="1803400"/>
          <p14:tracePt t="7237" x="2555875" y="1797050"/>
          <p14:tracePt t="7238" x="2562225" y="1790700"/>
          <p14:tracePt t="7240" x="2562225" y="1784350"/>
          <p14:tracePt t="7244" x="2562225" y="1778000"/>
          <p14:tracePt t="7246" x="2562225" y="1771650"/>
          <p14:tracePt t="7248" x="2562225" y="1765300"/>
          <p14:tracePt t="7251" x="2562225" y="1758950"/>
          <p14:tracePt t="7254" x="2562225" y="1752600"/>
          <p14:tracePt t="7255" x="2562225" y="1746250"/>
          <p14:tracePt t="7258" x="2562225" y="1739900"/>
          <p14:tracePt t="7260" x="2562225" y="1733550"/>
          <p14:tracePt t="7262" x="2562225" y="1727200"/>
          <p14:tracePt t="7266" x="2562225" y="1720850"/>
          <p14:tracePt t="7268" x="2562225" y="1714500"/>
          <p14:tracePt t="7270" x="2562225" y="1708150"/>
          <p14:tracePt t="7273" x="2562225" y="1701800"/>
          <p14:tracePt t="7274" x="2555875" y="1701800"/>
          <p14:tracePt t="7276" x="2555875" y="1695450"/>
          <p14:tracePt t="7279" x="2555875" y="1689100"/>
          <p14:tracePt t="7280" x="2549525" y="1689100"/>
          <p14:tracePt t="7283" x="2543175" y="1689100"/>
          <p14:tracePt t="7284" x="2543175" y="1682750"/>
          <p14:tracePt t="7288" x="2536825" y="1682750"/>
          <p14:tracePt t="7289" x="2536825" y="1676400"/>
          <p14:tracePt t="7291" x="2530475" y="1676400"/>
          <p14:tracePt t="7294" x="2524125" y="1676400"/>
          <p14:tracePt t="7296" x="2524125" y="1670050"/>
          <p14:tracePt t="7298" x="2517775" y="1670050"/>
          <p14:tracePt t="7301" x="2509838" y="1670050"/>
          <p14:tracePt t="7304" x="2503488" y="1670050"/>
          <p14:tracePt t="7306" x="2503488" y="1663700"/>
          <p14:tracePt t="7307" x="2497138" y="1663700"/>
          <p14:tracePt t="7309" x="2490788" y="1663700"/>
          <p14:tracePt t="7312" x="2484438" y="1663700"/>
          <p14:tracePt t="7315" x="2478088" y="1663700"/>
          <p14:tracePt t="7318" x="2471738" y="1663700"/>
          <p14:tracePt t="7321" x="2465388" y="1663700"/>
          <p14:tracePt t="7325" x="2459038" y="1663700"/>
          <p14:tracePt t="7329" x="2452688" y="1663700"/>
          <p14:tracePt t="7334" x="2446338" y="1663700"/>
          <p14:tracePt t="7346" x="2439988" y="1663700"/>
          <p14:tracePt t="7387" x="2446338" y="1663700"/>
          <p14:tracePt t="7390" x="2452688" y="1663700"/>
          <p14:tracePt t="7393" x="2452688" y="1670050"/>
          <p14:tracePt t="7395" x="2459038" y="1670050"/>
          <p14:tracePt t="7397" x="2465388" y="1670050"/>
          <p14:tracePt t="7400" x="2471738" y="1670050"/>
          <p14:tracePt t="7401" x="2471738" y="1676400"/>
          <p14:tracePt t="7403" x="2478088" y="1676400"/>
          <p14:tracePt t="7406" x="2484438" y="1676400"/>
          <p14:tracePt t="7407" x="2490788" y="1676400"/>
          <p14:tracePt t="7408" x="2490788" y="1682750"/>
          <p14:tracePt t="7409" x="2497138" y="1682750"/>
          <p14:tracePt t="7412" x="2509838" y="1682750"/>
          <p14:tracePt t="7414" x="2517775" y="1682750"/>
          <p14:tracePt t="7415" x="2524125" y="1682750"/>
          <p14:tracePt t="7416" x="2530475" y="1682750"/>
          <p14:tracePt t="7418" x="2536825" y="1682750"/>
          <p14:tracePt t="7420" x="2549525" y="1689100"/>
          <p14:tracePt t="7421" x="2555875" y="1689100"/>
          <p14:tracePt t="7422" x="2562225" y="1689100"/>
          <p14:tracePt t="7423" x="2568575" y="1689100"/>
          <p14:tracePt t="7424" x="2574925" y="1689100"/>
          <p14:tracePt t="7425" x="2581275" y="1689100"/>
          <p14:tracePt t="7426" x="2593975" y="1689100"/>
          <p14:tracePt t="7427" x="2600325" y="1689100"/>
          <p14:tracePt t="7428" x="2606675" y="1689100"/>
          <p14:tracePt t="7429" x="2619375" y="1695450"/>
          <p14:tracePt t="7430" x="2625725" y="1695450"/>
          <p14:tracePt t="7431" x="2638425" y="1695450"/>
          <p14:tracePt t="7432" x="2644775" y="1695450"/>
          <p14:tracePt t="7433" x="2657475" y="1695450"/>
          <p14:tracePt t="7434" x="2670175" y="1695450"/>
          <p14:tracePt t="7435" x="2676525" y="1695450"/>
          <p14:tracePt t="7437" x="2689225" y="1695450"/>
          <p14:tracePt t="7437" x="2701925" y="1695450"/>
          <p14:tracePt t="7438" x="2714625" y="1695450"/>
          <p14:tracePt t="7440" x="2727325" y="1695450"/>
          <p14:tracePt t="7440" x="2740025" y="1701800"/>
          <p14:tracePt t="7441" x="2752725" y="1701800"/>
          <p14:tracePt t="7442" x="2765425" y="1701800"/>
          <p14:tracePt t="7443" x="2778125" y="1701800"/>
          <p14:tracePt t="7445" x="2809875" y="1701800"/>
          <p14:tracePt t="7446" x="2828925" y="1701800"/>
          <p14:tracePt t="7447" x="2841625" y="1701800"/>
          <p14:tracePt t="7448" x="2854325" y="1701800"/>
          <p14:tracePt t="7449" x="2873375" y="1701800"/>
          <p14:tracePt t="7450" x="2892425" y="1701800"/>
          <p14:tracePt t="7451" x="2917825" y="1701800"/>
          <p14:tracePt t="7452" x="2936875" y="1708150"/>
          <p14:tracePt t="7453" x="2955925" y="1708150"/>
          <p14:tracePt t="7454" x="2962275" y="1708150"/>
          <p14:tracePt t="7455" x="2989263" y="1708150"/>
          <p14:tracePt t="7456" x="3008313" y="1708150"/>
          <p14:tracePt t="7457" x="3040063" y="1708150"/>
          <p14:tracePt t="7458" x="3065463" y="1708150"/>
          <p14:tracePt t="7459" x="3090863" y="1708150"/>
          <p14:tracePt t="7460" x="3116263" y="1708150"/>
          <p14:tracePt t="7462" x="3128963" y="1708150"/>
          <p14:tracePt t="7462" x="3148013" y="1708150"/>
          <p14:tracePt t="7463" x="3173413" y="1708150"/>
          <p14:tracePt t="7464" x="3198813" y="1708150"/>
          <p14:tracePt t="7465" x="3217863" y="1708150"/>
          <p14:tracePt t="7466" x="3243263" y="1708150"/>
          <p14:tracePt t="7467" x="3275013" y="1714500"/>
          <p14:tracePt t="7468" x="3287713" y="1714500"/>
          <p14:tracePt t="7470" x="3313113" y="1714500"/>
          <p14:tracePt t="7470" x="3338513" y="1714500"/>
          <p14:tracePt t="7471" x="3363913" y="1714500"/>
          <p14:tracePt t="7472" x="3382963" y="1720850"/>
          <p14:tracePt t="7473" x="3408363" y="1720850"/>
          <p14:tracePt t="7474" x="3435350" y="1720850"/>
          <p14:tracePt t="7475" x="3448050" y="1720850"/>
          <p14:tracePt t="7476" x="3473450" y="1720850"/>
          <p14:tracePt t="7477" x="3492500" y="1720850"/>
          <p14:tracePt t="7478" x="3517900" y="1720850"/>
          <p14:tracePt t="7479" x="3536950" y="1727200"/>
          <p14:tracePt t="7480" x="3556000" y="1727200"/>
          <p14:tracePt t="7481" x="3581400" y="1727200"/>
          <p14:tracePt t="7482" x="3594100" y="1727200"/>
          <p14:tracePt t="7483" x="3613150" y="1733550"/>
          <p14:tracePt t="7484" x="3632200" y="1733550"/>
          <p14:tracePt t="7485" x="3651250" y="1733550"/>
          <p14:tracePt t="7486" x="3663950" y="1733550"/>
          <p14:tracePt t="7487" x="3683000" y="1733550"/>
          <p14:tracePt t="7488" x="3695700" y="1733550"/>
          <p14:tracePt t="7489" x="3708400" y="1733550"/>
          <p14:tracePt t="7490" x="3721100" y="1733550"/>
          <p14:tracePt t="7491" x="3740150" y="1733550"/>
          <p14:tracePt t="7492" x="3752850" y="1739900"/>
          <p14:tracePt t="7493" x="3765550" y="1739900"/>
          <p14:tracePt t="7495" x="3778250" y="1739900"/>
          <p14:tracePt t="7495" x="3784600" y="1739900"/>
          <p14:tracePt t="7496" x="3803650" y="1739900"/>
          <p14:tracePt t="7497" x="3810000" y="1739900"/>
          <p14:tracePt t="7498" x="3822700" y="1739900"/>
          <p14:tracePt t="7499" x="3829050" y="1739900"/>
          <p14:tracePt t="7500" x="3835400" y="1746250"/>
          <p14:tracePt t="7501" x="3848100" y="1746250"/>
          <p14:tracePt t="7502" x="3854450" y="1746250"/>
          <p14:tracePt t="7503" x="3860800" y="1746250"/>
          <p14:tracePt t="7504" x="3867150" y="1746250"/>
          <p14:tracePt t="7505" x="3873500" y="1746250"/>
          <p14:tracePt t="7506" x="3879850" y="1746250"/>
          <p14:tracePt t="7507" x="3887788" y="1746250"/>
          <p14:tracePt t="7509" x="3894138" y="1746250"/>
          <p14:tracePt t="7510" x="3900488" y="1746250"/>
          <p14:tracePt t="7513" x="3906838" y="1746250"/>
          <p14:tracePt t="7515" x="3913188" y="1746250"/>
          <p14:tracePt t="7517" x="3919538" y="1746250"/>
          <p14:tracePt t="7565" x="3913188" y="1746250"/>
          <p14:tracePt t="7568" x="3906838" y="1746250"/>
          <p14:tracePt t="7577" x="3900488" y="1746250"/>
          <p14:tracePt t="7581" x="3894138" y="1746250"/>
          <p14:tracePt t="7584" x="3894138" y="1739900"/>
          <p14:tracePt t="7587" x="3887788" y="1739900"/>
          <p14:tracePt t="7593" x="3879850" y="1739900"/>
          <p14:tracePt t="7595" x="3879850" y="1733550"/>
          <p14:tracePt t="7599" x="3873500" y="1733550"/>
          <p14:tracePt t="7605" x="3867150" y="1733550"/>
          <p14:tracePt t="7624" x="3860800" y="1733550"/>
          <p14:tracePt t="7680" x="3854450" y="1733550"/>
          <p14:tracePt t="7698" x="3854450" y="1727200"/>
          <p14:tracePt t="7700" x="3848100" y="1727200"/>
          <p14:tracePt t="7710" x="3841750" y="1727200"/>
          <p14:tracePt t="7721" x="3835400" y="1727200"/>
          <p14:tracePt t="7744" x="3829050" y="1727200"/>
          <p14:tracePt t="8081" x="3822700" y="1727200"/>
          <p14:tracePt t="8085" x="3816350" y="1727200"/>
          <p14:tracePt t="8090" x="3810000" y="1727200"/>
          <p14:tracePt t="8095" x="3803650" y="1733550"/>
          <p14:tracePt t="8096" x="3797300" y="1733550"/>
          <p14:tracePt t="8101" x="3790950" y="1733550"/>
          <p14:tracePt t="8103" x="3784600" y="1733550"/>
          <p14:tracePt t="8105" x="3778250" y="1733550"/>
          <p14:tracePt t="8106" x="3778250" y="1739900"/>
          <p14:tracePt t="8109" x="3771900" y="1739900"/>
          <p14:tracePt t="8111" x="3765550" y="1739900"/>
          <p14:tracePt t="8113" x="3759200" y="1739900"/>
          <p14:tracePt t="8114" x="3759200" y="1746250"/>
          <p14:tracePt t="8115" x="3752850" y="1746250"/>
          <p14:tracePt t="8117" x="3746500" y="1746250"/>
          <p14:tracePt t="8119" x="3740150" y="1752600"/>
          <p14:tracePt t="8122" x="3733800" y="1752600"/>
          <p14:tracePt t="8123" x="3727450" y="1758950"/>
          <p14:tracePt t="8124" x="3721100" y="1758950"/>
          <p14:tracePt t="8127" x="3714750" y="1758950"/>
          <p14:tracePt t="8128" x="3708400" y="1765300"/>
          <p14:tracePt t="8130" x="3702050" y="1765300"/>
          <p14:tracePt t="8131" x="3695700" y="1771650"/>
          <p14:tracePt t="8132" x="3689350" y="1771650"/>
          <p14:tracePt t="8134" x="3683000" y="1771650"/>
          <p14:tracePt t="8135" x="3683000" y="1778000"/>
          <p14:tracePt t="8136" x="3676650" y="1778000"/>
          <p14:tracePt t="8137" x="3670300" y="1784350"/>
          <p14:tracePt t="8139" x="3663950" y="1784350"/>
          <p14:tracePt t="8140" x="3657600" y="1790700"/>
          <p14:tracePt t="8144" x="3644900" y="1797050"/>
          <p14:tracePt t="8145" x="3638550" y="1803400"/>
          <p14:tracePt t="8147" x="3632200" y="1809750"/>
          <p14:tracePt t="8148" x="3625850" y="1809750"/>
          <p14:tracePt t="8150" x="3625850" y="1816100"/>
          <p14:tracePt t="8152" x="3613150" y="1822450"/>
          <p14:tracePt t="8153" x="3606800" y="1822450"/>
          <p14:tracePt t="8154" x="3606800" y="1828800"/>
          <p14:tracePt t="8155" x="3600450" y="1828800"/>
          <p14:tracePt t="8156" x="3594100" y="1835150"/>
          <p14:tracePt t="8158" x="3587750" y="1841500"/>
          <p14:tracePt t="8159" x="3587750" y="1847850"/>
          <p14:tracePt t="8160" x="3581400" y="1847850"/>
          <p14:tracePt t="8161" x="3575050" y="1847850"/>
          <p14:tracePt t="8162" x="3575050" y="1854200"/>
          <p14:tracePt t="8163" x="3568700" y="1854200"/>
          <p14:tracePt t="8165" x="3562350" y="1860550"/>
          <p14:tracePt t="8167" x="3556000" y="1866900"/>
          <p14:tracePt t="8169" x="3549650" y="1873250"/>
          <p14:tracePt t="8170" x="3543300" y="1873250"/>
          <p14:tracePt t="8172" x="3536950" y="1873250"/>
          <p14:tracePt t="8173" x="3536950" y="1879600"/>
          <p14:tracePt t="8174" x="3530600" y="1879600"/>
          <p14:tracePt t="8175" x="3530600" y="1885950"/>
          <p14:tracePt t="8177" x="3524250" y="1892300"/>
          <p14:tracePt t="8178" x="3517900" y="1892300"/>
          <p14:tracePt t="8179" x="3511550" y="1898650"/>
          <p14:tracePt t="8181" x="3505200" y="1905000"/>
          <p14:tracePt t="8183" x="3498850" y="1905000"/>
          <p14:tracePt t="8184" x="3498850" y="1911350"/>
          <p14:tracePt t="8185" x="3492500" y="1911350"/>
          <p14:tracePt t="8186" x="3492500" y="1917700"/>
          <p14:tracePt t="8187" x="3486150" y="1917700"/>
          <p14:tracePt t="8188" x="3479800" y="1924050"/>
          <p14:tracePt t="8191" x="3473450" y="1931988"/>
          <p14:tracePt t="8194" x="3467100" y="1938338"/>
          <p14:tracePt t="8195" x="3460750" y="1944688"/>
          <p14:tracePt t="8197" x="3454400" y="1944688"/>
          <p14:tracePt t="8199" x="3448050" y="1951038"/>
          <p14:tracePt t="8202" x="3441700" y="1957388"/>
          <p14:tracePt t="8204" x="3441700" y="1963738"/>
          <p14:tracePt t="8205" x="3435350" y="1963738"/>
          <p14:tracePt t="8207" x="3427413" y="1963738"/>
          <p14:tracePt t="8208" x="3427413" y="1970088"/>
          <p14:tracePt t="8209" x="3421063" y="1970088"/>
          <p14:tracePt t="8212" x="3421063" y="1976438"/>
          <p14:tracePt t="8213" x="3414713" y="1976438"/>
          <p14:tracePt t="8215" x="3408363" y="1982788"/>
          <p14:tracePt t="8218" x="3402013" y="1982788"/>
          <p14:tracePt t="8221" x="3402013" y="1989138"/>
          <p14:tracePt t="8224" x="3395663" y="1989138"/>
          <p14:tracePt t="8225" x="3395663" y="1995488"/>
          <p14:tracePt t="8229" x="3389313" y="1995488"/>
          <p14:tracePt t="8230" x="3389313" y="2001838"/>
          <p14:tracePt t="8232" x="3382963" y="2001838"/>
          <p14:tracePt t="8237" x="3382963" y="2008188"/>
          <p14:tracePt t="8238" x="3376613" y="2008188"/>
          <p14:tracePt t="8243" x="3370263" y="2008188"/>
          <p14:tracePt t="8244" x="3370263" y="2014538"/>
          <p14:tracePt t="8246" x="3363913" y="2014538"/>
          <p14:tracePt t="8248" x="3363913" y="2020888"/>
          <p14:tracePt t="8252" x="3357563" y="2020888"/>
          <p14:tracePt t="8255" x="3351213" y="2020888"/>
          <p14:tracePt t="8257" x="3351213" y="2027238"/>
          <p14:tracePt t="8258" x="3344863" y="2027238"/>
          <p14:tracePt t="8261" x="3338513" y="2027238"/>
          <p14:tracePt t="8262" x="3338513" y="2033588"/>
          <p14:tracePt t="8264" x="3332163" y="2033588"/>
          <p14:tracePt t="8267" x="3325813" y="2033588"/>
          <p14:tracePt t="8270" x="3319463" y="2039938"/>
          <p14:tracePt t="8271" x="3313113" y="2039938"/>
          <p14:tracePt t="8273" x="3306763" y="2039938"/>
          <p14:tracePt t="8277" x="3300413" y="2046288"/>
          <p14:tracePt t="8277" x="3294063" y="2046288"/>
          <p14:tracePt t="8279" x="3287713" y="2046288"/>
          <p14:tracePt t="8280" x="3281363" y="2046288"/>
          <p14:tracePt t="8281" x="3275013" y="2046288"/>
          <p14:tracePt t="8282" x="3268663" y="2046288"/>
          <p14:tracePt t="8283" x="3262313" y="2046288"/>
          <p14:tracePt t="8285" x="3255963" y="2052638"/>
          <p14:tracePt t="8286" x="3249613" y="2052638"/>
          <p14:tracePt t="8287" x="3243263" y="2052638"/>
          <p14:tracePt t="8288" x="3236913" y="2052638"/>
          <p14:tracePt t="8289" x="3230563" y="2052638"/>
          <p14:tracePt t="8290" x="3224213" y="2058988"/>
          <p14:tracePt t="8291" x="3217863" y="2058988"/>
          <p14:tracePt t="8292" x="3211513" y="2058988"/>
          <p14:tracePt t="8293" x="3205163" y="2058988"/>
          <p14:tracePt t="8294" x="3198813" y="2058988"/>
          <p14:tracePt t="8295" x="3192463" y="2065338"/>
          <p14:tracePt t="8296" x="3186113" y="2065338"/>
          <p14:tracePt t="8297" x="3179763" y="2071688"/>
          <p14:tracePt t="8298" x="3173413" y="2071688"/>
          <p14:tracePt t="8299" x="3167063" y="2071688"/>
          <p14:tracePt t="8300" x="3160713" y="2071688"/>
          <p14:tracePt t="8302" x="3141663" y="2078038"/>
          <p14:tracePt t="8303" x="3135313" y="2078038"/>
          <p14:tracePt t="8304" x="3128963" y="2078038"/>
          <p14:tracePt t="8305" x="3122613" y="2078038"/>
          <p14:tracePt t="8306" x="3116263" y="2078038"/>
          <p14:tracePt t="8307" x="3109913" y="2078038"/>
          <p14:tracePt t="8308" x="3097213" y="2084388"/>
          <p14:tracePt t="8310" x="3078163" y="2084388"/>
          <p14:tracePt t="8311" x="3071813" y="2084388"/>
          <p14:tracePt t="8312" x="3065463" y="2084388"/>
          <p14:tracePt t="8313" x="3059113" y="2084388"/>
          <p14:tracePt t="8314" x="3046413" y="2084388"/>
          <p14:tracePt t="8315" x="3040063" y="2084388"/>
          <p14:tracePt t="8316" x="3033713" y="2090738"/>
          <p14:tracePt t="8317" x="3027363" y="2090738"/>
          <p14:tracePt t="8318" x="3014663" y="2090738"/>
          <p14:tracePt t="8319" x="3008313" y="2090738"/>
          <p14:tracePt t="8320" x="3001963" y="2090738"/>
          <p14:tracePt t="8321" x="2995613" y="2090738"/>
          <p14:tracePt t="8322" x="2989263" y="2090738"/>
          <p14:tracePt t="8323" x="2976563" y="2090738"/>
          <p14:tracePt t="8324" x="2968625" y="2090738"/>
          <p14:tracePt t="8325" x="2955925" y="2090738"/>
          <p14:tracePt t="8327" x="2949575" y="2090738"/>
          <p14:tracePt t="8328" x="2936875" y="2097088"/>
          <p14:tracePt t="8329" x="2930525" y="2097088"/>
          <p14:tracePt t="8330" x="2917825" y="2097088"/>
          <p14:tracePt t="8331" x="2911475" y="2097088"/>
          <p14:tracePt t="8332" x="2905125" y="2097088"/>
          <p14:tracePt t="8333" x="2898775" y="2097088"/>
          <p14:tracePt t="8335" x="2879725" y="2097088"/>
          <p14:tracePt t="8336" x="2873375" y="2097088"/>
          <p14:tracePt t="8337" x="2860675" y="2097088"/>
          <p14:tracePt t="8338" x="2847975" y="2097088"/>
          <p14:tracePt t="8339" x="2841625" y="2097088"/>
          <p14:tracePt t="8340" x="2835275" y="2097088"/>
          <p14:tracePt t="8341" x="2828925" y="2097088"/>
          <p14:tracePt t="8342" x="2816225" y="2097088"/>
          <p14:tracePt t="8343" x="2809875" y="2097088"/>
          <p14:tracePt t="8344" x="2803525" y="2097088"/>
          <p14:tracePt t="8345" x="2790825" y="2103438"/>
          <p14:tracePt t="8346" x="2778125" y="2103438"/>
          <p14:tracePt t="8348" x="2765425" y="2103438"/>
          <p14:tracePt t="8349" x="2759075" y="2103438"/>
          <p14:tracePt t="8350" x="2746375" y="2103438"/>
          <p14:tracePt t="8352" x="2740025" y="2103438"/>
          <p14:tracePt t="8352" x="2733675" y="2103438"/>
          <p14:tracePt t="8353" x="2720975" y="2103438"/>
          <p14:tracePt t="8354" x="2714625" y="2103438"/>
          <p14:tracePt t="8355" x="2708275" y="2103438"/>
          <p14:tracePt t="8356" x="2701925" y="2103438"/>
          <p14:tracePt t="8357" x="2689225" y="2103438"/>
          <p14:tracePt t="8358" x="2682875" y="2103438"/>
          <p14:tracePt t="8360" x="2663825" y="2103438"/>
          <p14:tracePt t="8361" x="2657475" y="2103438"/>
          <p14:tracePt t="8362" x="2651125" y="2103438"/>
          <p14:tracePt t="8363" x="2638425" y="2103438"/>
          <p14:tracePt t="8364" x="2632075" y="2103438"/>
          <p14:tracePt t="8365" x="2625725" y="2103438"/>
          <p14:tracePt t="8366" x="2613025" y="2103438"/>
          <p14:tracePt t="8367" x="2606675" y="2103438"/>
          <p14:tracePt t="8368" x="2600325" y="2103438"/>
          <p14:tracePt t="8369" x="2593975" y="2103438"/>
          <p14:tracePt t="8370" x="2581275" y="2103438"/>
          <p14:tracePt t="8371" x="2574925" y="2103438"/>
          <p14:tracePt t="8372" x="2568575" y="2103438"/>
          <p14:tracePt t="8373" x="2562225" y="2103438"/>
          <p14:tracePt t="8374" x="2549525" y="2103438"/>
          <p14:tracePt t="8377" x="2536825" y="2103438"/>
          <p14:tracePt t="8377" x="2530475" y="2103438"/>
          <p14:tracePt t="8378" x="2524125" y="2103438"/>
          <p14:tracePt t="8379" x="2517775" y="2103438"/>
          <p14:tracePt t="8380" x="2509838" y="2103438"/>
          <p14:tracePt t="8381" x="2503488" y="2103438"/>
          <p14:tracePt t="8382" x="2497138" y="2103438"/>
          <p14:tracePt t="8383" x="2490788" y="2103438"/>
          <p14:tracePt t="8385" x="2484438" y="2103438"/>
          <p14:tracePt t="8385" x="2471738" y="2103438"/>
          <p14:tracePt t="8386" x="2465388" y="2103438"/>
          <p14:tracePt t="8387" x="2459038" y="2103438"/>
          <p14:tracePt t="8388" x="2452688" y="2103438"/>
          <p14:tracePt t="8389" x="2446338" y="2103438"/>
          <p14:tracePt t="8390" x="2439988" y="2103438"/>
          <p14:tracePt t="8391" x="2433638" y="2103438"/>
          <p14:tracePt t="8393" x="2427288" y="2103438"/>
          <p14:tracePt t="8394" x="2420938" y="2103438"/>
          <p14:tracePt t="8395" x="2414588" y="2103438"/>
          <p14:tracePt t="8396" x="2408238" y="2103438"/>
          <p14:tracePt t="8397" x="2401888" y="2103438"/>
          <p14:tracePt t="8398" x="2395538" y="2103438"/>
          <p14:tracePt t="8399" x="2389188" y="2103438"/>
          <p14:tracePt t="8400" x="2382838" y="2103438"/>
          <p14:tracePt t="8402" x="2376488" y="2103438"/>
          <p14:tracePt t="8403" x="2370138" y="2103438"/>
          <p14:tracePt t="8405" x="2363788" y="2103438"/>
          <p14:tracePt t="8406" x="2357438" y="2103438"/>
          <p14:tracePt t="8407" x="2351088" y="2103438"/>
          <p14:tracePt t="8408" x="2344738" y="2103438"/>
          <p14:tracePt t="8410" x="2338388" y="2103438"/>
          <p14:tracePt t="8412" x="2332038" y="2103438"/>
          <p14:tracePt t="8413" x="2325688" y="2103438"/>
          <p14:tracePt t="8414" x="2319338" y="2103438"/>
          <p14:tracePt t="8415" x="2312988" y="2103438"/>
          <p14:tracePt t="8418" x="2306638" y="2103438"/>
          <p14:tracePt t="8419" x="2300288" y="2103438"/>
          <p14:tracePt t="8420" x="2293938" y="2103438"/>
          <p14:tracePt t="8421" x="2287588" y="2103438"/>
          <p14:tracePt t="8424" x="2281238" y="2103438"/>
          <p14:tracePt t="8425" x="2274888" y="2103438"/>
          <p14:tracePt t="8427" x="2268538" y="2103438"/>
          <p14:tracePt t="8428" x="2262188" y="2103438"/>
          <p14:tracePt t="8430" x="2255838" y="2103438"/>
          <p14:tracePt t="8432" x="2249488" y="2103438"/>
          <p14:tracePt t="8433" x="2243138" y="2103438"/>
          <p14:tracePt t="8435" x="2236788" y="2103438"/>
          <p14:tracePt t="8436" x="2230438" y="2103438"/>
          <p14:tracePt t="8438" x="2224088" y="2103438"/>
          <p14:tracePt t="8439" x="2217738" y="2103438"/>
          <p14:tracePt t="8441" x="2211388" y="2103438"/>
          <p14:tracePt t="8443" x="2205038" y="2103438"/>
          <p14:tracePt t="8444" x="2198688" y="2103438"/>
          <p14:tracePt t="8445" x="2192338" y="2103438"/>
          <p14:tracePt t="8447" x="2185988" y="2103438"/>
          <p14:tracePt t="8449" x="2179638" y="2103438"/>
          <p14:tracePt t="8450" x="2173288" y="2103438"/>
          <p14:tracePt t="8451" x="2166938" y="2103438"/>
          <p14:tracePt t="8453" x="2160588" y="2103438"/>
          <p14:tracePt t="8455" x="2154238" y="2103438"/>
          <p14:tracePt t="8456" x="2147888" y="2103438"/>
          <p14:tracePt t="8458" x="2141538" y="2103438"/>
          <p14:tracePt t="8460" x="2135188" y="2103438"/>
          <p14:tracePt t="8461" x="2128838" y="2103438"/>
          <p14:tracePt t="8462" x="2122488" y="2103438"/>
          <p14:tracePt t="8463" x="2116138" y="2103438"/>
          <p14:tracePt t="8465" x="2109788" y="2103438"/>
          <p14:tracePt t="8467" x="2103438" y="2103438"/>
          <p14:tracePt t="8468" x="2097088" y="2103438"/>
          <p14:tracePt t="8469" x="2090738" y="2103438"/>
          <p14:tracePt t="8470" x="2084388" y="2103438"/>
          <p14:tracePt t="8471" x="2078038" y="2103438"/>
          <p14:tracePt t="8472" x="2071688" y="2103438"/>
          <p14:tracePt t="8473" x="2065338" y="2103438"/>
          <p14:tracePt t="8475" x="2058988" y="2103438"/>
          <p14:tracePt t="8476" x="2051050" y="2103438"/>
          <p14:tracePt t="8477" x="2044700" y="2103438"/>
          <p14:tracePt t="8478" x="2038350" y="2103438"/>
          <p14:tracePt t="8479" x="2032000" y="2103438"/>
          <p14:tracePt t="8480" x="2025650" y="2103438"/>
          <p14:tracePt t="8481" x="2019300" y="2103438"/>
          <p14:tracePt t="8482" x="2012950" y="2103438"/>
          <p14:tracePt t="8483" x="2006600" y="2103438"/>
          <p14:tracePt t="8485" x="2000250" y="2103438"/>
          <p14:tracePt t="8485" x="1993900" y="2103438"/>
          <p14:tracePt t="8486" x="1987550" y="2103438"/>
          <p14:tracePt t="8488" x="1974850" y="2103438"/>
          <p14:tracePt t="8489" x="1968500" y="2103438"/>
          <p14:tracePt t="8490" x="1962150" y="2103438"/>
          <p14:tracePt t="8491" x="1955800" y="2103438"/>
          <p14:tracePt t="8493" x="1943100" y="2103438"/>
          <p14:tracePt t="8494" x="1936750" y="2103438"/>
          <p14:tracePt t="8495" x="1930400" y="2103438"/>
          <p14:tracePt t="8496" x="1917700" y="2103438"/>
          <p14:tracePt t="8497" x="1911350" y="2103438"/>
          <p14:tracePt t="8498" x="1898650" y="2103438"/>
          <p14:tracePt t="8499" x="1892300" y="2103438"/>
          <p14:tracePt t="8500" x="1885950" y="2103438"/>
          <p14:tracePt t="8502" x="1879600" y="2103438"/>
          <p14:tracePt t="8502" x="1866900" y="2103438"/>
          <p14:tracePt t="8503" x="1860550" y="2103438"/>
          <p14:tracePt t="8504" x="1854200" y="2103438"/>
          <p14:tracePt t="8505" x="1847850" y="2103438"/>
          <p14:tracePt t="8506" x="1841500" y="2103438"/>
          <p14:tracePt t="8507" x="1835150" y="2103438"/>
          <p14:tracePt t="8508" x="1822450" y="2103438"/>
          <p14:tracePt t="8510" x="1816100" y="2103438"/>
          <p14:tracePt t="8510" x="1809750" y="2103438"/>
          <p14:tracePt t="8511" x="1803400" y="2103438"/>
          <p14:tracePt t="8512" x="1797050" y="2103438"/>
          <p14:tracePt t="8513" x="1790700" y="2103438"/>
          <p14:tracePt t="8514" x="1784350" y="2103438"/>
          <p14:tracePt t="8515" x="1778000" y="2103438"/>
          <p14:tracePt t="8516" x="1771650" y="2103438"/>
          <p14:tracePt t="8518" x="1752600" y="2103438"/>
          <p14:tracePt t="8520" x="1746250" y="2103438"/>
          <p14:tracePt t="8521" x="1739900" y="2103438"/>
          <p14:tracePt t="8522" x="1733550" y="2103438"/>
          <p14:tracePt t="8523" x="1727200" y="2103438"/>
          <p14:tracePt t="8525" x="1720850" y="2103438"/>
          <p14:tracePt t="8526" x="1714500" y="2103438"/>
          <p14:tracePt t="8527" x="1708150" y="2103438"/>
          <p14:tracePt t="8529" x="1701800" y="2103438"/>
          <p14:tracePt t="8530" x="1695450" y="2097088"/>
          <p14:tracePt t="8532" x="1689100" y="2097088"/>
          <p14:tracePt t="8533" x="1682750" y="2097088"/>
          <p14:tracePt t="8535" x="1676400" y="2097088"/>
          <p14:tracePt t="8537" x="1670050" y="2097088"/>
          <p14:tracePt t="8538" x="1663700" y="2097088"/>
          <p14:tracePt t="8540" x="1657350" y="2097088"/>
          <p14:tracePt t="8543" x="1651000" y="2097088"/>
          <p14:tracePt t="8544" x="1644650" y="2097088"/>
          <p14:tracePt t="8546" x="1638300" y="2097088"/>
          <p14:tracePt t="8548" x="1631950" y="2097088"/>
          <p14:tracePt t="8551" x="1625600" y="2097088"/>
          <p14:tracePt t="8553" x="1619250" y="2097088"/>
          <p14:tracePt t="8556" x="1612900" y="2097088"/>
          <p14:tracePt t="8560" x="1606550" y="2097088"/>
          <p14:tracePt t="8565" x="1598613" y="2097088"/>
          <p14:tracePt t="8715" x="1598613" y="2103438"/>
          <p14:tracePt t="8721" x="1606550" y="2103438"/>
          <p14:tracePt t="8723" x="1612900" y="2103438"/>
          <p14:tracePt t="8730" x="1619250" y="2103438"/>
          <p14:tracePt t="8735" x="1625600" y="2103438"/>
          <p14:tracePt t="8739" x="1625600" y="2109788"/>
          <p14:tracePt t="8740" x="1631950" y="2109788"/>
          <p14:tracePt t="8743" x="1638300" y="2109788"/>
          <p14:tracePt t="8746" x="1644650" y="2109788"/>
          <p14:tracePt t="8749" x="1651000" y="2109788"/>
          <p14:tracePt t="8751" x="1651000" y="2116138"/>
          <p14:tracePt t="8752" x="1657350" y="2116138"/>
          <p14:tracePt t="8754" x="1663700" y="2116138"/>
          <p14:tracePt t="8758" x="1670050" y="2116138"/>
          <p14:tracePt t="8760" x="1676400" y="2116138"/>
          <p14:tracePt t="8762" x="1682750" y="2122488"/>
          <p14:tracePt t="8765" x="1689100" y="2122488"/>
          <p14:tracePt t="8768" x="1695450" y="2122488"/>
          <p14:tracePt t="8769" x="1701800" y="2122488"/>
          <p14:tracePt t="8772" x="1708150" y="2122488"/>
          <p14:tracePt t="8774" x="1714500" y="2122488"/>
          <p14:tracePt t="8776" x="1720850" y="2122488"/>
          <p14:tracePt t="8779" x="1727200" y="2122488"/>
          <p14:tracePt t="8781" x="1733550" y="2122488"/>
          <p14:tracePt t="8782" x="1733550" y="2128838"/>
          <p14:tracePt t="8783" x="1739900" y="2128838"/>
          <p14:tracePt t="8785" x="1746250" y="2128838"/>
          <p14:tracePt t="8787" x="1752600" y="2128838"/>
          <p14:tracePt t="8789" x="1758950" y="2128838"/>
          <p14:tracePt t="8792" x="1765300" y="2128838"/>
          <p14:tracePt t="8793" x="1771650" y="2128838"/>
          <p14:tracePt t="8795" x="1778000" y="2128838"/>
          <p14:tracePt t="8798" x="1784350" y="2128838"/>
          <p14:tracePt t="8799" x="1790700" y="2135188"/>
          <p14:tracePt t="8801" x="1797050" y="2135188"/>
          <p14:tracePt t="8803" x="1803400" y="2135188"/>
          <p14:tracePt t="8806" x="1809750" y="2135188"/>
          <p14:tracePt t="8808" x="1816100" y="2135188"/>
          <p14:tracePt t="8810" x="1822450" y="2135188"/>
          <p14:tracePt t="8813" x="1828800" y="2135188"/>
          <p14:tracePt t="8814" x="1835150" y="2135188"/>
          <p14:tracePt t="8816" x="1841500" y="2135188"/>
          <p14:tracePt t="8819" x="1847850" y="2135188"/>
          <p14:tracePt t="8821" x="1854200" y="2135188"/>
          <p14:tracePt t="8823" x="1860550" y="2135188"/>
          <p14:tracePt t="8826" x="1866900" y="2141538"/>
          <p14:tracePt t="8828" x="1873250" y="2141538"/>
          <p14:tracePt t="8830" x="1879600" y="2141538"/>
          <p14:tracePt t="8834" x="1885950" y="2141538"/>
          <p14:tracePt t="8835" x="1892300" y="2141538"/>
          <p14:tracePt t="8837" x="1898650" y="2141538"/>
          <p14:tracePt t="8840" x="1905000" y="2141538"/>
          <p14:tracePt t="8842" x="1911350" y="2141538"/>
          <p14:tracePt t="8844" x="1917700" y="2141538"/>
          <p14:tracePt t="8847" x="1924050" y="2141538"/>
          <p14:tracePt t="8849" x="1930400" y="2141538"/>
          <p14:tracePt t="8851" x="1936750" y="2141538"/>
          <p14:tracePt t="8853" x="1943100" y="2141538"/>
          <p14:tracePt t="8855" x="1949450" y="2141538"/>
          <p14:tracePt t="8857" x="1955800" y="2141538"/>
          <p14:tracePt t="8860" x="1962150" y="2141538"/>
          <p14:tracePt t="8861" x="1968500" y="2141538"/>
          <p14:tracePt t="8863" x="1974850" y="2141538"/>
          <p14:tracePt t="8864" x="1981200" y="2141538"/>
          <p14:tracePt t="8867" x="1987550" y="2141538"/>
          <p14:tracePt t="8868" x="1993900" y="2141538"/>
          <p14:tracePt t="8869" x="2000250" y="2141538"/>
          <p14:tracePt t="8871" x="2000250" y="2147888"/>
          <p14:tracePt t="8872" x="2006600" y="2147888"/>
          <p14:tracePt t="8873" x="2012950" y="2147888"/>
          <p14:tracePt t="8874" x="2019300" y="2147888"/>
          <p14:tracePt t="8876" x="2025650" y="2147888"/>
          <p14:tracePt t="8878" x="2032000" y="2147888"/>
          <p14:tracePt t="8879" x="2038350" y="2147888"/>
          <p14:tracePt t="8881" x="2044700" y="2147888"/>
          <p14:tracePt t="8882" x="2051050" y="2147888"/>
          <p14:tracePt t="8884" x="2058988" y="2147888"/>
          <p14:tracePt t="8886" x="2065338" y="2147888"/>
          <p14:tracePt t="8887" x="2071688" y="2147888"/>
          <p14:tracePt t="8888" x="2078038" y="2147888"/>
          <p14:tracePt t="8889" x="2084388" y="2147888"/>
          <p14:tracePt t="8893" x="2090738" y="2147888"/>
          <p14:tracePt t="8893" x="2097088" y="2147888"/>
          <p14:tracePt t="8894" x="2103438" y="2147888"/>
          <p14:tracePt t="8895" x="2109788" y="2147888"/>
          <p14:tracePt t="8897" x="2116138" y="2147888"/>
          <p14:tracePt t="8899" x="2122488" y="2147888"/>
          <p14:tracePt t="8901" x="2128838" y="2147888"/>
          <p14:tracePt t="8901" x="2135188" y="2147888"/>
          <p14:tracePt t="8902" x="2141538" y="2147888"/>
          <p14:tracePt t="8905" x="2147888" y="2147888"/>
          <p14:tracePt t="8906" x="2154238" y="2147888"/>
          <p14:tracePt t="8907" x="2160588" y="2147888"/>
          <p14:tracePt t="8909" x="2173288" y="2147888"/>
          <p14:tracePt t="8910" x="2179638" y="2147888"/>
          <p14:tracePt t="8912" x="2185988" y="2147888"/>
          <p14:tracePt t="8914" x="2192338" y="2147888"/>
          <p14:tracePt t="8915" x="2198688" y="2147888"/>
          <p14:tracePt t="8916" x="2205038" y="2147888"/>
          <p14:tracePt t="8917" x="2211388" y="2147888"/>
          <p14:tracePt t="8919" x="2217738" y="2147888"/>
          <p14:tracePt t="8920" x="2224088" y="2147888"/>
          <p14:tracePt t="8921" x="2230438" y="2147888"/>
          <p14:tracePt t="8923" x="2236788" y="2147888"/>
          <p14:tracePt t="8923" x="2243138" y="2147888"/>
          <p14:tracePt t="8924" x="2249488" y="2147888"/>
          <p14:tracePt t="8926" x="2255838" y="2147888"/>
          <p14:tracePt t="8926" x="2262188" y="2147888"/>
          <p14:tracePt t="8927" x="2268538" y="2147888"/>
          <p14:tracePt t="8929" x="2274888" y="2147888"/>
          <p14:tracePt t="8930" x="2281238" y="2147888"/>
          <p14:tracePt t="8931" x="2287588" y="2147888"/>
          <p14:tracePt t="8932" x="2293938" y="2147888"/>
          <p14:tracePt t="8934" x="2306638" y="2147888"/>
          <p14:tracePt t="8935" x="2312988" y="2147888"/>
          <p14:tracePt t="8936" x="2319338" y="2147888"/>
          <p14:tracePt t="8937" x="2325688" y="2147888"/>
          <p14:tracePt t="8938" x="2332038" y="2147888"/>
          <p14:tracePt t="8939" x="2338388" y="2147888"/>
          <p14:tracePt t="8941" x="2344738" y="2147888"/>
          <p14:tracePt t="8942" x="2351088" y="2147888"/>
          <p14:tracePt t="8943" x="2357438" y="2147888"/>
          <p14:tracePt t="8944" x="2363788" y="2147888"/>
          <p14:tracePt t="8945" x="2370138" y="2147888"/>
          <p14:tracePt t="8946" x="2376488" y="2147888"/>
          <p14:tracePt t="8947" x="2382838" y="2147888"/>
          <p14:tracePt t="8948" x="2389188" y="2147888"/>
          <p14:tracePt t="8949" x="2395538" y="2147888"/>
          <p14:tracePt t="8951" x="2401888" y="2147888"/>
          <p14:tracePt t="8952" x="2408238" y="2147888"/>
          <p14:tracePt t="8953" x="2414588" y="2147888"/>
          <p14:tracePt t="8954" x="2420938" y="2147888"/>
          <p14:tracePt t="8955" x="2427288" y="2147888"/>
          <p14:tracePt t="8956" x="2433638" y="2147888"/>
          <p14:tracePt t="8957" x="2439988" y="2147888"/>
          <p14:tracePt t="8959" x="2452688" y="2147888"/>
          <p14:tracePt t="8961" x="2459038" y="2147888"/>
          <p14:tracePt t="8962" x="2465388" y="2147888"/>
          <p14:tracePt t="8963" x="2471738" y="2147888"/>
          <p14:tracePt t="8964" x="2478088" y="2147888"/>
          <p14:tracePt t="8965" x="2484438" y="2147888"/>
          <p14:tracePt t="8966" x="2490788" y="2147888"/>
          <p14:tracePt t="8967" x="2497138" y="2147888"/>
          <p14:tracePt t="8968" x="2503488" y="2147888"/>
          <p14:tracePt t="8969" x="2509838" y="2147888"/>
          <p14:tracePt t="8970" x="2517775" y="2147888"/>
          <p14:tracePt t="8971" x="2524125" y="2147888"/>
          <p14:tracePt t="8973" x="2530475" y="2147888"/>
          <p14:tracePt t="8974" x="2536825" y="2147888"/>
          <p14:tracePt t="8975" x="2543175" y="2147888"/>
          <p14:tracePt t="8976" x="2549525" y="2147888"/>
          <p14:tracePt t="8977" x="2555875" y="2147888"/>
          <p14:tracePt t="8978" x="2562225" y="2147888"/>
          <p14:tracePt t="8979" x="2568575" y="2147888"/>
          <p14:tracePt t="8980" x="2574925" y="2147888"/>
          <p14:tracePt t="8982" x="2581275" y="2147888"/>
          <p14:tracePt t="8984" x="2587625" y="2147888"/>
          <p14:tracePt t="8984" x="2593975" y="2147888"/>
          <p14:tracePt t="8985" x="2600325" y="2147888"/>
          <p14:tracePt t="8986" x="2606675" y="2147888"/>
          <p14:tracePt t="8987" x="2613025" y="2147888"/>
          <p14:tracePt t="8988" x="2619375" y="2147888"/>
          <p14:tracePt t="8990" x="2625725" y="2147888"/>
          <p14:tracePt t="8991" x="2632075" y="2147888"/>
          <p14:tracePt t="8992" x="2638425" y="2147888"/>
          <p14:tracePt t="8993" x="2644775" y="2147888"/>
          <p14:tracePt t="8995" x="2651125" y="2147888"/>
          <p14:tracePt t="8996" x="2657475" y="2147888"/>
          <p14:tracePt t="8997" x="2663825" y="2147888"/>
          <p14:tracePt t="8998" x="2670175" y="2147888"/>
          <p14:tracePt t="8999" x="2676525" y="2147888"/>
          <p14:tracePt t="9001" x="2682875" y="2147888"/>
          <p14:tracePt t="9002" x="2689225" y="2147888"/>
          <p14:tracePt t="9003" x="2695575" y="2147888"/>
          <p14:tracePt t="9004" x="2701925" y="2147888"/>
          <p14:tracePt t="9005" x="2708275" y="2147888"/>
          <p14:tracePt t="9006" x="2714625" y="2147888"/>
          <p14:tracePt t="9007" x="2720975" y="2147888"/>
          <p14:tracePt t="9009" x="2727325" y="2147888"/>
          <p14:tracePt t="9011" x="2733675" y="2147888"/>
          <p14:tracePt t="9012" x="2740025" y="2147888"/>
          <p14:tracePt t="9013" x="2746375" y="2147888"/>
          <p14:tracePt t="9015" x="2752725" y="2147888"/>
          <p14:tracePt t="9017" x="2759075" y="2147888"/>
          <p14:tracePt t="9018" x="2765425" y="2147888"/>
          <p14:tracePt t="9019" x="2771775" y="2147888"/>
          <p14:tracePt t="9020" x="2778125" y="2141538"/>
          <p14:tracePt t="9022" x="2784475" y="2141538"/>
          <p14:tracePt t="9024" x="2790825" y="2141538"/>
          <p14:tracePt t="9025" x="2797175" y="2141538"/>
          <p14:tracePt t="9026" x="2803525" y="2141538"/>
          <p14:tracePt t="9027" x="2809875" y="2141538"/>
          <p14:tracePt t="9029" x="2816225" y="2141538"/>
          <p14:tracePt t="9031" x="2822575" y="2141538"/>
          <p14:tracePt t="9034" x="2828925" y="2141538"/>
          <p14:tracePt t="9034" x="2835275" y="2141538"/>
          <p14:tracePt t="9036" x="2841625" y="2141538"/>
          <p14:tracePt t="9038" x="2847975" y="2141538"/>
          <p14:tracePt t="9040" x="2854325" y="2141538"/>
          <p14:tracePt t="9042" x="2860675" y="2141538"/>
          <p14:tracePt t="9044" x="2867025" y="2141538"/>
          <p14:tracePt t="9046" x="2873375" y="2141538"/>
          <p14:tracePt t="9047" x="2879725" y="2141538"/>
          <p14:tracePt t="9049" x="2886075" y="2141538"/>
          <p14:tracePt t="9052" x="2892425" y="2135188"/>
          <p14:tracePt t="9054" x="2898775" y="2135188"/>
          <p14:tracePt t="9055" x="2905125" y="2135188"/>
          <p14:tracePt t="9059" x="2911475" y="2135188"/>
          <p14:tracePt t="9060" x="2917825" y="2135188"/>
          <p14:tracePt t="9062" x="2924175" y="2135188"/>
          <p14:tracePt t="9065" x="2930525" y="2135188"/>
          <p14:tracePt t="9067" x="2936875" y="2135188"/>
          <p14:tracePt t="9069" x="2943225" y="2135188"/>
          <p14:tracePt t="9072" x="2949575" y="2135188"/>
          <p14:tracePt t="9074" x="2955925" y="2135188"/>
          <p14:tracePt t="9076" x="2962275" y="2135188"/>
          <p14:tracePt t="9079" x="2968625" y="2135188"/>
          <p14:tracePt t="9081" x="2976563" y="2135188"/>
          <p14:tracePt t="9084" x="2982913" y="2135188"/>
          <p14:tracePt t="9086" x="2989263" y="2128838"/>
          <p14:tracePt t="9088" x="2995613" y="2128838"/>
          <p14:tracePt t="9090" x="3001963" y="2128838"/>
          <p14:tracePt t="9093" x="3008313" y="2128838"/>
          <p14:tracePt t="9095" x="3014663" y="2128838"/>
          <p14:tracePt t="9097" x="3021013" y="2128838"/>
          <p14:tracePt t="9100" x="3027363" y="2128838"/>
          <p14:tracePt t="9102" x="3033713" y="2128838"/>
          <p14:tracePt t="9104" x="3040063" y="2128838"/>
          <p14:tracePt t="9107" x="3046413" y="2128838"/>
          <p14:tracePt t="9109" x="3052763" y="2128838"/>
          <p14:tracePt t="9112" x="3059113" y="2128838"/>
          <p14:tracePt t="9114" x="3065463" y="2128838"/>
          <p14:tracePt t="9117" x="3071813" y="2122488"/>
          <p14:tracePt t="9120" x="3078163" y="2122488"/>
          <p14:tracePt t="9122" x="3084513" y="2122488"/>
          <p14:tracePt t="9125" x="3090863" y="2122488"/>
          <p14:tracePt t="9134" x="3097213" y="2122488"/>
          <p14:tracePt t="9738" x="3103563" y="2122488"/>
          <p14:tracePt t="9743" x="3109913" y="2116138"/>
          <p14:tracePt t="9747" x="3116263" y="2116138"/>
          <p14:tracePt t="9750" x="3122613" y="2116138"/>
          <p14:tracePt t="9752" x="3122613" y="2109788"/>
          <p14:tracePt t="9753" x="3128963" y="2109788"/>
          <p14:tracePt t="9757" x="3135313" y="2109788"/>
          <p14:tracePt t="9759" x="3135313" y="2103438"/>
          <p14:tracePt t="9760" x="3141663" y="2103438"/>
          <p14:tracePt t="9762" x="3148013" y="2103438"/>
          <p14:tracePt t="9766" x="3154363" y="2103438"/>
          <p14:tracePt t="9767" x="3160713" y="2103438"/>
          <p14:tracePt t="9769" x="3167063" y="2103438"/>
          <p14:tracePt t="9772" x="3173413" y="2103438"/>
          <p14:tracePt t="9774" x="3179763" y="2103438"/>
          <p14:tracePt t="9776" x="3186113" y="2103438"/>
          <p14:tracePt t="9777" x="3186113" y="2097088"/>
          <p14:tracePt t="9780" x="3192463" y="2097088"/>
          <p14:tracePt t="9781" x="3198813" y="2097088"/>
          <p14:tracePt t="9783" x="3205163" y="2097088"/>
          <p14:tracePt t="9786" x="3211513" y="2097088"/>
          <p14:tracePt t="9787" x="3211513" y="2090738"/>
          <p14:tracePt t="9788" x="3217863" y="2090738"/>
          <p14:tracePt t="9791" x="3224213" y="2090738"/>
          <p14:tracePt t="9791" x="3230563" y="2090738"/>
          <p14:tracePt t="9794" x="3236913" y="2090738"/>
          <p14:tracePt t="9795" x="3243263" y="2090738"/>
          <p14:tracePt t="9797" x="3249613" y="2090738"/>
          <p14:tracePt t="9800" x="3255963" y="2090738"/>
          <p14:tracePt t="9801" x="3262313" y="2090738"/>
          <p14:tracePt t="9803" x="3268663" y="2090738"/>
          <p14:tracePt t="9804" x="3275013" y="2090738"/>
          <p14:tracePt t="9806" x="3275013" y="2084388"/>
          <p14:tracePt t="9807" x="3281363" y="2084388"/>
          <p14:tracePt t="9808" x="3287713" y="2084388"/>
          <p14:tracePt t="9809" x="3294063" y="2084388"/>
          <p14:tracePt t="9812" x="3300413" y="2084388"/>
          <p14:tracePt t="9813" x="3306763" y="2084388"/>
          <p14:tracePt t="9814" x="3313113" y="2084388"/>
          <p14:tracePt t="9816" x="3319463" y="2084388"/>
          <p14:tracePt t="9816" x="3325813" y="2084388"/>
          <p14:tracePt t="9819" x="3332163" y="2084388"/>
          <p14:tracePt t="9820" x="3338513" y="2084388"/>
          <p14:tracePt t="9821" x="3344863" y="2084388"/>
          <p14:tracePt t="9822" x="3351213" y="2084388"/>
          <p14:tracePt t="9824" x="3363913" y="2084388"/>
          <p14:tracePt t="9826" x="3370263" y="2078038"/>
          <p14:tracePt t="9828" x="3376613" y="2078038"/>
          <p14:tracePt t="9829" x="3382963" y="2078038"/>
          <p14:tracePt t="9830" x="3389313" y="2078038"/>
          <p14:tracePt t="9831" x="3395663" y="2078038"/>
          <p14:tracePt t="9832" x="3402013" y="2078038"/>
          <p14:tracePt t="9834" x="3408363" y="2078038"/>
          <p14:tracePt t="9835" x="3414713" y="2078038"/>
          <p14:tracePt t="9836" x="3421063" y="2078038"/>
          <p14:tracePt t="9838" x="3427413" y="2078038"/>
          <p14:tracePt t="9839" x="3435350" y="2078038"/>
          <p14:tracePt t="9841" x="3441700" y="2078038"/>
          <p14:tracePt t="9842" x="3448050" y="2078038"/>
          <p14:tracePt t="9843" x="3454400" y="2078038"/>
          <p14:tracePt t="9844" x="3460750" y="2078038"/>
          <p14:tracePt t="9846" x="3467100" y="2078038"/>
          <p14:tracePt t="9847" x="3473450" y="2078038"/>
          <p14:tracePt t="9849" x="3486150" y="2078038"/>
          <p14:tracePt t="9851" x="3492500" y="2078038"/>
          <p14:tracePt t="9852" x="3498850" y="2078038"/>
          <p14:tracePt t="9853" x="3505200" y="2078038"/>
          <p14:tracePt t="9855" x="3511550" y="2078038"/>
          <p14:tracePt t="9856" x="3517900" y="2078038"/>
          <p14:tracePt t="9857" x="3524250" y="2078038"/>
          <p14:tracePt t="9859" x="3530600" y="2078038"/>
          <p14:tracePt t="9860" x="3536950" y="2078038"/>
          <p14:tracePt t="9861" x="3543300" y="2078038"/>
          <p14:tracePt t="9863" x="3549650" y="2078038"/>
          <p14:tracePt t="9866" x="3556000" y="2078038"/>
          <p14:tracePt t="9866" x="3562350" y="2078038"/>
          <p14:tracePt t="9867" x="3568700" y="2078038"/>
          <p14:tracePt t="9869" x="3575050" y="2078038"/>
          <p14:tracePt t="9871" x="3581400" y="2078038"/>
          <p14:tracePt t="9872" x="3587750" y="2078038"/>
          <p14:tracePt t="9874" x="3594100" y="2078038"/>
          <p14:tracePt t="9876" x="3600450" y="2078038"/>
          <p14:tracePt t="9877" x="3606800" y="2078038"/>
          <p14:tracePt t="9879" x="3613150" y="2078038"/>
          <p14:tracePt t="9881" x="3619500" y="2078038"/>
          <p14:tracePt t="9883" x="3625850" y="2078038"/>
          <p14:tracePt t="9891" x="3644900" y="2078038"/>
          <p14:tracePt t="9893" x="3651250" y="2078038"/>
          <p14:tracePt t="9896" x="3657600" y="2078038"/>
          <p14:tracePt t="9902" x="3663950" y="2078038"/>
          <p14:tracePt t="9909" x="3670300" y="2078038"/>
          <p14:tracePt t="9914" x="3676650" y="2078038"/>
          <p14:tracePt t="9921" x="3683000" y="2078038"/>
          <p14:tracePt t="9924" x="3683000" y="2071688"/>
          <p14:tracePt t="9929" x="3689350" y="2071688"/>
          <p14:tracePt t="9935" x="3695700" y="2071688"/>
          <p14:tracePt t="9946" x="3702050" y="2071688"/>
          <p14:tracePt t="9951" x="3708400" y="2071688"/>
          <p14:tracePt t="9957" x="3714750" y="2071688"/>
          <p14:tracePt t="9963" x="3721100" y="2071688"/>
          <p14:tracePt t="9968" x="3727450" y="2071688"/>
          <p14:tracePt t="9971" x="3733800" y="2071688"/>
          <p14:tracePt t="9977" x="3740150" y="2071688"/>
          <p14:tracePt t="9980" x="3746500" y="2071688"/>
          <p14:tracePt t="9985" x="3752850" y="2071688"/>
          <p14:tracePt t="9989" x="3759200" y="2071688"/>
          <p14:tracePt t="9992" x="3765550" y="2071688"/>
          <p14:tracePt t="9997" x="3771900" y="2071688"/>
          <p14:tracePt t="9999" x="3778250" y="2071688"/>
          <p14:tracePt t="10003" x="3784600" y="2071688"/>
          <p14:tracePt t="10007" x="3790950" y="2071688"/>
          <p14:tracePt t="10010" x="3797300" y="2071688"/>
          <p14:tracePt t="10012" x="3803650" y="2071688"/>
          <p14:tracePt t="10017" x="3810000" y="2071688"/>
          <p14:tracePt t="10019" x="3816350" y="2071688"/>
          <p14:tracePt t="10021" x="3822700" y="2071688"/>
          <p14:tracePt t="10024" x="3829050" y="2071688"/>
          <p14:tracePt t="10026" x="3835400" y="2071688"/>
          <p14:tracePt t="10028" x="3841750" y="2071688"/>
          <p14:tracePt t="10032" x="3848100" y="2071688"/>
          <p14:tracePt t="10033" x="3854450" y="2071688"/>
          <p14:tracePt t="10035" x="3860800" y="2071688"/>
          <p14:tracePt t="10038" x="3867150" y="2071688"/>
          <p14:tracePt t="10040" x="3873500" y="2071688"/>
          <p14:tracePt t="10041" x="3879850" y="2071688"/>
          <p14:tracePt t="10043" x="3887788" y="2071688"/>
          <p14:tracePt t="10045" x="3894138" y="2071688"/>
          <p14:tracePt t="10047" x="3900488" y="2071688"/>
          <p14:tracePt t="10049" x="3906838" y="2071688"/>
          <p14:tracePt t="10051" x="3913188" y="2071688"/>
          <p14:tracePt t="10053" x="3919538" y="2071688"/>
          <p14:tracePt t="10054" x="3925888" y="2071688"/>
          <p14:tracePt t="10057" x="3932238" y="2071688"/>
          <p14:tracePt t="10058" x="3938588" y="2071688"/>
          <p14:tracePt t="10060" x="3944938" y="2071688"/>
          <p14:tracePt t="10063" x="3951288" y="2071688"/>
          <p14:tracePt t="10064" x="3957638" y="2071688"/>
          <p14:tracePt t="10066" x="3963988" y="2071688"/>
          <p14:tracePt t="10068" x="3970338" y="2071688"/>
          <p14:tracePt t="10071" x="3976688" y="2071688"/>
          <p14:tracePt t="10074" x="3983038" y="2071688"/>
          <p14:tracePt t="10075" x="3989388" y="2071688"/>
          <p14:tracePt t="10079" x="3995738" y="2071688"/>
          <p14:tracePt t="10082" x="4002088" y="2071688"/>
          <p14:tracePt t="10088" x="4008438" y="2071688"/>
          <p14:tracePt t="10092" x="4014788" y="2071688"/>
          <p14:tracePt t="10096" x="4021138" y="2071688"/>
          <p14:tracePt t="10105" x="4027488" y="2071688"/>
          <p14:tracePt t="10110" x="4033838" y="2071688"/>
          <p14:tracePt t="10115" x="4040188" y="2071688"/>
          <p14:tracePt t="10120" x="4040188" y="2078038"/>
          <p14:tracePt t="10122" x="4046538" y="2078038"/>
          <p14:tracePt t="10126" x="4052888" y="2078038"/>
          <p14:tracePt t="10130" x="4059238" y="2078038"/>
          <p14:tracePt t="10137" x="4065588" y="2078038"/>
          <p14:tracePt t="10141" x="4071938" y="2084388"/>
          <p14:tracePt t="10145" x="4078288" y="2084388"/>
          <p14:tracePt t="10152" x="4084638" y="2084388"/>
          <p14:tracePt t="10157" x="4090988" y="2084388"/>
          <p14:tracePt t="10159" x="4097338" y="2084388"/>
          <p14:tracePt t="10164" x="4103688" y="2084388"/>
          <p14:tracePt t="10168" x="4110038" y="2084388"/>
          <p14:tracePt t="10171" x="4116388" y="2084388"/>
          <p14:tracePt t="10177" x="4122738" y="2084388"/>
          <p14:tracePt t="10182" x="4129088" y="2084388"/>
          <p14:tracePt t="10185" x="4135438" y="2084388"/>
          <p14:tracePt t="10190" x="4135438" y="2090738"/>
          <p14:tracePt t="10193" x="4141788" y="2090738"/>
          <p14:tracePt t="10197" x="4148138" y="2090738"/>
          <p14:tracePt t="10203" x="4154488" y="2090738"/>
          <p14:tracePt t="10213" x="4160838" y="2090738"/>
          <p14:tracePt t="10226" x="4167188" y="2090738"/>
          <p14:tracePt t="10235" x="4173538" y="2090738"/>
          <p14:tracePt t="10928" x="4167188" y="2090738"/>
          <p14:tracePt t="10931" x="4160838" y="2090738"/>
          <p14:tracePt t="10935" x="4154488" y="2090738"/>
          <p14:tracePt t="10939" x="4148138" y="2090738"/>
          <p14:tracePt t="10941" x="4141788" y="2090738"/>
          <p14:tracePt t="10944" x="4135438" y="2090738"/>
          <p14:tracePt t="10947" x="4129088" y="2090738"/>
          <p14:tracePt t="10948" x="4122738" y="2090738"/>
          <p14:tracePt t="10951" x="4116388" y="2090738"/>
          <p14:tracePt t="10952" x="4110038" y="2090738"/>
          <p14:tracePt t="10954" x="4103688" y="2090738"/>
          <p14:tracePt t="10956" x="4097338" y="2090738"/>
          <p14:tracePt t="10957" x="4090988" y="2090738"/>
          <p14:tracePt t="10958" x="4084638" y="2090738"/>
          <p14:tracePt t="10960" x="4078288" y="2090738"/>
          <p14:tracePt t="10961" x="4071938" y="2090738"/>
          <p14:tracePt t="10962" x="4065588" y="2090738"/>
          <p14:tracePt t="10964" x="4059238" y="2090738"/>
          <p14:tracePt t="10965" x="4052888" y="2090738"/>
          <p14:tracePt t="10966" x="4046538" y="2090738"/>
          <p14:tracePt t="10967" x="4040188" y="2090738"/>
          <p14:tracePt t="10968" x="4033838" y="2084388"/>
          <p14:tracePt t="10969" x="4027488" y="2084388"/>
          <p14:tracePt t="10970" x="4021138" y="2084388"/>
          <p14:tracePt t="10972" x="4002088" y="2084388"/>
          <p14:tracePt t="10973" x="3995738" y="2084388"/>
          <p14:tracePt t="10974" x="3989388" y="2084388"/>
          <p14:tracePt t="10975" x="3983038" y="2084388"/>
          <p14:tracePt t="10976" x="3970338" y="2084388"/>
          <p14:tracePt t="10977" x="3963988" y="2084388"/>
          <p14:tracePt t="10978" x="3957638" y="2084388"/>
          <p14:tracePt t="10979" x="3944938" y="2084388"/>
          <p14:tracePt t="10980" x="3938588" y="2084388"/>
          <p14:tracePt t="10981" x="3925888" y="2078038"/>
          <p14:tracePt t="10982" x="3919538" y="2078038"/>
          <p14:tracePt t="10983" x="3906838" y="2078038"/>
          <p14:tracePt t="10984" x="3900488" y="2078038"/>
          <p14:tracePt t="10985" x="3887788" y="2078038"/>
          <p14:tracePt t="10986" x="3873500" y="2078038"/>
          <p14:tracePt t="10987" x="3867150" y="2078038"/>
          <p14:tracePt t="10989" x="3860800" y="2078038"/>
          <p14:tracePt t="10989" x="3848100" y="2078038"/>
          <p14:tracePt t="10990" x="3835400" y="2078038"/>
          <p14:tracePt t="10991" x="3822700" y="2078038"/>
          <p14:tracePt t="10992" x="3816350" y="2078038"/>
          <p14:tracePt t="10993" x="3797300" y="2078038"/>
          <p14:tracePt t="10994" x="3790950" y="2078038"/>
          <p14:tracePt t="10995" x="3784600" y="2078038"/>
          <p14:tracePt t="10997" x="3759200" y="2078038"/>
          <p14:tracePt t="10998" x="3746500" y="2078038"/>
          <p14:tracePt t="10999" x="3733800" y="2071688"/>
          <p14:tracePt t="11000" x="3721100" y="2071688"/>
          <p14:tracePt t="11001" x="3714750" y="2071688"/>
          <p14:tracePt t="11002" x="3702050" y="2071688"/>
          <p14:tracePt t="11003" x="3689350" y="2071688"/>
          <p14:tracePt t="11004" x="3676650" y="2071688"/>
          <p14:tracePt t="11006" x="3670300" y="2071688"/>
          <p14:tracePt t="11006" x="3657600" y="2071688"/>
          <p14:tracePt t="11007" x="3651250" y="2071688"/>
          <p14:tracePt t="11008" x="3638550" y="2071688"/>
          <p14:tracePt t="11009" x="3625850" y="2071688"/>
          <p14:tracePt t="11010" x="3613150" y="2071688"/>
          <p14:tracePt t="11011" x="3606800" y="2071688"/>
          <p14:tracePt t="11012" x="3594100" y="2071688"/>
          <p14:tracePt t="11014" x="3581400" y="2071688"/>
          <p14:tracePt t="11014" x="3575050" y="2071688"/>
          <p14:tracePt t="11015" x="3568700" y="2071688"/>
          <p14:tracePt t="11016" x="3556000" y="2071688"/>
          <p14:tracePt t="11017" x="3549650" y="2071688"/>
          <p14:tracePt t="11018" x="3536950" y="2071688"/>
          <p14:tracePt t="11019" x="3524250" y="2071688"/>
          <p14:tracePt t="11020" x="3517900" y="2071688"/>
          <p14:tracePt t="11022" x="3505200" y="2071688"/>
          <p14:tracePt t="11023" x="3492500" y="2071688"/>
          <p14:tracePt t="11024" x="3486150" y="2071688"/>
          <p14:tracePt t="11025" x="3473450" y="2071688"/>
          <p14:tracePt t="11026" x="3467100" y="2071688"/>
          <p14:tracePt t="11027" x="3454400" y="2071688"/>
          <p14:tracePt t="11028" x="3448050" y="2071688"/>
          <p14:tracePt t="11030" x="3435350" y="2071688"/>
          <p14:tracePt t="11031" x="3421063" y="2071688"/>
          <p14:tracePt t="11032" x="3414713" y="2071688"/>
          <p14:tracePt t="11033" x="3408363" y="2071688"/>
          <p14:tracePt t="11034" x="3402013" y="2071688"/>
          <p14:tracePt t="11035" x="3395663" y="2071688"/>
          <p14:tracePt t="11036" x="3382963" y="2071688"/>
          <p14:tracePt t="11037" x="3376613" y="2071688"/>
          <p14:tracePt t="11039" x="3370263" y="2071688"/>
          <p14:tracePt t="11039" x="3363913" y="2071688"/>
          <p14:tracePt t="11040" x="3351213" y="2071688"/>
          <p14:tracePt t="11041" x="3344863" y="2071688"/>
          <p14:tracePt t="11042" x="3338513" y="2071688"/>
          <p14:tracePt t="11043" x="3332163" y="2071688"/>
          <p14:tracePt t="11044" x="3325813" y="2071688"/>
          <p14:tracePt t="11045" x="3313113" y="2071688"/>
          <p14:tracePt t="11047" x="3306763" y="2071688"/>
          <p14:tracePt t="11048" x="3294063" y="2071688"/>
          <p14:tracePt t="11048" x="3287713" y="2071688"/>
          <p14:tracePt t="11049" x="3281363" y="2071688"/>
          <p14:tracePt t="11050" x="3275013" y="2078038"/>
          <p14:tracePt t="11051" x="3268663" y="2078038"/>
          <p14:tracePt t="11052" x="3262313" y="2078038"/>
          <p14:tracePt t="11053" x="3255963" y="2078038"/>
          <p14:tracePt t="11055" x="3243263" y="2078038"/>
          <p14:tracePt t="11056" x="3230563" y="2078038"/>
          <p14:tracePt t="11057" x="3224213" y="2084388"/>
          <p14:tracePt t="11058" x="3217863" y="2084388"/>
          <p14:tracePt t="11059" x="3211513" y="2084388"/>
          <p14:tracePt t="11060" x="3198813" y="2084388"/>
          <p14:tracePt t="11061" x="3192463" y="2090738"/>
          <p14:tracePt t="11062" x="3186113" y="2090738"/>
          <p14:tracePt t="11064" x="3179763" y="2090738"/>
          <p14:tracePt t="11064" x="3173413" y="2090738"/>
          <p14:tracePt t="11065" x="3167063" y="2090738"/>
          <p14:tracePt t="11066" x="3154363" y="2097088"/>
          <p14:tracePt t="11067" x="3148013" y="2097088"/>
          <p14:tracePt t="11068" x="3141663" y="2097088"/>
          <p14:tracePt t="11069" x="3135313" y="2097088"/>
          <p14:tracePt t="11070" x="3128963" y="2097088"/>
          <p14:tracePt t="11072" x="3122613" y="2097088"/>
          <p14:tracePt t="11072" x="3116263" y="2103438"/>
          <p14:tracePt t="11073" x="3109913" y="2103438"/>
          <p14:tracePt t="11074" x="3103563" y="2103438"/>
          <p14:tracePt t="11075" x="3097213" y="2109788"/>
          <p14:tracePt t="11076" x="3090863" y="2109788"/>
          <p14:tracePt t="11077" x="3084513" y="2109788"/>
          <p14:tracePt t="11078" x="3078163" y="2109788"/>
          <p14:tracePt t="11079" x="3071813" y="2116138"/>
          <p14:tracePt t="11080" x="3065463" y="2116138"/>
          <p14:tracePt t="11081" x="3059113" y="2116138"/>
          <p14:tracePt t="11082" x="3052763" y="2116138"/>
          <p14:tracePt t="11083" x="3052763" y="2122488"/>
          <p14:tracePt t="11084" x="3046413" y="2122488"/>
          <p14:tracePt t="11085" x="3040063" y="2122488"/>
          <p14:tracePt t="11086" x="3033713" y="2122488"/>
          <p14:tracePt t="11087" x="3027363" y="2128838"/>
          <p14:tracePt t="11088" x="3021013" y="2128838"/>
          <p14:tracePt t="11090" x="3014663" y="2128838"/>
          <p14:tracePt t="11091" x="3014663" y="2135188"/>
          <p14:tracePt t="11092" x="3008313" y="2135188"/>
          <p14:tracePt t="11093" x="3001963" y="2135188"/>
          <p14:tracePt t="11094" x="2995613" y="2141538"/>
          <p14:tracePt t="11095" x="2989263" y="2141538"/>
          <p14:tracePt t="11097" x="2982913" y="2147888"/>
          <p14:tracePt t="11099" x="2976563" y="2147888"/>
          <p14:tracePt t="11100" x="2968625" y="2147888"/>
          <p14:tracePt t="11101" x="2962275" y="2154238"/>
          <p14:tracePt t="11103" x="2955925" y="2154238"/>
          <p14:tracePt t="11105" x="2949575" y="2160588"/>
          <p14:tracePt t="11107" x="2943225" y="2160588"/>
          <p14:tracePt t="11108" x="2936875" y="2166938"/>
          <p14:tracePt t="11110" x="2930525" y="2166938"/>
          <p14:tracePt t="11111" x="2924175" y="2166938"/>
          <p14:tracePt t="11112" x="2924175" y="2173288"/>
          <p14:tracePt t="11113" x="2917825" y="2173288"/>
          <p14:tracePt t="11115" x="2911475" y="2179638"/>
          <p14:tracePt t="11116" x="2905125" y="2179638"/>
          <p14:tracePt t="11118" x="2898775" y="2185988"/>
          <p14:tracePt t="11122" x="2892425" y="2185988"/>
          <p14:tracePt t="11122" x="2886075" y="2192338"/>
          <p14:tracePt t="11124" x="2879725" y="2192338"/>
          <p14:tracePt t="11125" x="2879725" y="2198688"/>
          <p14:tracePt t="11126" x="2873375" y="2198688"/>
          <p14:tracePt t="11128" x="2867025" y="2205038"/>
          <p14:tracePt t="11130" x="2860675" y="2205038"/>
          <p14:tracePt t="11132" x="2854325" y="2211388"/>
          <p14:tracePt t="11134" x="2847975" y="2211388"/>
          <p14:tracePt t="11135" x="2847975" y="2217738"/>
          <p14:tracePt t="11136" x="2841625" y="2217738"/>
          <p14:tracePt t="11137" x="2835275" y="2224088"/>
          <p14:tracePt t="11139" x="2828925" y="2224088"/>
          <p14:tracePt t="11140" x="2828925" y="2230438"/>
          <p14:tracePt t="11142" x="2822575" y="2230438"/>
          <p14:tracePt t="11143" x="2822575" y="2236788"/>
          <p14:tracePt t="11144" x="2816225" y="2236788"/>
          <p14:tracePt t="11147" x="2809875" y="2243138"/>
          <p14:tracePt t="11147" x="2803525" y="2243138"/>
          <p14:tracePt t="11149" x="2803525" y="2249488"/>
          <p14:tracePt t="11150" x="2797175" y="2249488"/>
          <p14:tracePt t="11151" x="2790825" y="2249488"/>
          <p14:tracePt t="11152" x="2790825" y="2255838"/>
          <p14:tracePt t="11153" x="2784475" y="2255838"/>
          <p14:tracePt t="11155" x="2778125" y="2262188"/>
          <p14:tracePt t="11157" x="2771775" y="2262188"/>
          <p14:tracePt t="11159" x="2765425" y="2268538"/>
          <p14:tracePt t="11161" x="2759075" y="2268538"/>
          <p14:tracePt t="11163" x="2752725" y="2274888"/>
          <p14:tracePt t="11164" x="2746375" y="2274888"/>
          <p14:tracePt t="11166" x="2740025" y="2274888"/>
          <p14:tracePt t="11167" x="2733675" y="2281238"/>
          <p14:tracePt t="11169" x="2727325" y="2281238"/>
          <p14:tracePt t="11170" x="2727325" y="2287588"/>
          <p14:tracePt t="11172" x="2720975" y="2287588"/>
          <p14:tracePt t="11173" x="2714625" y="2287588"/>
          <p14:tracePt t="11174" x="2708275" y="2287588"/>
          <p14:tracePt t="11175" x="2708275" y="2293938"/>
          <p14:tracePt t="11176" x="2701925" y="2293938"/>
          <p14:tracePt t="11177" x="2695575" y="2293938"/>
          <p14:tracePt t="11180" x="2682875" y="2300288"/>
          <p14:tracePt t="11182" x="2676525" y="2300288"/>
          <p14:tracePt t="11183" x="2676525" y="2306638"/>
          <p14:tracePt t="11184" x="2670175" y="2306638"/>
          <p14:tracePt t="11186" x="2663825" y="2312988"/>
          <p14:tracePt t="11187" x="2657475" y="2312988"/>
          <p14:tracePt t="11190" x="2651125" y="2312988"/>
          <p14:tracePt t="11191" x="2644775" y="2319338"/>
          <p14:tracePt t="11193" x="2638425" y="2325688"/>
          <p14:tracePt t="11195" x="2632075" y="2325688"/>
          <p14:tracePt t="11197" x="2632075" y="2332038"/>
          <p14:tracePt t="11198" x="2625725" y="2332038"/>
          <p14:tracePt t="11199" x="2619375" y="2332038"/>
          <p14:tracePt t="11200" x="2619375" y="2338388"/>
          <p14:tracePt t="11201" x="2613025" y="2338388"/>
          <p14:tracePt t="11202" x="2606675" y="2338388"/>
          <p14:tracePt t="11203" x="2600325" y="2338388"/>
          <p14:tracePt t="11205" x="2593975" y="2344738"/>
          <p14:tracePt t="11206" x="2587625" y="2351088"/>
          <p14:tracePt t="11208" x="2581275" y="2351088"/>
          <p14:tracePt t="11209" x="2581275" y="2359025"/>
          <p14:tracePt t="11210" x="2574925" y="2359025"/>
          <p14:tracePt t="11211" x="2568575" y="2359025"/>
          <p14:tracePt t="11212" x="2568575" y="2365375"/>
          <p14:tracePt t="11214" x="2562225" y="2365375"/>
          <p14:tracePt t="11216" x="2555875" y="2371725"/>
          <p14:tracePt t="11217" x="2549525" y="2371725"/>
          <p14:tracePt t="11218" x="2549525" y="2378075"/>
          <p14:tracePt t="11219" x="2543175" y="2378075"/>
          <p14:tracePt t="11220" x="2543175" y="2384425"/>
          <p14:tracePt t="11222" x="2536825" y="2384425"/>
          <p14:tracePt t="11224" x="2530475" y="2384425"/>
          <p14:tracePt t="11225" x="2530475" y="2390775"/>
          <p14:tracePt t="11226" x="2524125" y="2390775"/>
          <p14:tracePt t="11228" x="2524125" y="2397125"/>
          <p14:tracePt t="11230" x="2517775" y="2397125"/>
          <p14:tracePt t="11231" x="2509838" y="2403475"/>
          <p14:tracePt t="11234" x="2503488" y="2403475"/>
          <p14:tracePt t="11237" x="2503488" y="2409825"/>
          <p14:tracePt t="11240" x="2497138" y="2409825"/>
          <p14:tracePt t="11244" x="2497138" y="2416175"/>
          <p14:tracePt t="11245" x="2490788" y="2416175"/>
          <p14:tracePt t="11306" x="2497138" y="2416175"/>
          <p14:tracePt t="11313" x="2503488" y="2416175"/>
          <p14:tracePt t="11315" x="2509838" y="2416175"/>
          <p14:tracePt t="11318" x="2517775" y="2416175"/>
          <p14:tracePt t="11321" x="2524125" y="2416175"/>
          <p14:tracePt t="11323" x="2530475" y="2416175"/>
          <p14:tracePt t="11325" x="2536825" y="2416175"/>
          <p14:tracePt t="11327" x="2543175" y="2416175"/>
          <p14:tracePt t="11330" x="2555875" y="2409825"/>
          <p14:tracePt t="11331" x="2562225" y="2409825"/>
          <p14:tracePt t="11333" x="2568575" y="2409825"/>
          <p14:tracePt t="11334" x="2574925" y="2409825"/>
          <p14:tracePt t="11335" x="2581275" y="2409825"/>
          <p14:tracePt t="11338" x="2593975" y="2409825"/>
          <p14:tracePt t="11339" x="2600325" y="2403475"/>
          <p14:tracePt t="11340" x="2606675" y="2403475"/>
          <p14:tracePt t="11341" x="2613025" y="2403475"/>
          <p14:tracePt t="11342" x="2619375" y="2403475"/>
          <p14:tracePt t="11343" x="2625725" y="2403475"/>
          <p14:tracePt t="11345" x="2632075" y="2403475"/>
          <p14:tracePt t="11346" x="2638425" y="2403475"/>
          <p14:tracePt t="11347" x="2644775" y="2397125"/>
          <p14:tracePt t="11348" x="2651125" y="2397125"/>
          <p14:tracePt t="11349" x="2657475" y="2397125"/>
          <p14:tracePt t="11350" x="2663825" y="2397125"/>
          <p14:tracePt t="11351" x="2670175" y="2397125"/>
          <p14:tracePt t="11352" x="2676525" y="2397125"/>
          <p14:tracePt t="11353" x="2682875" y="2397125"/>
          <p14:tracePt t="11355" x="2695575" y="2390775"/>
          <p14:tracePt t="11355" x="2701925" y="2390775"/>
          <p14:tracePt t="11356" x="2708275" y="2390775"/>
          <p14:tracePt t="11357" x="2714625" y="2390775"/>
          <p14:tracePt t="11358" x="2720975" y="2390775"/>
          <p14:tracePt t="11359" x="2727325" y="2390775"/>
          <p14:tracePt t="11360" x="2733675" y="2390775"/>
          <p14:tracePt t="11361" x="2740025" y="2384425"/>
          <p14:tracePt t="11363" x="2752725" y="2384425"/>
          <p14:tracePt t="11364" x="2765425" y="2384425"/>
          <p14:tracePt t="11366" x="2771775" y="2384425"/>
          <p14:tracePt t="11367" x="2778125" y="2378075"/>
          <p14:tracePt t="11368" x="2784475" y="2378075"/>
          <p14:tracePt t="11369" x="2790825" y="2378075"/>
          <p14:tracePt t="11370" x="2803525" y="2378075"/>
          <p14:tracePt t="11372" x="2809875" y="2378075"/>
          <p14:tracePt t="11373" x="2816225" y="2378075"/>
          <p14:tracePt t="11374" x="2828925" y="2378075"/>
          <p14:tracePt t="11375" x="2835275" y="2378075"/>
          <p14:tracePt t="11376" x="2841625" y="2378075"/>
          <p14:tracePt t="11377" x="2847975" y="2378075"/>
          <p14:tracePt t="11379" x="2854325" y="2378075"/>
          <p14:tracePt t="11380" x="2867025" y="2378075"/>
          <p14:tracePt t="11382" x="2879725" y="2371725"/>
          <p14:tracePt t="11384" x="2886075" y="2371725"/>
          <p14:tracePt t="11385" x="2892425" y="2371725"/>
          <p14:tracePt t="11386" x="2898775" y="2371725"/>
          <p14:tracePt t="11388" x="2905125" y="2371725"/>
          <p14:tracePt t="11388" x="2911475" y="2371725"/>
          <p14:tracePt t="11389" x="2917825" y="2371725"/>
          <p14:tracePt t="11390" x="2924175" y="2371725"/>
          <p14:tracePt t="11391" x="2930525" y="2371725"/>
          <p14:tracePt t="11393" x="2936875" y="2371725"/>
          <p14:tracePt t="11394" x="2943225" y="2371725"/>
          <p14:tracePt t="11395" x="2949575" y="2371725"/>
          <p14:tracePt t="11396" x="2955925" y="2371725"/>
          <p14:tracePt t="11397" x="2962275" y="2371725"/>
          <p14:tracePt t="11398" x="2968625" y="2371725"/>
          <p14:tracePt t="11399" x="2976563" y="2371725"/>
          <p14:tracePt t="11400" x="2982913" y="2371725"/>
          <p14:tracePt t="11402" x="2989263" y="2371725"/>
          <p14:tracePt t="11403" x="2995613" y="2371725"/>
          <p14:tracePt t="11405" x="3001963" y="2371725"/>
          <p14:tracePt t="11405" x="3008313" y="2371725"/>
          <p14:tracePt t="11407" x="3014663" y="2371725"/>
          <p14:tracePt t="11408" x="3021013" y="2371725"/>
          <p14:tracePt t="11409" x="3027363" y="2371725"/>
          <p14:tracePt t="11410" x="3033713" y="2371725"/>
          <p14:tracePt t="11411" x="3040063" y="2365375"/>
          <p14:tracePt t="11413" x="3046413" y="2365375"/>
          <p14:tracePt t="11413" x="3052763" y="2365375"/>
          <p14:tracePt t="11415" x="3059113" y="2365375"/>
          <p14:tracePt t="11416" x="3065463" y="2365375"/>
          <p14:tracePt t="11417" x="3071813" y="2365375"/>
          <p14:tracePt t="11418" x="3078163" y="2365375"/>
          <p14:tracePt t="11420" x="3084513" y="2365375"/>
          <p14:tracePt t="11421" x="3090863" y="2365375"/>
          <p14:tracePt t="11422" x="3097213" y="2365375"/>
          <p14:tracePt t="11423" x="3103563" y="2365375"/>
          <p14:tracePt t="11424" x="3109913" y="2365375"/>
          <p14:tracePt t="11425" x="3116263" y="2365375"/>
          <p14:tracePt t="11427" x="3122613" y="2365375"/>
          <p14:tracePt t="11428" x="3128963" y="2365375"/>
          <p14:tracePt t="11429" x="3135313" y="2365375"/>
          <p14:tracePt t="11430" x="3141663" y="2365375"/>
          <p14:tracePt t="11431" x="3148013" y="2365375"/>
          <p14:tracePt t="11432" x="3154363" y="2365375"/>
          <p14:tracePt t="11434" x="3160713" y="2365375"/>
          <p14:tracePt t="11435" x="3167063" y="2365375"/>
          <p14:tracePt t="11436" x="3173413" y="2365375"/>
          <p14:tracePt t="11438" x="3179763" y="2365375"/>
          <p14:tracePt t="11438" x="3186113" y="2365375"/>
          <p14:tracePt t="11439" x="3192463" y="2365375"/>
          <p14:tracePt t="11440" x="3198813" y="2365375"/>
          <p14:tracePt t="11441" x="3205163" y="2365375"/>
          <p14:tracePt t="11442" x="3211513" y="2365375"/>
          <p14:tracePt t="11443" x="3217863" y="2365375"/>
          <p14:tracePt t="11444" x="3224213" y="2365375"/>
          <p14:tracePt t="11446" x="3236913" y="2365375"/>
          <p14:tracePt t="11447" x="3243263" y="2365375"/>
          <p14:tracePt t="11448" x="3249613" y="2365375"/>
          <p14:tracePt t="11449" x="3255963" y="2365375"/>
          <p14:tracePt t="11450" x="3262313" y="2359025"/>
          <p14:tracePt t="11451" x="3268663" y="2359025"/>
          <p14:tracePt t="11452" x="3275013" y="2359025"/>
          <p14:tracePt t="11453" x="3281363" y="2359025"/>
          <p14:tracePt t="11455" x="3287713" y="2359025"/>
          <p14:tracePt t="11455" x="3294063" y="2359025"/>
          <p14:tracePt t="11456" x="3300413" y="2359025"/>
          <p14:tracePt t="11457" x="3306763" y="2359025"/>
          <p14:tracePt t="11458" x="3313113" y="2359025"/>
          <p14:tracePt t="11459" x="3319463" y="2359025"/>
          <p14:tracePt t="11460" x="3325813" y="2359025"/>
          <p14:tracePt t="11461" x="3332163" y="2359025"/>
          <p14:tracePt t="11463" x="3338513" y="2359025"/>
          <p14:tracePt t="11463" x="3344863" y="2359025"/>
          <p14:tracePt t="11464" x="3351213" y="2359025"/>
          <p14:tracePt t="11465" x="3357563" y="2359025"/>
          <p14:tracePt t="11466" x="3363913" y="2359025"/>
          <p14:tracePt t="11467" x="3370263" y="2359025"/>
          <p14:tracePt t="11468" x="3376613" y="2359025"/>
          <p14:tracePt t="11469" x="3382963" y="2359025"/>
          <p14:tracePt t="11470" x="3389313" y="2359025"/>
          <p14:tracePt t="11471" x="3395663" y="2359025"/>
          <p14:tracePt t="11472" x="3402013" y="2359025"/>
          <p14:tracePt t="11473" x="3414713" y="2359025"/>
          <p14:tracePt t="11475" x="3421063" y="2359025"/>
          <p14:tracePt t="11476" x="3427413" y="2359025"/>
          <p14:tracePt t="11477" x="3441700" y="2359025"/>
          <p14:tracePt t="11478" x="3448050" y="2359025"/>
          <p14:tracePt t="11479" x="3454400" y="2359025"/>
          <p14:tracePt t="11480" x="3460750" y="2359025"/>
          <p14:tracePt t="11482" x="3467100" y="2359025"/>
          <p14:tracePt t="11483" x="3473450" y="2359025"/>
          <p14:tracePt t="11484" x="3479800" y="2359025"/>
          <p14:tracePt t="11485" x="3486150" y="2359025"/>
          <p14:tracePt t="11486" x="3492500" y="2359025"/>
          <p14:tracePt t="11488" x="3505200" y="2359025"/>
          <p14:tracePt t="11489" x="3511550" y="2359025"/>
          <p14:tracePt t="11490" x="3517900" y="2359025"/>
          <p14:tracePt t="11492" x="3524250" y="2359025"/>
          <p14:tracePt t="11493" x="3530600" y="2359025"/>
          <p14:tracePt t="11494" x="3536950" y="2351088"/>
          <p14:tracePt t="11496" x="3549650" y="2351088"/>
          <p14:tracePt t="11498" x="3556000" y="2351088"/>
          <p14:tracePt t="11499" x="3562350" y="2351088"/>
          <p14:tracePt t="11500" x="3568700" y="2351088"/>
          <p14:tracePt t="11502" x="3575050" y="2351088"/>
          <p14:tracePt t="11503" x="3581400" y="2351088"/>
          <p14:tracePt t="11504" x="3587750" y="2351088"/>
          <p14:tracePt t="11505" x="3594100" y="2351088"/>
          <p14:tracePt t="11507" x="3600450" y="2351088"/>
          <p14:tracePt t="11509" x="3606800" y="2351088"/>
          <p14:tracePt t="11511" x="3613150" y="2351088"/>
          <p14:tracePt t="11513" x="3619500" y="2351088"/>
          <p14:tracePt t="11514" x="3625850" y="2351088"/>
          <p14:tracePt t="11516" x="3632200" y="2351088"/>
          <p14:tracePt t="11518" x="3638550" y="2351088"/>
          <p14:tracePt t="11521" x="3644900" y="2351088"/>
          <p14:tracePt t="11523" x="3651250" y="2351088"/>
          <p14:tracePt t="11525" x="3657600" y="2351088"/>
          <p14:tracePt t="11528" x="3663950" y="2351088"/>
          <p14:tracePt t="11531" x="3670300" y="2351088"/>
          <p14:tracePt t="11535" x="3676650" y="2351088"/>
          <p14:tracePt t="11544" x="3683000" y="2351088"/>
          <p14:tracePt t="11556" x="3689350" y="2351088"/>
          <p14:tracePt t="11596" x="3695700" y="2351088"/>
          <p14:tracePt t="12211" x="3702050" y="2351088"/>
          <p14:tracePt t="12216" x="3708400" y="2351088"/>
          <p14:tracePt t="12220" x="3714750" y="2351088"/>
          <p14:tracePt t="12226" x="3721100" y="2351088"/>
          <p14:tracePt t="12233" x="3727450" y="2351088"/>
          <p14:tracePt t="12239" x="3733800" y="2351088"/>
          <p14:tracePt t="12253" x="3740150" y="2351088"/>
          <p14:tracePt t="12264" x="3746500" y="2351088"/>
          <p14:tracePt t="12282" x="3752850" y="2351088"/>
          <p14:tracePt t="12612" x="3746500" y="2351088"/>
          <p14:tracePt t="12616" x="3740150" y="2351088"/>
          <p14:tracePt t="12621" x="3740150" y="2344738"/>
          <p14:tracePt t="12622" x="3733800" y="2344738"/>
          <p14:tracePt t="12624" x="3727450" y="2344738"/>
          <p14:tracePt t="12628" x="3721100" y="2344738"/>
          <p14:tracePt t="12630" x="3714750" y="2344738"/>
          <p14:tracePt t="12631" x="3714750" y="2338388"/>
          <p14:tracePt t="12632" x="3708400" y="2338388"/>
          <p14:tracePt t="12634" x="3702050" y="2338388"/>
          <p14:tracePt t="12636" x="3695700" y="2338388"/>
          <p14:tracePt t="12637" x="3695700" y="2332038"/>
          <p14:tracePt t="12638" x="3689350" y="2332038"/>
          <p14:tracePt t="12639" x="3683000" y="2332038"/>
          <p14:tracePt t="12641" x="3676650" y="2332038"/>
          <p14:tracePt t="12644" x="3663950" y="2332038"/>
          <p14:tracePt t="12645" x="3657600" y="2332038"/>
          <p14:tracePt t="12646" x="3651250" y="2332038"/>
          <p14:tracePt t="12647" x="3644900" y="2325688"/>
          <p14:tracePt t="12648" x="3638550" y="2325688"/>
          <p14:tracePt t="12649" x="3632200" y="2325688"/>
          <p14:tracePt t="12650" x="3625850" y="2325688"/>
          <p14:tracePt t="12651" x="3619500" y="2325688"/>
          <p14:tracePt t="12652" x="3613150" y="2325688"/>
          <p14:tracePt t="12653" x="3606800" y="2325688"/>
          <p14:tracePt t="12654" x="3600450" y="2325688"/>
          <p14:tracePt t="12655" x="3587750" y="2325688"/>
          <p14:tracePt t="12656" x="3581400" y="2325688"/>
          <p14:tracePt t="12657" x="3575050" y="2325688"/>
          <p14:tracePt t="12658" x="3568700" y="2325688"/>
          <p14:tracePt t="12659" x="3556000" y="2319338"/>
          <p14:tracePt t="12661" x="3543300" y="2319338"/>
          <p14:tracePt t="12662" x="3536950" y="2319338"/>
          <p14:tracePt t="12663" x="3524250" y="2319338"/>
          <p14:tracePt t="12664" x="3517900" y="2319338"/>
          <p14:tracePt t="12665" x="3505200" y="2319338"/>
          <p14:tracePt t="12666" x="3498850" y="2319338"/>
          <p14:tracePt t="12667" x="3492500" y="2319338"/>
          <p14:tracePt t="12669" x="3473450" y="2319338"/>
          <p14:tracePt t="12670" x="3467100" y="2319338"/>
          <p14:tracePt t="12671" x="3460750" y="2319338"/>
          <p14:tracePt t="12672" x="3448050" y="2319338"/>
          <p14:tracePt t="12673" x="3441700" y="2319338"/>
          <p14:tracePt t="12674" x="3435350" y="2319338"/>
          <p14:tracePt t="12675" x="3427413" y="2319338"/>
          <p14:tracePt t="12676" x="3414713" y="2319338"/>
          <p14:tracePt t="12677" x="3402013" y="2319338"/>
          <p14:tracePt t="12678" x="3395663" y="2319338"/>
          <p14:tracePt t="12679" x="3382963" y="2319338"/>
          <p14:tracePt t="12680" x="3376613" y="2319338"/>
          <p14:tracePt t="12681" x="3370263" y="2319338"/>
          <p14:tracePt t="12682" x="3363913" y="2319338"/>
          <p14:tracePt t="12683" x="3357563" y="2319338"/>
          <p14:tracePt t="12684" x="3344863" y="2319338"/>
          <p14:tracePt t="12686" x="3332163" y="2312988"/>
          <p14:tracePt t="12687" x="3325813" y="2312988"/>
          <p14:tracePt t="12688" x="3313113" y="2312988"/>
          <p14:tracePt t="12689" x="3306763" y="2312988"/>
          <p14:tracePt t="12690" x="3294063" y="2312988"/>
          <p14:tracePt t="12691" x="3287713" y="2312988"/>
          <p14:tracePt t="12692" x="3281363" y="2312988"/>
          <p14:tracePt t="12694" x="3262313" y="2312988"/>
          <p14:tracePt t="12695" x="3255963" y="2312988"/>
          <p14:tracePt t="12696" x="3249613" y="2312988"/>
          <p14:tracePt t="12697" x="3243263" y="2312988"/>
          <p14:tracePt t="12698" x="3230563" y="2312988"/>
          <p14:tracePt t="12699" x="3224213" y="2312988"/>
          <p14:tracePt t="12700" x="3217863" y="2312988"/>
          <p14:tracePt t="12701" x="3211513" y="2312988"/>
          <p14:tracePt t="12702" x="3205163" y="2312988"/>
          <p14:tracePt t="12703" x="3192463" y="2312988"/>
          <p14:tracePt t="12704" x="3179763" y="2312988"/>
          <p14:tracePt t="12705" x="3173413" y="2312988"/>
          <p14:tracePt t="12706" x="3167063" y="2312988"/>
          <p14:tracePt t="12707" x="3154363" y="2306638"/>
          <p14:tracePt t="12709" x="3141663" y="2306638"/>
          <p14:tracePt t="12711" x="3135313" y="2306638"/>
          <p14:tracePt t="12711" x="3128963" y="2306638"/>
          <p14:tracePt t="12712" x="3122613" y="2306638"/>
          <p14:tracePt t="12713" x="3109913" y="2306638"/>
          <p14:tracePt t="12715" x="3097213" y="2306638"/>
          <p14:tracePt t="12716" x="3090863" y="2300288"/>
          <p14:tracePt t="12717" x="3084513" y="2300288"/>
          <p14:tracePt t="12719" x="3065463" y="2300288"/>
          <p14:tracePt t="12720" x="3059113" y="2300288"/>
          <p14:tracePt t="12721" x="3052763" y="2300288"/>
          <p14:tracePt t="12722" x="3046413" y="2300288"/>
          <p14:tracePt t="12723" x="3040063" y="2300288"/>
          <p14:tracePt t="12724" x="3033713" y="2300288"/>
          <p14:tracePt t="12725" x="3027363" y="2293938"/>
          <p14:tracePt t="12726" x="3021013" y="2293938"/>
          <p14:tracePt t="12727" x="3008313" y="2293938"/>
          <p14:tracePt t="12729" x="2995613" y="2293938"/>
          <p14:tracePt t="12730" x="2989263" y="2293938"/>
          <p14:tracePt t="12731" x="2982913" y="2293938"/>
          <p14:tracePt t="12732" x="2976563" y="2293938"/>
          <p14:tracePt t="12733" x="2968625" y="2293938"/>
          <p14:tracePt t="12734" x="2962275" y="2293938"/>
          <p14:tracePt t="12736" x="2955925" y="2293938"/>
          <p14:tracePt t="12736" x="2949575" y="2287588"/>
          <p14:tracePt t="12737" x="2943225" y="2287588"/>
          <p14:tracePt t="12738" x="2936875" y="2287588"/>
          <p14:tracePt t="12739" x="2930525" y="2287588"/>
          <p14:tracePt t="12741" x="2924175" y="2287588"/>
          <p14:tracePt t="12742" x="2917825" y="2287588"/>
          <p14:tracePt t="12744" x="2911475" y="2287588"/>
          <p14:tracePt t="12744" x="2905125" y="2287588"/>
          <p14:tracePt t="12745" x="2898775" y="2287588"/>
          <p14:tracePt t="12746" x="2892425" y="2287588"/>
          <p14:tracePt t="12747" x="2886075" y="2287588"/>
          <p14:tracePt t="12748" x="2879725" y="2287588"/>
          <p14:tracePt t="12750" x="2873375" y="2287588"/>
          <p14:tracePt t="12752" x="2860675" y="2287588"/>
          <p14:tracePt t="12754" x="2854325" y="2287588"/>
          <p14:tracePt t="12755" x="2847975" y="2287588"/>
          <p14:tracePt t="12756" x="2841625" y="2287588"/>
          <p14:tracePt t="12757" x="2835275" y="2281238"/>
          <p14:tracePt t="12758" x="2828925" y="2281238"/>
          <p14:tracePt t="12761" x="2822575" y="2281238"/>
          <p14:tracePt t="12761" x="2816225" y="2281238"/>
          <p14:tracePt t="12763" x="2809875" y="2281238"/>
          <p14:tracePt t="12764" x="2803525" y="2281238"/>
          <p14:tracePt t="12765" x="2797175" y="2281238"/>
          <p14:tracePt t="12767" x="2790825" y="2281238"/>
          <p14:tracePt t="12769" x="2784475" y="2281238"/>
          <p14:tracePt t="12770" x="2778125" y="2281238"/>
          <p14:tracePt t="12771" x="2771775" y="2281238"/>
          <p14:tracePt t="12772" x="2765425" y="2281238"/>
          <p14:tracePt t="12774" x="2759075" y="2281238"/>
          <p14:tracePt t="12775" x="2752725" y="2281238"/>
          <p14:tracePt t="12777" x="2746375" y="2281238"/>
          <p14:tracePt t="12778" x="2740025" y="2281238"/>
          <p14:tracePt t="12779" x="2733675" y="2281238"/>
          <p14:tracePt t="12781" x="2727325" y="2281238"/>
          <p14:tracePt t="12783" x="2720975" y="2281238"/>
          <p14:tracePt t="12784" x="2714625" y="2281238"/>
          <p14:tracePt t="12786" x="2708275" y="2281238"/>
          <p14:tracePt t="12787" x="2701925" y="2281238"/>
          <p14:tracePt t="12789" x="2695575" y="2281238"/>
          <p14:tracePt t="12790" x="2689225" y="2281238"/>
          <p14:tracePt t="12792" x="2682875" y="2281238"/>
          <p14:tracePt t="12794" x="2676525" y="2281238"/>
          <p14:tracePt t="12795" x="2670175" y="2281238"/>
          <p14:tracePt t="12796" x="2663825" y="2281238"/>
          <p14:tracePt t="12798" x="2657475" y="2281238"/>
          <p14:tracePt t="12799" x="2651125" y="2281238"/>
          <p14:tracePt t="12802" x="2638425" y="2281238"/>
          <p14:tracePt t="12804" x="2632075" y="2281238"/>
          <p14:tracePt t="12806" x="2625725" y="2281238"/>
          <p14:tracePt t="12808" x="2619375" y="2281238"/>
          <p14:tracePt t="12810" x="2613025" y="2281238"/>
          <p14:tracePt t="12812" x="2606675" y="2281238"/>
          <p14:tracePt t="12813" x="2606675" y="2287588"/>
          <p14:tracePt t="12814" x="2600325" y="2287588"/>
          <p14:tracePt t="12816" x="2593975" y="2287588"/>
          <p14:tracePt t="12819" x="2587625" y="2287588"/>
          <p14:tracePt t="12820" x="2581275" y="2287588"/>
          <p14:tracePt t="12822" x="2574925" y="2287588"/>
          <p14:tracePt t="12824" x="2574925" y="2293938"/>
          <p14:tracePt t="12825" x="2568575" y="2293938"/>
          <p14:tracePt t="12828" x="2562225" y="2293938"/>
          <p14:tracePt t="12830" x="2555875" y="2293938"/>
          <p14:tracePt t="12832" x="2549525" y="2293938"/>
          <p14:tracePt t="12835" x="2549525" y="2300288"/>
          <p14:tracePt t="12837" x="2543175" y="2300288"/>
          <p14:tracePt t="12841" x="2536825" y="2300288"/>
          <p14:tracePt t="12847" x="2530475" y="2300288"/>
          <p14:tracePt t="12931" x="2530475" y="2306638"/>
          <p14:tracePt t="12945" x="2536825" y="2306638"/>
          <p14:tracePt t="12948" x="2543175" y="2306638"/>
          <p14:tracePt t="12955" x="2549525" y="2306638"/>
          <p14:tracePt t="12958" x="2555875" y="2306638"/>
          <p14:tracePt t="12963" x="2562225" y="2306638"/>
          <p14:tracePt t="12967" x="2568575" y="2306638"/>
          <p14:tracePt t="12970" x="2574925" y="2306638"/>
          <p14:tracePt t="12973" x="2581275" y="2306638"/>
          <p14:tracePt t="12978" x="2587625" y="2306638"/>
          <p14:tracePt t="12980" x="2593975" y="2306638"/>
          <p14:tracePt t="12982" x="2600325" y="2306638"/>
          <p14:tracePt t="12986" x="2606675" y="2306638"/>
          <p14:tracePt t="12988" x="2613025" y="2306638"/>
          <p14:tracePt t="12992" x="2619375" y="2306638"/>
          <p14:tracePt t="12994" x="2625725" y="2306638"/>
          <p14:tracePt t="12996" x="2632075" y="2306638"/>
          <p14:tracePt t="12999" x="2638425" y="2306638"/>
          <p14:tracePt t="13000" x="2644775" y="2306638"/>
          <p14:tracePt t="13002" x="2651125" y="2306638"/>
          <p14:tracePt t="13004" x="2657475" y="2306638"/>
          <p14:tracePt t="13006" x="2663825" y="2306638"/>
          <p14:tracePt t="13008" x="2670175" y="2306638"/>
          <p14:tracePt t="13010" x="2676525" y="2306638"/>
          <p14:tracePt t="13011" x="2682875" y="2306638"/>
          <p14:tracePt t="13013" x="2689225" y="2306638"/>
          <p14:tracePt t="13014" x="2695575" y="2306638"/>
          <p14:tracePt t="13015" x="2701925" y="2312988"/>
          <p14:tracePt t="13018" x="2708275" y="2312988"/>
          <p14:tracePt t="13019" x="2714625" y="2312988"/>
          <p14:tracePt t="13020" x="2720975" y="2312988"/>
          <p14:tracePt t="13021" x="2727325" y="2312988"/>
          <p14:tracePt t="13022" x="2733675" y="2312988"/>
          <p14:tracePt t="13024" x="2740025" y="2312988"/>
          <p14:tracePt t="13025" x="2746375" y="2312988"/>
          <p14:tracePt t="13027" x="2752725" y="2312988"/>
          <p14:tracePt t="13028" x="2759075" y="2319338"/>
          <p14:tracePt t="13029" x="2765425" y="2319338"/>
          <p14:tracePt t="13030" x="2771775" y="2319338"/>
          <p14:tracePt t="13031" x="2778125" y="2319338"/>
          <p14:tracePt t="13032" x="2784475" y="2319338"/>
          <p14:tracePt t="13033" x="2790825" y="2319338"/>
          <p14:tracePt t="13035" x="2803525" y="2319338"/>
          <p14:tracePt t="13036" x="2809875" y="2325688"/>
          <p14:tracePt t="13037" x="2816225" y="2325688"/>
          <p14:tracePt t="13039" x="2828925" y="2325688"/>
          <p14:tracePt t="13040" x="2835275" y="2325688"/>
          <p14:tracePt t="13041" x="2841625" y="2325688"/>
          <p14:tracePt t="13042" x="2847975" y="2325688"/>
          <p14:tracePt t="13043" x="2854325" y="2325688"/>
          <p14:tracePt t="13044" x="2860675" y="2325688"/>
          <p14:tracePt t="13045" x="2873375" y="2325688"/>
          <p14:tracePt t="13046" x="2879725" y="2332038"/>
          <p14:tracePt t="13047" x="2886075" y="2332038"/>
          <p14:tracePt t="13048" x="2898775" y="2332038"/>
          <p14:tracePt t="13049" x="2905125" y="2332038"/>
          <p14:tracePt t="13050" x="2911475" y="2332038"/>
          <p14:tracePt t="13052" x="2917825" y="2332038"/>
          <p14:tracePt t="13052" x="2924175" y="2332038"/>
          <p14:tracePt t="13053" x="2936875" y="2332038"/>
          <p14:tracePt t="13054" x="2943225" y="2332038"/>
          <p14:tracePt t="13055" x="2949575" y="2332038"/>
          <p14:tracePt t="13056" x="2962275" y="2332038"/>
          <p14:tracePt t="13057" x="2968625" y="2332038"/>
          <p14:tracePt t="13058" x="2976563" y="2332038"/>
          <p14:tracePt t="13060" x="2995613" y="2338388"/>
          <p14:tracePt t="13061" x="3008313" y="2338388"/>
          <p14:tracePt t="13062" x="3021013" y="2338388"/>
          <p14:tracePt t="13064" x="3033713" y="2338388"/>
          <p14:tracePt t="13065" x="3046413" y="2338388"/>
          <p14:tracePt t="13066" x="3052763" y="2338388"/>
          <p14:tracePt t="13067" x="3059113" y="2344738"/>
          <p14:tracePt t="13068" x="3078163" y="2344738"/>
          <p14:tracePt t="13069" x="3084513" y="2344738"/>
          <p14:tracePt t="13070" x="3090863" y="2344738"/>
          <p14:tracePt t="13071" x="3103563" y="2344738"/>
          <p14:tracePt t="13072" x="3109913" y="2344738"/>
          <p14:tracePt t="13073" x="3122613" y="2344738"/>
          <p14:tracePt t="13074" x="3135313" y="2344738"/>
          <p14:tracePt t="13075" x="3141663" y="2344738"/>
          <p14:tracePt t="13077" x="3154363" y="2344738"/>
          <p14:tracePt t="13077" x="3160713" y="2344738"/>
          <p14:tracePt t="13078" x="3167063" y="2344738"/>
          <p14:tracePt t="13079" x="3179763" y="2344738"/>
          <p14:tracePt t="13080" x="3192463" y="2351088"/>
          <p14:tracePt t="13081" x="3205163" y="2351088"/>
          <p14:tracePt t="13082" x="3211513" y="2351088"/>
          <p14:tracePt t="13083" x="3224213" y="2351088"/>
          <p14:tracePt t="13085" x="3243263" y="2359025"/>
          <p14:tracePt t="13086" x="3249613" y="2359025"/>
          <p14:tracePt t="13087" x="3262313" y="2359025"/>
          <p14:tracePt t="13088" x="3268663" y="2359025"/>
          <p14:tracePt t="13089" x="3281363" y="2359025"/>
          <p14:tracePt t="13090" x="3294063" y="2359025"/>
          <p14:tracePt t="13091" x="3300413" y="2359025"/>
          <p14:tracePt t="13092" x="3306763" y="2359025"/>
          <p14:tracePt t="13093" x="3319463" y="2359025"/>
          <p14:tracePt t="13094" x="3325813" y="2359025"/>
          <p14:tracePt t="13095" x="3338513" y="2359025"/>
          <p14:tracePt t="13096" x="3351213" y="2359025"/>
          <p14:tracePt t="13097" x="3357563" y="2365375"/>
          <p14:tracePt t="13098" x="3363913" y="2365375"/>
          <p14:tracePt t="13099" x="3376613" y="2365375"/>
          <p14:tracePt t="13100" x="3389313" y="2365375"/>
          <p14:tracePt t="13101" x="3395663" y="2365375"/>
          <p14:tracePt t="13102" x="3408363" y="2365375"/>
          <p14:tracePt t="13103" x="3414713" y="2365375"/>
          <p14:tracePt t="13104" x="3427413" y="2365375"/>
          <p14:tracePt t="13105" x="3435350" y="2365375"/>
          <p14:tracePt t="13106" x="3441700" y="2365375"/>
          <p14:tracePt t="13107" x="3454400" y="2365375"/>
          <p14:tracePt t="13108" x="3467100" y="2365375"/>
          <p14:tracePt t="13111" x="3479800" y="2365375"/>
          <p14:tracePt t="13111" x="3492500" y="2365375"/>
          <p14:tracePt t="13112" x="3498850" y="2365375"/>
          <p14:tracePt t="13113" x="3505200" y="2365375"/>
          <p14:tracePt t="13114" x="3517900" y="2365375"/>
          <p14:tracePt t="13115" x="3524250" y="2365375"/>
          <p14:tracePt t="13116" x="3536950" y="2365375"/>
          <p14:tracePt t="13117" x="3543300" y="2365375"/>
          <p14:tracePt t="13118" x="3549650" y="2365375"/>
          <p14:tracePt t="13119" x="3556000" y="2365375"/>
          <p14:tracePt t="13120" x="3568700" y="2365375"/>
          <p14:tracePt t="13121" x="3575050" y="2365375"/>
          <p14:tracePt t="13122" x="3581400" y="2365375"/>
          <p14:tracePt t="13123" x="3594100" y="2365375"/>
          <p14:tracePt t="13124" x="3606800" y="2371725"/>
          <p14:tracePt t="13127" x="3613150" y="2371725"/>
          <p14:tracePt t="13127" x="3619500" y="2371725"/>
          <p14:tracePt t="13128" x="3625850" y="2371725"/>
          <p14:tracePt t="13129" x="3638550" y="2371725"/>
          <p14:tracePt t="13130" x="3644900" y="2371725"/>
          <p14:tracePt t="13131" x="3651250" y="2371725"/>
          <p14:tracePt t="13133" x="3657600" y="2371725"/>
          <p14:tracePt t="13135" x="3670300" y="2371725"/>
          <p14:tracePt t="13135" x="3676650" y="2371725"/>
          <p14:tracePt t="13136" x="3683000" y="2371725"/>
          <p14:tracePt t="13137" x="3689350" y="2371725"/>
          <p14:tracePt t="13139" x="3695700" y="2371725"/>
          <p14:tracePt t="13141" x="3702050" y="2371725"/>
          <p14:tracePt t="13142" x="3708400" y="2371725"/>
          <p14:tracePt t="13143" x="3714750" y="2371725"/>
          <p14:tracePt t="13144" x="3721100" y="2371725"/>
          <p14:tracePt t="13147" x="3727450" y="2371725"/>
          <p14:tracePt t="13148" x="3733800" y="2371725"/>
          <p14:tracePt t="13150" x="3740150" y="2371725"/>
          <p14:tracePt t="13151" x="3746500" y="2371725"/>
          <p14:tracePt t="13154" x="3752850" y="2371725"/>
          <p14:tracePt t="13156" x="3759200" y="2371725"/>
          <p14:tracePt t="13158" x="3765550" y="2371725"/>
          <p14:tracePt t="13161" x="3771900" y="2371725"/>
          <p14:tracePt t="13164" x="3778250" y="2371725"/>
          <p14:tracePt t="13168" x="3784600" y="2371725"/>
          <p14:tracePt t="13178" x="3790950" y="2371725"/>
          <p14:tracePt t="14116" x="3784600" y="2371725"/>
          <p14:tracePt t="14125" x="3778250" y="2371725"/>
          <p14:tracePt t="14147" x="3771900" y="2371725"/>
          <p14:tracePt t="14163" x="3771900" y="2365375"/>
          <p14:tracePt t="14165" x="3765550" y="2365375"/>
          <p14:tracePt t="14173" x="3759200" y="2365375"/>
          <p14:tracePt t="14181" x="3752850" y="2365375"/>
          <p14:tracePt t="14189" x="3746500" y="2365375"/>
          <p14:tracePt t="14196" x="3740150" y="2365375"/>
          <p14:tracePt t="14205" x="3733800" y="2365375"/>
          <p14:tracePt t="14218" x="3727450" y="2365375"/>
          <p14:tracePt t="23408" x="3721100" y="2365375"/>
          <p14:tracePt t="23412" x="3714750" y="2365375"/>
          <p14:tracePt t="23414" x="3708400" y="2365375"/>
          <p14:tracePt t="23416" x="3702050" y="2365375"/>
          <p14:tracePt t="23418" x="3695700" y="2365375"/>
          <p14:tracePt t="23421" x="3689350" y="2365375"/>
          <p14:tracePt t="23423" x="3683000" y="2365375"/>
          <p14:tracePt t="23425" x="3670300" y="2365375"/>
          <p14:tracePt t="23427" x="3663950" y="2365375"/>
          <p14:tracePt t="23428" x="3657600" y="2365375"/>
          <p14:tracePt t="23430" x="3651250" y="2365375"/>
          <p14:tracePt t="23431" x="3644900" y="2365375"/>
          <p14:tracePt t="23433" x="3638550" y="2365375"/>
          <p14:tracePt t="23435" x="3632200" y="2365375"/>
          <p14:tracePt t="23436" x="3625850" y="2365375"/>
          <p14:tracePt t="23437" x="3619500" y="2365375"/>
          <p14:tracePt t="23439" x="3613150" y="2365375"/>
          <p14:tracePt t="23440" x="3606800" y="2365375"/>
          <p14:tracePt t="23442" x="3600450" y="2365375"/>
          <p14:tracePt t="23443" x="3594100" y="2365375"/>
          <p14:tracePt t="23444" x="3587750" y="2365375"/>
          <p14:tracePt t="23445" x="3581400" y="2365375"/>
          <p14:tracePt t="23447" x="3575050" y="2365375"/>
          <p14:tracePt t="23448" x="3568700" y="2365375"/>
          <p14:tracePt t="23450" x="3562350" y="2365375"/>
          <p14:tracePt t="23451" x="3556000" y="2365375"/>
          <p14:tracePt t="23452" x="3549650" y="2365375"/>
          <p14:tracePt t="23454" x="3543300" y="2365375"/>
          <p14:tracePt t="23456" x="3536950" y="2365375"/>
          <p14:tracePt t="23457" x="3530600" y="2365375"/>
          <p14:tracePt t="23459" x="3524250" y="2365375"/>
          <p14:tracePt t="23461" x="3517900" y="2365375"/>
          <p14:tracePt t="23463" x="3511550" y="2365375"/>
          <p14:tracePt t="23465" x="3505200" y="2365375"/>
          <p14:tracePt t="23467" x="3498850" y="2365375"/>
          <p14:tracePt t="23469" x="3492500" y="2365375"/>
          <p14:tracePt t="23471" x="3486150" y="2365375"/>
          <p14:tracePt t="23475" x="3479800" y="2365375"/>
          <p14:tracePt t="23476" x="3473450" y="2365375"/>
          <p14:tracePt t="23479" x="3467100" y="2365375"/>
          <p14:tracePt t="23483" x="3460750" y="2365375"/>
          <p14:tracePt t="23487" x="3454400" y="2365375"/>
          <p14:tracePt t="23492" x="3448050" y="2365375"/>
          <p14:tracePt t="23500" x="3441700" y="2365375"/>
          <p14:tracePt t="23504" x="3435350" y="2365375"/>
          <p14:tracePt t="23512" x="3427413" y="2365375"/>
          <p14:tracePt t="27518" x="3421063" y="2365375"/>
          <p14:tracePt t="27521" x="3414713" y="2365375"/>
          <p14:tracePt t="27523" x="3414713" y="2359025"/>
          <p14:tracePt t="27524" x="3408363" y="2359025"/>
          <p14:tracePt t="27526" x="3408363" y="2351088"/>
          <p14:tracePt t="27527" x="3402013" y="2351088"/>
          <p14:tracePt t="27529" x="3395663" y="2351088"/>
          <p14:tracePt t="27530" x="3395663" y="2344738"/>
          <p14:tracePt t="27531" x="3389313" y="2344738"/>
          <p14:tracePt t="27533" x="3382963" y="2338388"/>
          <p14:tracePt t="27535" x="3376613" y="2332038"/>
          <p14:tracePt t="27536" x="3370263" y="2332038"/>
          <p14:tracePt t="27538" x="3363913" y="2332038"/>
          <p14:tracePt t="27540" x="3357563" y="2325688"/>
          <p14:tracePt t="27541" x="3351213" y="2325688"/>
          <p14:tracePt t="27543" x="3338513" y="2319338"/>
          <p14:tracePt t="27545" x="3332163" y="2312988"/>
          <p14:tracePt t="27546" x="3325813" y="2312988"/>
          <p14:tracePt t="27547" x="3319463" y="2306638"/>
          <p14:tracePt t="27548" x="3313113" y="2306638"/>
          <p14:tracePt t="27549" x="3306763" y="2300288"/>
          <p14:tracePt t="27551" x="3294063" y="2293938"/>
          <p14:tracePt t="27553" x="3281363" y="2293938"/>
          <p14:tracePt t="27554" x="3275013" y="2287588"/>
          <p14:tracePt t="27555" x="3268663" y="2287588"/>
          <p14:tracePt t="27556" x="3262313" y="2281238"/>
          <p14:tracePt t="27557" x="3255963" y="2281238"/>
          <p14:tracePt t="27558" x="3249613" y="2274888"/>
          <p14:tracePt t="27559" x="3236913" y="2274888"/>
          <p14:tracePt t="27560" x="3230563" y="2268538"/>
          <p14:tracePt t="27561" x="3217863" y="2268538"/>
          <p14:tracePt t="27562" x="3211513" y="2262188"/>
          <p14:tracePt t="27563" x="3198813" y="2255838"/>
          <p14:tracePt t="27565" x="3186113" y="2255838"/>
          <p14:tracePt t="27566" x="3179763" y="2249488"/>
          <p14:tracePt t="27568" x="3167063" y="2243138"/>
          <p14:tracePt t="27568" x="3160713" y="2243138"/>
          <p14:tracePt t="27569" x="3148013" y="2236788"/>
          <p14:tracePt t="27570" x="3141663" y="2236788"/>
          <p14:tracePt t="27571" x="3135313" y="2230438"/>
          <p14:tracePt t="27572" x="3122613" y="2230438"/>
          <p14:tracePt t="27573" x="3109913" y="2224088"/>
          <p14:tracePt t="27574" x="3103563" y="2224088"/>
          <p14:tracePt t="27576" x="3090863" y="2217738"/>
          <p14:tracePt t="27576" x="3078163" y="2217738"/>
          <p14:tracePt t="27577" x="3071813" y="2211388"/>
          <p14:tracePt t="27578" x="3065463" y="2211388"/>
          <p14:tracePt t="27579" x="3052763" y="2205038"/>
          <p14:tracePt t="27580" x="3040063" y="2198688"/>
          <p14:tracePt t="27581" x="3033713" y="2198688"/>
          <p14:tracePt t="27582" x="3014663" y="2192338"/>
          <p14:tracePt t="27583" x="3008313" y="2192338"/>
          <p14:tracePt t="27584" x="2995613" y="2185988"/>
          <p14:tracePt t="27585" x="2989263" y="2185988"/>
          <p14:tracePt t="27586" x="2976563" y="2179638"/>
          <p14:tracePt t="27587" x="2968625" y="2179638"/>
          <p14:tracePt t="27588" x="2949575" y="2173288"/>
          <p14:tracePt t="27589" x="2943225" y="2166938"/>
          <p14:tracePt t="27590" x="2930525" y="2166938"/>
          <p14:tracePt t="27591" x="2924175" y="2160588"/>
          <p14:tracePt t="27593" x="2917825" y="2160588"/>
          <p14:tracePt t="27593" x="2905125" y="2154238"/>
          <p14:tracePt t="27594" x="2892425" y="2154238"/>
          <p14:tracePt t="27595" x="2879725" y="2154238"/>
          <p14:tracePt t="27596" x="2867025" y="2147888"/>
          <p14:tracePt t="27597" x="2860675" y="2147888"/>
          <p14:tracePt t="27598" x="2847975" y="2141538"/>
          <p14:tracePt t="27599" x="2841625" y="2135188"/>
          <p14:tracePt t="27601" x="2822575" y="2128838"/>
          <p14:tracePt t="27602" x="2809875" y="2128838"/>
          <p14:tracePt t="27603" x="2797175" y="2122488"/>
          <p14:tracePt t="27604" x="2790825" y="2122488"/>
          <p14:tracePt t="27605" x="2784475" y="2116138"/>
          <p14:tracePt t="27606" x="2778125" y="2116138"/>
          <p14:tracePt t="27607" x="2765425" y="2116138"/>
          <p14:tracePt t="27608" x="2752725" y="2109788"/>
          <p14:tracePt t="27609" x="2746375" y="2103438"/>
          <p14:tracePt t="27610" x="2740025" y="2103438"/>
          <p14:tracePt t="27611" x="2727325" y="2097088"/>
          <p14:tracePt t="27612" x="2720975" y="2097088"/>
          <p14:tracePt t="27613" x="2714625" y="2090738"/>
          <p14:tracePt t="27614" x="2701925" y="2090738"/>
          <p14:tracePt t="27615" x="2695575" y="2084388"/>
          <p14:tracePt t="27616" x="2689225" y="2084388"/>
          <p14:tracePt t="27618" x="2682875" y="2078038"/>
          <p14:tracePt t="27618" x="2670175" y="2078038"/>
          <p14:tracePt t="27620" x="2663825" y="2071688"/>
          <p14:tracePt t="27621" x="2651125" y="2071688"/>
          <p14:tracePt t="27622" x="2644775" y="2065338"/>
          <p14:tracePt t="27623" x="2632075" y="2065338"/>
          <p14:tracePt t="27624" x="2625725" y="2058988"/>
          <p14:tracePt t="27626" x="2613025" y="2058988"/>
          <p14:tracePt t="27627" x="2606675" y="2052638"/>
          <p14:tracePt t="27628" x="2600325" y="2052638"/>
          <p14:tracePt t="27629" x="2593975" y="2046288"/>
          <p14:tracePt t="27631" x="2587625" y="2046288"/>
          <p14:tracePt t="27632" x="2581275" y="2039938"/>
          <p14:tracePt t="27634" x="2574925" y="2039938"/>
          <p14:tracePt t="27635" x="2568575" y="2033588"/>
          <p14:tracePt t="27636" x="2562225" y="2033588"/>
          <p14:tracePt t="27638" x="2555875" y="2027238"/>
          <p14:tracePt t="27639" x="2549525" y="2027238"/>
          <p14:tracePt t="27641" x="2549525" y="2020888"/>
          <p14:tracePt t="27643" x="2543175" y="2020888"/>
          <p14:tracePt t="27644" x="2536825" y="2020888"/>
          <p14:tracePt t="27645" x="2530475" y="2020888"/>
          <p14:tracePt t="27646" x="2530475" y="2014538"/>
          <p14:tracePt t="27649" x="2524125" y="2014538"/>
          <p14:tracePt t="27651" x="2517775" y="2008188"/>
          <p14:tracePt t="27653" x="2509838" y="2008188"/>
          <p14:tracePt t="27655" x="2509838" y="2001838"/>
          <p14:tracePt t="27657" x="2503488" y="2001838"/>
          <p14:tracePt t="27659" x="2497138" y="2001838"/>
          <p14:tracePt t="27660" x="2497138" y="1995488"/>
          <p14:tracePt t="27664" x="2497138" y="1989138"/>
          <p14:tracePt t="27665" x="2490788" y="1989138"/>
          <p14:tracePt t="27670" x="2490788" y="1982788"/>
          <p14:tracePt t="27674" x="2484438" y="1982788"/>
          <p14:tracePt t="27677" x="2484438" y="1976438"/>
          <p14:tracePt t="27684" x="2478088" y="1970088"/>
          <p14:tracePt t="27689" x="2478088" y="1963738"/>
          <p14:tracePt t="27691" x="2471738" y="1963738"/>
          <p14:tracePt t="27696" x="2471738" y="1957388"/>
          <p14:tracePt t="27701" x="2471738" y="1951038"/>
          <p14:tracePt t="27707" x="2471738" y="1944688"/>
          <p14:tracePt t="27711" x="2471738" y="1938338"/>
          <p14:tracePt t="27715" x="2471738" y="1931988"/>
          <p14:tracePt t="27721" x="2471738" y="1924050"/>
          <p14:tracePt t="27726" x="2471738" y="1917700"/>
          <p14:tracePt t="27730" x="2471738" y="1911350"/>
          <p14:tracePt t="27738" x="2471738" y="1905000"/>
          <p14:tracePt t="27744" x="2471738" y="1898650"/>
          <p14:tracePt t="27749" x="2471738" y="1892300"/>
          <p14:tracePt t="27758" x="2471738" y="1885950"/>
          <p14:tracePt t="27764" x="2471738" y="1879600"/>
          <p14:tracePt t="27770" x="2471738" y="1873250"/>
          <p14:tracePt t="27782" x="2471738" y="1866900"/>
          <p14:tracePt t="27879" x="2471738" y="1873250"/>
          <p14:tracePt t="27882" x="2471738" y="1879600"/>
          <p14:tracePt t="27884" x="2471738" y="1885950"/>
          <p14:tracePt t="27887" x="2471738" y="1892300"/>
          <p14:tracePt t="27889" x="2471738" y="1898650"/>
          <p14:tracePt t="27892" x="2471738" y="1905000"/>
          <p14:tracePt t="27894" x="2471738" y="1911350"/>
          <p14:tracePt t="27896" x="2471738" y="1917700"/>
          <p14:tracePt t="27897" x="2471738" y="1924050"/>
          <p14:tracePt t="27900" x="2471738" y="1931988"/>
          <p14:tracePt t="27901" x="2471738" y="1938338"/>
          <p14:tracePt t="27902" x="2478088" y="1938338"/>
          <p14:tracePt t="27903" x="2478088" y="1944688"/>
          <p14:tracePt t="27904" x="2478088" y="1951038"/>
          <p14:tracePt t="27907" x="2478088" y="1957388"/>
          <p14:tracePt t="27909" x="2478088" y="1963738"/>
          <p14:tracePt t="27910" x="2484438" y="1970088"/>
          <p14:tracePt t="27912" x="2484438" y="1976438"/>
          <p14:tracePt t="27913" x="2484438" y="1982788"/>
          <p14:tracePt t="27915" x="2484438" y="1989138"/>
          <p14:tracePt t="27917" x="2484438" y="1995488"/>
          <p14:tracePt t="27919" x="2484438" y="2001838"/>
          <p14:tracePt t="27921" x="2484438" y="2008188"/>
          <p14:tracePt t="27923" x="2484438" y="2014538"/>
          <p14:tracePt t="27924" x="2490788" y="2014538"/>
          <p14:tracePt t="27925" x="2490788" y="2020888"/>
          <p14:tracePt t="27927" x="2490788" y="2027238"/>
          <p14:tracePt t="27929" x="2490788" y="2033588"/>
          <p14:tracePt t="27932" x="2490788" y="2039938"/>
          <p14:tracePt t="27934" x="2490788" y="2046288"/>
          <p14:tracePt t="27936" x="2490788" y="2052638"/>
          <p14:tracePt t="27937" x="2497138" y="2052638"/>
          <p14:tracePt t="27940" x="2497138" y="2058988"/>
          <p14:tracePt t="27942" x="2497138" y="2065338"/>
          <p14:tracePt t="27946" x="2497138" y="2071688"/>
          <p14:tracePt t="27950" x="2503488" y="2078038"/>
          <p14:tracePt t="27954" x="2503488" y="2084388"/>
          <p14:tracePt t="27959" x="2503488" y="2090738"/>
          <p14:tracePt t="27967" x="2503488" y="2097088"/>
          <p14:tracePt t="27971" x="2503488" y="2103438"/>
          <p14:tracePt t="27979" x="2503488" y="2109788"/>
          <p14:tracePt t="27989" x="2503488" y="2116138"/>
          <p14:tracePt t="27998" x="2503488" y="2122488"/>
          <p14:tracePt t="28009" x="2503488" y="2128838"/>
          <p14:tracePt t="28021" x="2503488" y="2135188"/>
          <p14:tracePt t="28032" x="2503488" y="2141538"/>
          <p14:tracePt t="28041" x="2503488" y="2147888"/>
          <p14:tracePt t="28058" x="2503488" y="2154238"/>
          <p14:tracePt t="28075" x="2503488" y="2160588"/>
          <p14:tracePt t="28820" x="2497138" y="2160588"/>
          <p14:tracePt t="28823" x="2490788" y="2160588"/>
          <p14:tracePt t="28824" x="2490788" y="2154238"/>
          <p14:tracePt t="28826" x="2484438" y="2154238"/>
          <p14:tracePt t="28828" x="2478088" y="2154238"/>
          <p14:tracePt t="28829" x="2471738" y="2154238"/>
          <p14:tracePt t="28830" x="2471738" y="2147888"/>
          <p14:tracePt t="28833" x="2465388" y="2147888"/>
          <p14:tracePt t="28833" x="2459038" y="2147888"/>
          <p14:tracePt t="28834" x="2452688" y="2141538"/>
          <p14:tracePt t="28836" x="2446338" y="2141538"/>
          <p14:tracePt t="28837" x="2439988" y="2141538"/>
          <p14:tracePt t="28838" x="2433638" y="2135188"/>
          <p14:tracePt t="28839" x="2427288" y="2135188"/>
          <p14:tracePt t="28840" x="2420938" y="2135188"/>
          <p14:tracePt t="28841" x="2414588" y="2135188"/>
          <p14:tracePt t="28842" x="2408238" y="2128838"/>
          <p14:tracePt t="28843" x="2395538" y="2128838"/>
          <p14:tracePt t="28844" x="2389188" y="2128838"/>
          <p14:tracePt t="28845" x="2382838" y="2122488"/>
          <p14:tracePt t="28846" x="2376488" y="2122488"/>
          <p14:tracePt t="28847" x="2370138" y="2122488"/>
          <p14:tracePt t="28849" x="2363788" y="2116138"/>
          <p14:tracePt t="28849" x="2351088" y="2116138"/>
          <p14:tracePt t="28850" x="2338388" y="2116138"/>
          <p14:tracePt t="28852" x="2325688" y="2109788"/>
          <p14:tracePt t="28853" x="2312988" y="2109788"/>
          <p14:tracePt t="28854" x="2306638" y="2103438"/>
          <p14:tracePt t="28855" x="2300288" y="2103438"/>
          <p14:tracePt t="28857" x="2281238" y="2103438"/>
          <p14:tracePt t="28858" x="2268538" y="2103438"/>
          <p14:tracePt t="28859" x="2262188" y="2103438"/>
          <p14:tracePt t="28860" x="2249488" y="2103438"/>
          <p14:tracePt t="28861" x="2243138" y="2097088"/>
          <p14:tracePt t="28862" x="2236788" y="2097088"/>
          <p14:tracePt t="28863" x="2224088" y="2097088"/>
          <p14:tracePt t="28864" x="2211388" y="2097088"/>
          <p14:tracePt t="28866" x="2192338" y="2097088"/>
          <p14:tracePt t="28867" x="2179638" y="2090738"/>
          <p14:tracePt t="28868" x="2173288" y="2090738"/>
          <p14:tracePt t="28869" x="2160588" y="2090738"/>
          <p14:tracePt t="28870" x="2154238" y="2090738"/>
          <p14:tracePt t="28871" x="2141538" y="2090738"/>
          <p14:tracePt t="28872" x="2128838" y="2090738"/>
          <p14:tracePt t="28874" x="2122488" y="2090738"/>
          <p14:tracePt t="28874" x="2109788" y="2090738"/>
          <p14:tracePt t="28875" x="2103438" y="2090738"/>
          <p14:tracePt t="28876" x="2097088" y="2090738"/>
          <p14:tracePt t="28877" x="2084388" y="2090738"/>
          <p14:tracePt t="28878" x="2071688" y="2090738"/>
          <p14:tracePt t="28880" x="2058988" y="2084388"/>
          <p14:tracePt t="28882" x="2038350" y="2084388"/>
          <p14:tracePt t="28883" x="2032000" y="2084388"/>
          <p14:tracePt t="28884" x="2025650" y="2084388"/>
          <p14:tracePt t="28885" x="2012950" y="2084388"/>
          <p14:tracePt t="28886" x="2006600" y="2084388"/>
          <p14:tracePt t="28887" x="2000250" y="2084388"/>
          <p14:tracePt t="28888" x="1993900" y="2084388"/>
          <p14:tracePt t="28889" x="1987550" y="2084388"/>
          <p14:tracePt t="28890" x="1974850" y="2084388"/>
          <p14:tracePt t="28891" x="1968500" y="2084388"/>
          <p14:tracePt t="28892" x="1955800" y="2084388"/>
          <p14:tracePt t="28893" x="1949450" y="2084388"/>
          <p14:tracePt t="28895" x="1943100" y="2084388"/>
          <p14:tracePt t="28896" x="1936750" y="2084388"/>
          <p14:tracePt t="28898" x="1930400" y="2084388"/>
          <p14:tracePt t="28899" x="1917700" y="2084388"/>
          <p14:tracePt t="28906" x="1873250" y="2084388"/>
          <p14:tracePt t="28908" x="1866900" y="2084388"/>
          <p14:tracePt t="28909" x="1860550" y="2084388"/>
          <p14:tracePt t="28910" x="1854200" y="2084388"/>
          <p14:tracePt t="28911" x="1847850" y="2084388"/>
          <p14:tracePt t="28912" x="1841500" y="2084388"/>
          <p14:tracePt t="28913" x="1835150" y="2084388"/>
          <p14:tracePt t="28915" x="1822450" y="2084388"/>
          <p14:tracePt t="28917" x="1816100" y="2084388"/>
          <p14:tracePt t="28918" x="1809750" y="2084388"/>
          <p14:tracePt t="28920" x="1803400" y="2084388"/>
          <p14:tracePt t="28921" x="1797050" y="2084388"/>
          <p14:tracePt t="28922" x="1790700" y="2084388"/>
          <p14:tracePt t="28924" x="1784350" y="2084388"/>
          <p14:tracePt t="28924" x="1778000" y="2084388"/>
          <p14:tracePt t="28925" x="1771650" y="2084388"/>
          <p14:tracePt t="28926" x="1765300" y="2084388"/>
          <p14:tracePt t="28927" x="1758950" y="2084388"/>
          <p14:tracePt t="28928" x="1752600" y="2084388"/>
          <p14:tracePt t="28929" x="1746250" y="2084388"/>
          <p14:tracePt t="28932" x="1727200" y="2084388"/>
          <p14:tracePt t="28933" x="1720850" y="2084388"/>
          <p14:tracePt t="28934" x="1714500" y="2090738"/>
          <p14:tracePt t="28935" x="1708150" y="2090738"/>
          <p14:tracePt t="28936" x="1701800" y="2090738"/>
          <p14:tracePt t="28937" x="1695450" y="2090738"/>
          <p14:tracePt t="28938" x="1689100" y="2090738"/>
          <p14:tracePt t="28940" x="1676400" y="2097088"/>
          <p14:tracePt t="28941" x="1670050" y="2097088"/>
          <p14:tracePt t="28942" x="1663700" y="2097088"/>
          <p14:tracePt t="28943" x="1657350" y="2097088"/>
          <p14:tracePt t="28944" x="1651000" y="2097088"/>
          <p14:tracePt t="28945" x="1644650" y="2103438"/>
          <p14:tracePt t="28946" x="1631950" y="2103438"/>
          <p14:tracePt t="28947" x="1625600" y="2103438"/>
          <p14:tracePt t="28949" x="1619250" y="2109788"/>
          <p14:tracePt t="28949" x="1612900" y="2109788"/>
          <p14:tracePt t="28950" x="1606550" y="2109788"/>
          <p14:tracePt t="28951" x="1598613" y="2116138"/>
          <p14:tracePt t="28952" x="1592263" y="2116138"/>
          <p14:tracePt t="28953" x="1585913" y="2116138"/>
          <p14:tracePt t="28954" x="1573213" y="2122488"/>
          <p14:tracePt t="28955" x="1566863" y="2122488"/>
          <p14:tracePt t="28957" x="1560513" y="2122488"/>
          <p14:tracePt t="28957" x="1554163" y="2128838"/>
          <p14:tracePt t="28958" x="1547813" y="2128838"/>
          <p14:tracePt t="28959" x="1541463" y="2135188"/>
          <p14:tracePt t="28960" x="1535113" y="2135188"/>
          <p14:tracePt t="28961" x="1528763" y="2135188"/>
          <p14:tracePt t="28962" x="1522413" y="2141538"/>
          <p14:tracePt t="28963" x="1516063" y="2141538"/>
          <p14:tracePt t="28964" x="1509713" y="2147888"/>
          <p14:tracePt t="28965" x="1503363" y="2154238"/>
          <p14:tracePt t="28966" x="1497013" y="2154238"/>
          <p14:tracePt t="28967" x="1484313" y="2160588"/>
          <p14:tracePt t="28968" x="1477963" y="2160588"/>
          <p14:tracePt t="28969" x="1471613" y="2166938"/>
          <p14:tracePt t="28970" x="1465263" y="2166938"/>
          <p14:tracePt t="28971" x="1458913" y="2173288"/>
          <p14:tracePt t="28972" x="1452563" y="2173288"/>
          <p14:tracePt t="28973" x="1446213" y="2179638"/>
          <p14:tracePt t="28974" x="1439863" y="2179638"/>
          <p14:tracePt t="28975" x="1433513" y="2185988"/>
          <p14:tracePt t="28976" x="1427163" y="2192338"/>
          <p14:tracePt t="28977" x="1420813" y="2192338"/>
          <p14:tracePt t="28978" x="1414463" y="2198688"/>
          <p14:tracePt t="28979" x="1408113" y="2205038"/>
          <p14:tracePt t="28980" x="1401763" y="2205038"/>
          <p14:tracePt t="28982" x="1395413" y="2211388"/>
          <p14:tracePt t="28982" x="1389063" y="2217738"/>
          <p14:tracePt t="28983" x="1382713" y="2217738"/>
          <p14:tracePt t="28984" x="1376363" y="2224088"/>
          <p14:tracePt t="28985" x="1370013" y="2230438"/>
          <p14:tracePt t="28986" x="1363663" y="2230438"/>
          <p14:tracePt t="28987" x="1357313" y="2236788"/>
          <p14:tracePt t="28988" x="1350963" y="2243138"/>
          <p14:tracePt t="28989" x="1344613" y="2249488"/>
          <p14:tracePt t="28991" x="1338263" y="2255838"/>
          <p14:tracePt t="28992" x="1331913" y="2262188"/>
          <p14:tracePt t="28993" x="1325563" y="2262188"/>
          <p14:tracePt t="28994" x="1319213" y="2268538"/>
          <p14:tracePt t="28995" x="1319213" y="2274888"/>
          <p14:tracePt t="28996" x="1312863" y="2281238"/>
          <p14:tracePt t="28997" x="1300163" y="2287588"/>
          <p14:tracePt t="28999" x="1300163" y="2293938"/>
          <p14:tracePt t="29000" x="1293813" y="2300288"/>
          <p14:tracePt t="29001" x="1287463" y="2306638"/>
          <p14:tracePt t="29002" x="1281113" y="2312988"/>
          <p14:tracePt t="29004" x="1274763" y="2319338"/>
          <p14:tracePt t="29005" x="1268413" y="2325688"/>
          <p14:tracePt t="29007" x="1268413" y="2332038"/>
          <p14:tracePt t="29007" x="1262063" y="2332038"/>
          <p14:tracePt t="29008" x="1255713" y="2338388"/>
          <p14:tracePt t="29009" x="1255713" y="2344738"/>
          <p14:tracePt t="29010" x="1249363" y="2351088"/>
          <p14:tracePt t="29011" x="1243013" y="2359025"/>
          <p14:tracePt t="29013" x="1243013" y="2365375"/>
          <p14:tracePt t="29015" x="1230313" y="2371725"/>
          <p14:tracePt t="29016" x="1223963" y="2378075"/>
          <p14:tracePt t="29017" x="1223963" y="2384425"/>
          <p14:tracePt t="29018" x="1223963" y="2390775"/>
          <p14:tracePt t="29019" x="1217613" y="2397125"/>
          <p14:tracePt t="29020" x="1217613" y="2403475"/>
          <p14:tracePt t="29021" x="1211263" y="2403475"/>
          <p14:tracePt t="29022" x="1211263" y="2409825"/>
          <p14:tracePt t="29023" x="1204913" y="2416175"/>
          <p14:tracePt t="29024" x="1204913" y="2422525"/>
          <p14:tracePt t="29025" x="1198563" y="2428875"/>
          <p14:tracePt t="29026" x="1198563" y="2435225"/>
          <p14:tracePt t="29027" x="1198563" y="2441575"/>
          <p14:tracePt t="29028" x="1192213" y="2447925"/>
          <p14:tracePt t="29030" x="1192213" y="2454275"/>
          <p14:tracePt t="29031" x="1185863" y="2460625"/>
          <p14:tracePt t="29033" x="1185863" y="2466975"/>
          <p14:tracePt t="29034" x="1179513" y="2473325"/>
          <p14:tracePt t="29035" x="1179513" y="2479675"/>
          <p14:tracePt t="29036" x="1179513" y="2486025"/>
          <p14:tracePt t="29037" x="1179513" y="2492375"/>
          <p14:tracePt t="29038" x="1173163" y="2498725"/>
          <p14:tracePt t="29040" x="1173163" y="2511425"/>
          <p14:tracePt t="29042" x="1166813" y="2517775"/>
          <p14:tracePt t="29043" x="1166813" y="2524125"/>
          <p14:tracePt t="29044" x="1166813" y="2530475"/>
          <p14:tracePt t="29045" x="1166813" y="2536825"/>
          <p14:tracePt t="29047" x="1166813" y="2543175"/>
          <p14:tracePt t="29048" x="1160463" y="2549525"/>
          <p14:tracePt t="29049" x="1160463" y="2555875"/>
          <p14:tracePt t="29050" x="1160463" y="2562225"/>
          <p14:tracePt t="29051" x="1160463" y="2568575"/>
          <p14:tracePt t="29053" x="1154113" y="2574925"/>
          <p14:tracePt t="29054" x="1154113" y="2581275"/>
          <p14:tracePt t="29057" x="1154113" y="2587625"/>
          <p14:tracePt t="29057" x="1154113" y="2593975"/>
          <p14:tracePt t="29058" x="1154113" y="2600325"/>
          <p14:tracePt t="29059" x="1154113" y="2606675"/>
          <p14:tracePt t="29060" x="1147763" y="2613025"/>
          <p14:tracePt t="29062" x="1147763" y="2619375"/>
          <p14:tracePt t="29063" x="1147763" y="2625725"/>
          <p14:tracePt t="29065" x="1147763" y="2638425"/>
          <p14:tracePt t="29067" x="1147763" y="2644775"/>
          <p14:tracePt t="29068" x="1139825" y="2651125"/>
          <p14:tracePt t="29069" x="1139825" y="2657475"/>
          <p14:tracePt t="29070" x="1139825" y="2663825"/>
          <p14:tracePt t="29071" x="1139825" y="2670175"/>
          <p14:tracePt t="29072" x="1139825" y="2676525"/>
          <p14:tracePt t="29073" x="1139825" y="2682875"/>
          <p14:tracePt t="29074" x="1139825" y="2689225"/>
          <p14:tracePt t="29076" x="1139825" y="2695575"/>
          <p14:tracePt t="29077" x="1139825" y="2701925"/>
          <p14:tracePt t="29078" x="1139825" y="2708275"/>
          <p14:tracePt t="29079" x="1133475" y="2714625"/>
          <p14:tracePt t="29080" x="1133475" y="2720975"/>
          <p14:tracePt t="29081" x="1133475" y="2727325"/>
          <p14:tracePt t="29082" x="1133475" y="2733675"/>
          <p14:tracePt t="29083" x="1133475" y="2740025"/>
          <p14:tracePt t="29084" x="1133475" y="2746375"/>
          <p14:tracePt t="29085" x="1133475" y="2752725"/>
          <p14:tracePt t="29086" x="1133475" y="2759075"/>
          <p14:tracePt t="29088" x="1133475" y="2765425"/>
          <p14:tracePt t="29090" x="1133475" y="2778125"/>
          <p14:tracePt t="29091" x="1133475" y="2784475"/>
          <p14:tracePt t="29092" x="1133475" y="2792413"/>
          <p14:tracePt t="29093" x="1133475" y="2798763"/>
          <p14:tracePt t="29095" x="1133475" y="2805113"/>
          <p14:tracePt t="29096" x="1133475" y="2811463"/>
          <p14:tracePt t="29097" x="1133475" y="2817813"/>
          <p14:tracePt t="29098" x="1133475" y="2824163"/>
          <p14:tracePt t="29099" x="1133475" y="2830513"/>
          <p14:tracePt t="29100" x="1133475" y="2836863"/>
          <p14:tracePt t="29102" x="1133475" y="2843213"/>
          <p14:tracePt t="29103" x="1133475" y="2849563"/>
          <p14:tracePt t="29104" x="1133475" y="2855913"/>
          <p14:tracePt t="29106" x="1133475" y="2862263"/>
          <p14:tracePt t="29107" x="1133475" y="2868613"/>
          <p14:tracePt t="29108" x="1133475" y="2874963"/>
          <p14:tracePt t="29110" x="1133475" y="2881313"/>
          <p14:tracePt t="29111" x="1133475" y="2887663"/>
          <p14:tracePt t="29112" x="1133475" y="2894013"/>
          <p14:tracePt t="29113" x="1133475" y="2900363"/>
          <p14:tracePt t="29115" x="1133475" y="2906713"/>
          <p14:tracePt t="29116" x="1133475" y="2913063"/>
          <p14:tracePt t="29118" x="1133475" y="2919413"/>
          <p14:tracePt t="29119" x="1133475" y="2925763"/>
          <p14:tracePt t="29121" x="1133475" y="2932113"/>
          <p14:tracePt t="29123" x="1133475" y="2938463"/>
          <p14:tracePt t="29125" x="1133475" y="2944813"/>
          <p14:tracePt t="29127" x="1133475" y="2951163"/>
          <p14:tracePt t="29128" x="1139825" y="2951163"/>
          <p14:tracePt t="29129" x="1139825" y="2957513"/>
          <p14:tracePt t="29131" x="1139825" y="2963863"/>
          <p14:tracePt t="29134" x="1139825" y="2970213"/>
          <p14:tracePt t="29136" x="1139825" y="2976563"/>
          <p14:tracePt t="29138" x="1139825" y="2982913"/>
          <p14:tracePt t="29140" x="1147763" y="2982913"/>
          <p14:tracePt t="29141" x="1147763" y="2989263"/>
          <p14:tracePt t="29144" x="1147763" y="2995613"/>
          <p14:tracePt t="29147" x="1147763" y="3001963"/>
          <p14:tracePt t="29148" x="1154113" y="3001963"/>
          <p14:tracePt t="29152" x="1154113" y="3008313"/>
          <p14:tracePt t="29156" x="1154113" y="3014663"/>
          <p14:tracePt t="29157" x="1160463" y="3014663"/>
          <p14:tracePt t="29163" x="1160463" y="3021013"/>
          <p14:tracePt t="29256" x="1166813" y="3021013"/>
          <p14:tracePt t="29261" x="1173163" y="3021013"/>
          <p14:tracePt t="29266" x="1179513" y="3021013"/>
          <p14:tracePt t="29271" x="1185863" y="3021013"/>
          <p14:tracePt t="29276" x="1192213" y="3021013"/>
          <p14:tracePt t="29278" x="1198563" y="3021013"/>
          <p14:tracePt t="29282" x="1204913" y="3021013"/>
          <p14:tracePt t="29283" x="1204913" y="3014663"/>
          <p14:tracePt t="29285" x="1211263" y="3014663"/>
          <p14:tracePt t="29289" x="1217613" y="3014663"/>
          <p14:tracePt t="29293" x="1223963" y="3014663"/>
          <p14:tracePt t="29294" x="1223963" y="3008313"/>
          <p14:tracePt t="29298" x="1230313" y="3008313"/>
          <p14:tracePt t="29302" x="1236663" y="3008313"/>
          <p14:tracePt t="29305" x="1243013" y="3008313"/>
          <p14:tracePt t="29306" x="1243013" y="3001963"/>
          <p14:tracePt t="29309" x="1249363" y="3001963"/>
          <p14:tracePt t="29315" x="1249363" y="2995613"/>
          <p14:tracePt t="29315" x="1255713" y="2995613"/>
          <p14:tracePt t="29323" x="1262063" y="2995613"/>
          <p14:tracePt t="29325" x="1262063" y="2989263"/>
          <p14:tracePt t="29332" x="1268413" y="2989263"/>
          <p14:tracePt t="29360" x="1268413" y="2982913"/>
          <p14:tracePt t="29861" x="1274763" y="2982913"/>
          <p14:tracePt t="29866" x="1281113" y="2982913"/>
          <p14:tracePt t="29868" x="1287463" y="2982913"/>
          <p14:tracePt t="29873" x="1293813" y="2982913"/>
          <p14:tracePt t="29876" x="1300163" y="2982913"/>
          <p14:tracePt t="29878" x="1306513" y="2982913"/>
          <p14:tracePt t="29880" x="1306513" y="2976563"/>
          <p14:tracePt t="29889" x="1325563" y="2976563"/>
          <p14:tracePt t="29889" x="1331913" y="2976563"/>
          <p14:tracePt t="29891" x="1338263" y="2976563"/>
          <p14:tracePt t="29893" x="1344613" y="2976563"/>
          <p14:tracePt t="29897" x="1357313" y="2976563"/>
          <p14:tracePt t="29899" x="1363663" y="2976563"/>
          <p14:tracePt t="29900" x="1370013" y="2976563"/>
          <p14:tracePt t="29902" x="1376363" y="2976563"/>
          <p14:tracePt t="29905" x="1389063" y="2976563"/>
          <p14:tracePt t="29906" x="1395413" y="2976563"/>
          <p14:tracePt t="29907" x="1401763" y="2976563"/>
          <p14:tracePt t="29908" x="1408113" y="2976563"/>
          <p14:tracePt t="29909" x="1414463" y="2976563"/>
          <p14:tracePt t="29911" x="1420813" y="2976563"/>
          <p14:tracePt t="29912" x="1427163" y="2976563"/>
          <p14:tracePt t="29913" x="1433513" y="2976563"/>
          <p14:tracePt t="29914" x="1446213" y="2976563"/>
          <p14:tracePt t="29915" x="1452563" y="2976563"/>
          <p14:tracePt t="29916" x="1458913" y="2976563"/>
          <p14:tracePt t="29917" x="1465263" y="2976563"/>
          <p14:tracePt t="29918" x="1471613" y="2976563"/>
          <p14:tracePt t="29919" x="1477963" y="2976563"/>
          <p14:tracePt t="29920" x="1484313" y="2976563"/>
          <p14:tracePt t="29922" x="1497013" y="2976563"/>
          <p14:tracePt t="29923" x="1503363" y="2976563"/>
          <p14:tracePt t="29923" x="1509713" y="2976563"/>
          <p14:tracePt t="29924" x="1516063" y="2976563"/>
          <p14:tracePt t="29925" x="1528763" y="2970213"/>
          <p14:tracePt t="29926" x="1541463" y="2970213"/>
          <p14:tracePt t="29927" x="1547813" y="2970213"/>
          <p14:tracePt t="29928" x="1560513" y="2970213"/>
          <p14:tracePt t="29931" x="1579563" y="2970213"/>
          <p14:tracePt t="29931" x="1585913" y="2970213"/>
          <p14:tracePt t="29932" x="1598613" y="2970213"/>
          <p14:tracePt t="29933" x="1612900" y="2970213"/>
          <p14:tracePt t="29934" x="1619250" y="2970213"/>
          <p14:tracePt t="29935" x="1631950" y="2970213"/>
          <p14:tracePt t="29936" x="1644650" y="2970213"/>
          <p14:tracePt t="29937" x="1651000" y="2970213"/>
          <p14:tracePt t="29938" x="1663700" y="2970213"/>
          <p14:tracePt t="29939" x="1676400" y="2970213"/>
          <p14:tracePt t="29940" x="1689100" y="2970213"/>
          <p14:tracePt t="29941" x="1695450" y="2970213"/>
          <p14:tracePt t="29942" x="1714500" y="2970213"/>
          <p14:tracePt t="29943" x="1727200" y="2970213"/>
          <p14:tracePt t="29944" x="1733550" y="2970213"/>
          <p14:tracePt t="29945" x="1746250" y="2970213"/>
          <p14:tracePt t="29947" x="1758950" y="2970213"/>
          <p14:tracePt t="29947" x="1771650" y="2970213"/>
          <p14:tracePt t="29948" x="1784350" y="2970213"/>
          <p14:tracePt t="29949" x="1797050" y="2970213"/>
          <p14:tracePt t="29950" x="1816100" y="2970213"/>
          <p14:tracePt t="29951" x="1822450" y="2970213"/>
          <p14:tracePt t="29952" x="1835150" y="2970213"/>
          <p14:tracePt t="29953" x="1854200" y="2970213"/>
          <p14:tracePt t="29954" x="1866900" y="2970213"/>
          <p14:tracePt t="29955" x="1879600" y="2970213"/>
          <p14:tracePt t="29956" x="1892300" y="2970213"/>
          <p14:tracePt t="29957" x="1911350" y="2970213"/>
          <p14:tracePt t="29958" x="1924050" y="2970213"/>
          <p14:tracePt t="29959" x="1936750" y="2970213"/>
          <p14:tracePt t="29960" x="1949450" y="2970213"/>
          <p14:tracePt t="29961" x="1968500" y="2970213"/>
          <p14:tracePt t="29962" x="1987550" y="2970213"/>
          <p14:tracePt t="29963" x="2000250" y="2970213"/>
          <p14:tracePt t="29964" x="2012950" y="2970213"/>
          <p14:tracePt t="29965" x="2025650" y="2970213"/>
          <p14:tracePt t="29966" x="2038350" y="2970213"/>
          <p14:tracePt t="29967" x="2051050" y="2970213"/>
          <p14:tracePt t="29968" x="2071688" y="2970213"/>
          <p14:tracePt t="29969" x="2090738" y="2970213"/>
          <p14:tracePt t="29970" x="2103438" y="2970213"/>
          <p14:tracePt t="29972" x="2116138" y="2970213"/>
          <p14:tracePt t="29972" x="2128838" y="2970213"/>
          <p14:tracePt t="29973" x="2141538" y="2970213"/>
          <p14:tracePt t="29974" x="2160588" y="2970213"/>
          <p14:tracePt t="29975" x="2173288" y="2970213"/>
          <p14:tracePt t="29976" x="2185988" y="2970213"/>
          <p14:tracePt t="29977" x="2205038" y="2970213"/>
          <p14:tracePt t="29978" x="2224088" y="2970213"/>
          <p14:tracePt t="29980" x="2249488" y="2970213"/>
          <p14:tracePt t="29981" x="2262188" y="2970213"/>
          <p14:tracePt t="29982" x="2274888" y="2970213"/>
          <p14:tracePt t="29983" x="2287588" y="2970213"/>
          <p14:tracePt t="29984" x="2306638" y="2970213"/>
          <p14:tracePt t="29985" x="2312988" y="2970213"/>
          <p14:tracePt t="29986" x="2325688" y="2970213"/>
          <p14:tracePt t="29987" x="2344738" y="2970213"/>
          <p14:tracePt t="29988" x="2357438" y="2970213"/>
          <p14:tracePt t="29989" x="2370138" y="2970213"/>
          <p14:tracePt t="29990" x="2382838" y="2970213"/>
          <p14:tracePt t="29991" x="2401888" y="2976563"/>
          <p14:tracePt t="29992" x="2408238" y="2976563"/>
          <p14:tracePt t="29993" x="2414588" y="2976563"/>
          <p14:tracePt t="29994" x="2427288" y="2976563"/>
          <p14:tracePt t="29995" x="2446338" y="2976563"/>
          <p14:tracePt t="29997" x="2452688" y="2976563"/>
          <p14:tracePt t="29997" x="2471738" y="2976563"/>
          <p14:tracePt t="29998" x="2484438" y="2976563"/>
          <p14:tracePt t="29999" x="2490788" y="2976563"/>
          <p14:tracePt t="30000" x="2503488" y="2976563"/>
          <p14:tracePt t="30001" x="2517775" y="2982913"/>
          <p14:tracePt t="30002" x="2524125" y="2982913"/>
          <p14:tracePt t="30003" x="2543175" y="2982913"/>
          <p14:tracePt t="30005" x="2549525" y="2982913"/>
          <p14:tracePt t="30005" x="2562225" y="2982913"/>
          <p14:tracePt t="30006" x="2568575" y="2982913"/>
          <p14:tracePt t="30007" x="2581275" y="2982913"/>
          <p14:tracePt t="30008" x="2593975" y="2982913"/>
          <p14:tracePt t="30009" x="2600325" y="2982913"/>
          <p14:tracePt t="30010" x="2613025" y="2982913"/>
          <p14:tracePt t="30011" x="2625725" y="2982913"/>
          <p14:tracePt t="30012" x="2638425" y="2982913"/>
          <p14:tracePt t="30013" x="2644775" y="2989263"/>
          <p14:tracePt t="30014" x="2651125" y="2989263"/>
          <p14:tracePt t="30015" x="2663825" y="2989263"/>
          <p14:tracePt t="30016" x="2670175" y="2989263"/>
          <p14:tracePt t="30017" x="2676525" y="2989263"/>
          <p14:tracePt t="30018" x="2689225" y="2989263"/>
          <p14:tracePt t="30019" x="2695575" y="2989263"/>
          <p14:tracePt t="30020" x="2701925" y="2989263"/>
          <p14:tracePt t="30021" x="2708275" y="2989263"/>
          <p14:tracePt t="30022" x="2720975" y="2989263"/>
          <p14:tracePt t="30023" x="2727325" y="2989263"/>
          <p14:tracePt t="30024" x="2733675" y="2989263"/>
          <p14:tracePt t="30026" x="2740025" y="2989263"/>
          <p14:tracePt t="30027" x="2746375" y="2989263"/>
          <p14:tracePt t="30028" x="2752725" y="2989263"/>
          <p14:tracePt t="30030" x="2765425" y="2989263"/>
          <p14:tracePt t="30032" x="2771775" y="2989263"/>
          <p14:tracePt t="30034" x="2778125" y="2989263"/>
          <p14:tracePt t="30036" x="2784475" y="2989263"/>
          <p14:tracePt t="30038" x="2790825" y="2989263"/>
          <p14:tracePt t="30041" x="2797175" y="2989263"/>
          <p14:tracePt t="30044" x="2803525" y="2989263"/>
          <p14:tracePt t="30219" x="2797175" y="2989263"/>
          <p14:tracePt t="30233" x="2790825" y="2989263"/>
          <p14:tracePt t="30240" x="2784475" y="2989263"/>
          <p14:tracePt t="30246" x="2778125" y="2989263"/>
          <p14:tracePt t="30765" x="2784475" y="2989263"/>
          <p14:tracePt t="30771" x="2784475" y="2982913"/>
          <p14:tracePt t="30772" x="2790825" y="2982913"/>
          <p14:tracePt t="30778" x="2797175" y="2982913"/>
          <p14:tracePt t="30782" x="2803525" y="2982913"/>
          <p14:tracePt t="30787" x="2809875" y="2982913"/>
          <p14:tracePt t="30791" x="2816225" y="2982913"/>
          <p14:tracePt t="30796" x="2822575" y="2982913"/>
          <p14:tracePt t="30798" x="2828925" y="2982913"/>
          <p14:tracePt t="30804" x="2835275" y="2982913"/>
          <p14:tracePt t="30806" x="2841625" y="2982913"/>
          <p14:tracePt t="30808" x="2847975" y="2982913"/>
          <p14:tracePt t="30812" x="2854325" y="2982913"/>
          <p14:tracePt t="30815" x="2860675" y="2982913"/>
          <p14:tracePt t="30816" x="2860675" y="2976563"/>
          <p14:tracePt t="30818" x="2867025" y="2976563"/>
          <p14:tracePt t="30821" x="2873375" y="2976563"/>
          <p14:tracePt t="30823" x="2879725" y="2976563"/>
          <p14:tracePt t="30825" x="2886075" y="2976563"/>
          <p14:tracePt t="30829" x="2892425" y="2976563"/>
          <p14:tracePt t="30830" x="2898775" y="2976563"/>
          <p14:tracePt t="30834" x="2905125" y="2976563"/>
          <p14:tracePt t="30837" x="2911475" y="2976563"/>
          <p14:tracePt t="30838" x="2917825" y="2976563"/>
          <p14:tracePt t="30841" x="2924175" y="2976563"/>
          <p14:tracePt t="30843" x="2930525" y="2976563"/>
          <p14:tracePt t="30845" x="2943225" y="2976563"/>
          <p14:tracePt t="30848" x="2949575" y="2976563"/>
          <p14:tracePt t="30849" x="2955925" y="2976563"/>
          <p14:tracePt t="30851" x="2962275" y="2976563"/>
          <p14:tracePt t="30852" x="2968625" y="2976563"/>
          <p14:tracePt t="30854" x="2976563" y="2976563"/>
          <p14:tracePt t="30856" x="2982913" y="2976563"/>
          <p14:tracePt t="30857" x="2989263" y="2976563"/>
          <p14:tracePt t="30858" x="2995613" y="2976563"/>
          <p14:tracePt t="30860" x="3001963" y="2976563"/>
          <p14:tracePt t="30862" x="3008313" y="2976563"/>
          <p14:tracePt t="30862" x="3014663" y="2976563"/>
          <p14:tracePt t="30864" x="3021013" y="2976563"/>
          <p14:tracePt t="30865" x="3027363" y="2976563"/>
          <p14:tracePt t="30866" x="3033713" y="2976563"/>
          <p14:tracePt t="30867" x="3040063" y="2976563"/>
          <p14:tracePt t="30870" x="3052763" y="2976563"/>
          <p14:tracePt t="30871" x="3059113" y="2976563"/>
          <p14:tracePt t="30872" x="3065463" y="2976563"/>
          <p14:tracePt t="30873" x="3071813" y="2976563"/>
          <p14:tracePt t="30874" x="3078163" y="2976563"/>
          <p14:tracePt t="30876" x="3084513" y="2976563"/>
          <p14:tracePt t="30877" x="3090863" y="2976563"/>
          <p14:tracePt t="30878" x="3097213" y="2976563"/>
          <p14:tracePt t="30879" x="3103563" y="2976563"/>
          <p14:tracePt t="30880" x="3109913" y="2976563"/>
          <p14:tracePt t="30881" x="3116263" y="2976563"/>
          <p14:tracePt t="30882" x="3122613" y="2976563"/>
          <p14:tracePt t="30883" x="3128963" y="2976563"/>
          <p14:tracePt t="30884" x="3135313" y="2976563"/>
          <p14:tracePt t="30885" x="3141663" y="2976563"/>
          <p14:tracePt t="30887" x="3148013" y="2976563"/>
          <p14:tracePt t="30887" x="3154363" y="2976563"/>
          <p14:tracePt t="30888" x="3160713" y="2976563"/>
          <p14:tracePt t="30889" x="3167063" y="2976563"/>
          <p14:tracePt t="30890" x="3173413" y="2976563"/>
          <p14:tracePt t="30891" x="3179763" y="2976563"/>
          <p14:tracePt t="30892" x="3186113" y="2976563"/>
          <p14:tracePt t="30893" x="3192463" y="2976563"/>
          <p14:tracePt t="30895" x="3205163" y="2976563"/>
          <p14:tracePt t="30904" x="3249613" y="2976563"/>
          <p14:tracePt t="30904" x="3255963" y="2976563"/>
          <p14:tracePt t="30905" x="3262313" y="2976563"/>
          <p14:tracePt t="30906" x="3268663" y="2976563"/>
          <p14:tracePt t="30907" x="3275013" y="2976563"/>
          <p14:tracePt t="30908" x="3287713" y="2976563"/>
          <p14:tracePt t="30910" x="3294063" y="2976563"/>
          <p14:tracePt t="30911" x="3300413" y="2976563"/>
          <p14:tracePt t="30912" x="3306763" y="2982913"/>
          <p14:tracePt t="30913" x="3313113" y="2982913"/>
          <p14:tracePt t="30914" x="3319463" y="2982913"/>
          <p14:tracePt t="30915" x="3325813" y="2982913"/>
          <p14:tracePt t="30916" x="3332163" y="2982913"/>
          <p14:tracePt t="30918" x="3338513" y="2982913"/>
          <p14:tracePt t="30920" x="3351213" y="2982913"/>
          <p14:tracePt t="30921" x="3357563" y="2982913"/>
          <p14:tracePt t="30922" x="3363913" y="2982913"/>
          <p14:tracePt t="30923" x="3370263" y="2982913"/>
          <p14:tracePt t="30925" x="3376613" y="2982913"/>
          <p14:tracePt t="30926" x="3382963" y="2982913"/>
          <p14:tracePt t="30927" x="3389313" y="2982913"/>
          <p14:tracePt t="30928" x="3395663" y="2982913"/>
          <p14:tracePt t="30930" x="3402013" y="2989263"/>
          <p14:tracePt t="30931" x="3408363" y="2989263"/>
          <p14:tracePt t="30932" x="3414713" y="2989263"/>
          <p14:tracePt t="30934" x="3421063" y="2989263"/>
          <p14:tracePt t="30935" x="3427413" y="2989263"/>
          <p14:tracePt t="30937" x="3435350" y="2989263"/>
          <p14:tracePt t="30937" x="3441700" y="2989263"/>
          <p14:tracePt t="30939" x="3448050" y="2989263"/>
          <p14:tracePt t="30940" x="3454400" y="2989263"/>
          <p14:tracePt t="30942" x="3460750" y="2989263"/>
          <p14:tracePt t="30943" x="3467100" y="2989263"/>
          <p14:tracePt t="30945" x="3473450" y="2989263"/>
          <p14:tracePt t="30946" x="3479800" y="2989263"/>
          <p14:tracePt t="30947" x="3486150" y="2989263"/>
          <p14:tracePt t="30948" x="3492500" y="2989263"/>
          <p14:tracePt t="30950" x="3498850" y="2989263"/>
          <p14:tracePt t="30951" x="3505200" y="2989263"/>
          <p14:tracePt t="30953" x="3511550" y="2989263"/>
          <p14:tracePt t="30954" x="3517900" y="2989263"/>
          <p14:tracePt t="30955" x="3524250" y="2989263"/>
          <p14:tracePt t="30956" x="3530600" y="2989263"/>
          <p14:tracePt t="30958" x="3536950" y="2989263"/>
          <p14:tracePt t="30960" x="3543300" y="2989263"/>
          <p14:tracePt t="30962" x="3549650" y="2995613"/>
          <p14:tracePt t="30962" x="3556000" y="2995613"/>
          <p14:tracePt t="30963" x="3562350" y="2995613"/>
          <p14:tracePt t="30964" x="3568700" y="2995613"/>
          <p14:tracePt t="30966" x="3575050" y="2995613"/>
          <p14:tracePt t="30968" x="3581400" y="2995613"/>
          <p14:tracePt t="30970" x="3594100" y="2995613"/>
          <p14:tracePt t="30971" x="3600450" y="2995613"/>
          <p14:tracePt t="30973" x="3606800" y="2995613"/>
          <p14:tracePt t="30975" x="3613150" y="2995613"/>
          <p14:tracePt t="30976" x="3619500" y="2995613"/>
          <p14:tracePt t="30977" x="3625850" y="2995613"/>
          <p14:tracePt t="30979" x="3632200" y="3001963"/>
          <p14:tracePt t="30980" x="3638550" y="3001963"/>
          <p14:tracePt t="30982" x="3644900" y="3001963"/>
          <p14:tracePt t="30983" x="3651250" y="3001963"/>
          <p14:tracePt t="30984" x="3657600" y="3001963"/>
          <p14:tracePt t="30986" x="3663950" y="3001963"/>
          <p14:tracePt t="30988" x="3670300" y="3001963"/>
          <p14:tracePt t="30990" x="3676650" y="3001963"/>
          <p14:tracePt t="30991" x="3683000" y="3001963"/>
          <p14:tracePt t="30995" x="3695700" y="3001963"/>
          <p14:tracePt t="30997" x="3702050" y="3001963"/>
          <p14:tracePt t="30999" x="3708400" y="3001963"/>
          <p14:tracePt t="31002" x="3714750" y="3001963"/>
          <p14:tracePt t="31004" x="3721100" y="3001963"/>
          <p14:tracePt t="31006" x="3727450" y="3001963"/>
          <p14:tracePt t="31010" x="3733800" y="3001963"/>
          <p14:tracePt t="31015" x="3740150" y="3001963"/>
          <p14:tracePt t="31186" x="3746500" y="3001963"/>
          <p14:tracePt t="31194" x="3752850" y="3008313"/>
          <p14:tracePt t="31196" x="3759200" y="3008313"/>
          <p14:tracePt t="31199" x="3765550" y="3008313"/>
          <p14:tracePt t="31201" x="3771900" y="3008313"/>
          <p14:tracePt t="31203" x="3778250" y="3008313"/>
          <p14:tracePt t="31206" x="3784600" y="3014663"/>
          <p14:tracePt t="31208" x="3790950" y="3014663"/>
          <p14:tracePt t="31209" x="3797300" y="3014663"/>
          <p14:tracePt t="31211" x="3803650" y="3014663"/>
          <p14:tracePt t="31213" x="3810000" y="3014663"/>
          <p14:tracePt t="31215" x="3816350" y="3014663"/>
          <p14:tracePt t="31216" x="3822700" y="3014663"/>
          <p14:tracePt t="31217" x="3829050" y="3021013"/>
          <p14:tracePt t="31219" x="3835400" y="3021013"/>
          <p14:tracePt t="31221" x="3841750" y="3021013"/>
          <p14:tracePt t="31221" x="3848100" y="3021013"/>
          <p14:tracePt t="31222" x="3854450" y="3021013"/>
          <p14:tracePt t="31223" x="3860800" y="3021013"/>
          <p14:tracePt t="31224" x="3860800" y="3027363"/>
          <p14:tracePt t="31225" x="3867150" y="3027363"/>
          <p14:tracePt t="31226" x="3873500" y="3027363"/>
          <p14:tracePt t="31228" x="3887788" y="3027363"/>
          <p14:tracePt t="31229" x="3894138" y="3027363"/>
          <p14:tracePt t="31230" x="3900488" y="3027363"/>
          <p14:tracePt t="31231" x="3906838" y="3027363"/>
          <p14:tracePt t="31232" x="3913188" y="3027363"/>
          <p14:tracePt t="31233" x="3919538" y="3027363"/>
          <p14:tracePt t="31234" x="3925888" y="3027363"/>
          <p14:tracePt t="31235" x="3932238" y="3027363"/>
          <p14:tracePt t="31236" x="3938588" y="3027363"/>
          <p14:tracePt t="31237" x="3944938" y="3027363"/>
          <p14:tracePt t="31238" x="3957638" y="3027363"/>
          <p14:tracePt t="31239" x="3957638" y="3033713"/>
          <p14:tracePt t="31240" x="3970338" y="3033713"/>
          <p14:tracePt t="31241" x="3976688" y="3033713"/>
          <p14:tracePt t="31242" x="3983038" y="3033713"/>
          <p14:tracePt t="31243" x="3989388" y="3033713"/>
          <p14:tracePt t="31244" x="3995738" y="3033713"/>
          <p14:tracePt t="31245" x="4008438" y="3033713"/>
          <p14:tracePt t="31246" x="4014788" y="3033713"/>
          <p14:tracePt t="31247" x="4021138" y="3033713"/>
          <p14:tracePt t="31248" x="4027488" y="3033713"/>
          <p14:tracePt t="31249" x="4033838" y="3033713"/>
          <p14:tracePt t="31250" x="4040188" y="3033713"/>
          <p14:tracePt t="31251" x="4046538" y="3033713"/>
          <p14:tracePt t="31253" x="4052888" y="3033713"/>
          <p14:tracePt t="31253" x="4065588" y="3033713"/>
          <p14:tracePt t="31254" x="4071938" y="3033713"/>
          <p14:tracePt t="31255" x="4078288" y="3033713"/>
          <p14:tracePt t="31256" x="4084638" y="3033713"/>
          <p14:tracePt t="31257" x="4090988" y="3033713"/>
          <p14:tracePt t="31258" x="4103688" y="3033713"/>
          <p14:tracePt t="31260" x="4110038" y="3040063"/>
          <p14:tracePt t="31261" x="4122738" y="3040063"/>
          <p14:tracePt t="31262" x="4129088" y="3040063"/>
          <p14:tracePt t="31263" x="4135438" y="3040063"/>
          <p14:tracePt t="31264" x="4141788" y="3040063"/>
          <p14:tracePt t="31265" x="4148138" y="3040063"/>
          <p14:tracePt t="31266" x="4154488" y="3040063"/>
          <p14:tracePt t="31267" x="4160838" y="3040063"/>
          <p14:tracePt t="31268" x="4167188" y="3040063"/>
          <p14:tracePt t="31269" x="4173538" y="3040063"/>
          <p14:tracePt t="31270" x="4186238" y="3040063"/>
          <p14:tracePt t="31271" x="4192588" y="3040063"/>
          <p14:tracePt t="31272" x="4198938" y="3040063"/>
          <p14:tracePt t="31273" x="4205288" y="3040063"/>
          <p14:tracePt t="31274" x="4211638" y="3040063"/>
          <p14:tracePt t="31275" x="4217988" y="3040063"/>
          <p14:tracePt t="31276" x="4224338" y="3040063"/>
          <p14:tracePt t="31278" x="4230688" y="3040063"/>
          <p14:tracePt t="31278" x="4237038" y="3040063"/>
          <p14:tracePt t="31279" x="4243388" y="3046413"/>
          <p14:tracePt t="31281" x="4249738" y="3046413"/>
          <p14:tracePt t="31282" x="4256088" y="3046413"/>
          <p14:tracePt t="31283" x="4262438" y="3046413"/>
          <p14:tracePt t="31285" x="4268788" y="3046413"/>
          <p14:tracePt t="31286" x="4275138" y="3046413"/>
          <p14:tracePt t="31288" x="4281488" y="3046413"/>
          <p14:tracePt t="31290" x="4287838" y="3046413"/>
          <p14:tracePt t="31291" x="4294188" y="3046413"/>
          <p14:tracePt t="31293" x="4300538" y="3046413"/>
          <p14:tracePt t="31296" x="4306888" y="3046413"/>
          <p14:tracePt t="31297" x="4313238" y="3046413"/>
          <p14:tracePt t="31299" x="4319588" y="3046413"/>
          <p14:tracePt t="31301" x="4319588" y="3052763"/>
          <p14:tracePt t="31303" x="4325938" y="3052763"/>
          <p14:tracePt t="31305" x="4332288" y="3052763"/>
          <p14:tracePt t="31308" x="4338638" y="3052763"/>
          <p14:tracePt t="32215" x="4332288" y="3052763"/>
          <p14:tracePt t="32220" x="4325938" y="3052763"/>
          <p14:tracePt t="32221" x="4319588" y="3052763"/>
          <p14:tracePt t="32222" x="4313238" y="3052763"/>
          <p14:tracePt t="32223" x="4313238" y="3046413"/>
          <p14:tracePt t="32224" x="4306888" y="3046413"/>
          <p14:tracePt t="32226" x="4300538" y="3046413"/>
          <p14:tracePt t="32227" x="4294188" y="3040063"/>
          <p14:tracePt t="32228" x="4287838" y="3040063"/>
          <p14:tracePt t="32229" x="4281488" y="3040063"/>
          <p14:tracePt t="32230" x="4275138" y="3040063"/>
          <p14:tracePt t="32231" x="4268788" y="3033713"/>
          <p14:tracePt t="32232" x="4262438" y="3033713"/>
          <p14:tracePt t="32233" x="4256088" y="3033713"/>
          <p14:tracePt t="32234" x="4249738" y="3033713"/>
          <p14:tracePt t="32235" x="4243388" y="3027363"/>
          <p14:tracePt t="32236" x="4237038" y="3027363"/>
          <p14:tracePt t="32237" x="4230688" y="3027363"/>
          <p14:tracePt t="32238" x="4217988" y="3021013"/>
          <p14:tracePt t="32239" x="4205288" y="3021013"/>
          <p14:tracePt t="32240" x="4198938" y="3021013"/>
          <p14:tracePt t="32241" x="4192588" y="3021013"/>
          <p14:tracePt t="32243" x="4186238" y="3021013"/>
          <p14:tracePt t="32243" x="4173538" y="3014663"/>
          <p14:tracePt t="32244" x="4167188" y="3014663"/>
          <p14:tracePt t="32245" x="4154488" y="3014663"/>
          <p14:tracePt t="32246" x="4141788" y="3008313"/>
          <p14:tracePt t="32247" x="4129088" y="3008313"/>
          <p14:tracePt t="32248" x="4122738" y="3008313"/>
          <p14:tracePt t="32249" x="4110038" y="3008313"/>
          <p14:tracePt t="32251" x="4084638" y="3001963"/>
          <p14:tracePt t="32252" x="4071938" y="2995613"/>
          <p14:tracePt t="32253" x="4059238" y="2995613"/>
          <p14:tracePt t="32254" x="4046538" y="2995613"/>
          <p14:tracePt t="32255" x="4040188" y="2995613"/>
          <p14:tracePt t="32256" x="4021138" y="2989263"/>
          <p14:tracePt t="32257" x="4008438" y="2989263"/>
          <p14:tracePt t="32258" x="4002088" y="2989263"/>
          <p14:tracePt t="32259" x="3983038" y="2989263"/>
          <p14:tracePt t="32260" x="3970338" y="2989263"/>
          <p14:tracePt t="32261" x="3957638" y="2982913"/>
          <p14:tracePt t="32262" x="3944938" y="2982913"/>
          <p14:tracePt t="32263" x="3932238" y="2982913"/>
          <p14:tracePt t="32264" x="3919538" y="2982913"/>
          <p14:tracePt t="32265" x="3900488" y="2976563"/>
          <p14:tracePt t="32266" x="3887788" y="2976563"/>
          <p14:tracePt t="32268" x="3873500" y="2970213"/>
          <p14:tracePt t="32268" x="3867150" y="2970213"/>
          <p14:tracePt t="32269" x="3854450" y="2970213"/>
          <p14:tracePt t="32270" x="3835400" y="2970213"/>
          <p14:tracePt t="32271" x="3816350" y="2963863"/>
          <p14:tracePt t="32272" x="3803650" y="2963863"/>
          <p14:tracePt t="32273" x="3790950" y="2963863"/>
          <p14:tracePt t="32274" x="3771900" y="2963863"/>
          <p14:tracePt t="32276" x="3746500" y="2963863"/>
          <p14:tracePt t="32277" x="3727450" y="2963863"/>
          <p14:tracePt t="32278" x="3714750" y="2963863"/>
          <p14:tracePt t="32279" x="3689350" y="2957513"/>
          <p14:tracePt t="32280" x="3676650" y="2957513"/>
          <p14:tracePt t="32281" x="3657600" y="2957513"/>
          <p14:tracePt t="32282" x="3651250" y="2957513"/>
          <p14:tracePt t="32283" x="3632200" y="2957513"/>
          <p14:tracePt t="32284" x="3613150" y="2957513"/>
          <p14:tracePt t="32285" x="3594100" y="2957513"/>
          <p14:tracePt t="32286" x="3575050" y="2951163"/>
          <p14:tracePt t="32287" x="3556000" y="2951163"/>
          <p14:tracePt t="32288" x="3536950" y="2951163"/>
          <p14:tracePt t="32289" x="3524250" y="2951163"/>
          <p14:tracePt t="32290" x="3505200" y="2951163"/>
          <p14:tracePt t="32291" x="3486150" y="2951163"/>
          <p14:tracePt t="32293" x="3467100" y="2951163"/>
          <p14:tracePt t="32293" x="3448050" y="2951163"/>
          <p14:tracePt t="32294" x="3427413" y="2951163"/>
          <p14:tracePt t="32295" x="3414713" y="2944813"/>
          <p14:tracePt t="32296" x="3395663" y="2944813"/>
          <p14:tracePt t="32297" x="3382963" y="2944813"/>
          <p14:tracePt t="32298" x="3363913" y="2944813"/>
          <p14:tracePt t="32299" x="3344863" y="2944813"/>
          <p14:tracePt t="32301" x="3313113" y="2944813"/>
          <p14:tracePt t="32302" x="3294063" y="2944813"/>
          <p14:tracePt t="32303" x="3281363" y="2944813"/>
          <p14:tracePt t="32304" x="3262313" y="2944813"/>
          <p14:tracePt t="32305" x="3243263" y="2944813"/>
          <p14:tracePt t="32306" x="3230563" y="2944813"/>
          <p14:tracePt t="32307" x="3211513" y="2944813"/>
          <p14:tracePt t="32308" x="3198813" y="2944813"/>
          <p14:tracePt t="32309" x="3179763" y="2944813"/>
          <p14:tracePt t="32310" x="3167063" y="2944813"/>
          <p14:tracePt t="32311" x="3154363" y="2944813"/>
          <p14:tracePt t="32313" x="3141663" y="2944813"/>
          <p14:tracePt t="32313" x="3122613" y="2944813"/>
          <p14:tracePt t="32314" x="3103563" y="2944813"/>
          <p14:tracePt t="32315" x="3090863" y="2944813"/>
          <p14:tracePt t="32316" x="3078163" y="2944813"/>
          <p14:tracePt t="32317" x="3065463" y="2944813"/>
          <p14:tracePt t="32318" x="3052763" y="2944813"/>
          <p14:tracePt t="32319" x="3040063" y="2944813"/>
          <p14:tracePt t="32320" x="3021013" y="2944813"/>
          <p14:tracePt t="32321" x="3008313" y="2944813"/>
          <p14:tracePt t="32322" x="3001963" y="2944813"/>
          <p14:tracePt t="32323" x="2989263" y="2944813"/>
          <p14:tracePt t="32324" x="2976563" y="2944813"/>
          <p14:tracePt t="32326" x="2949575" y="2944813"/>
          <p14:tracePt t="32327" x="2936875" y="2944813"/>
          <p14:tracePt t="32328" x="2924175" y="2944813"/>
          <p14:tracePt t="32329" x="2911475" y="2944813"/>
          <p14:tracePt t="32330" x="2905125" y="2944813"/>
          <p14:tracePt t="32331" x="2892425" y="2944813"/>
          <p14:tracePt t="32332" x="2879725" y="2944813"/>
          <p14:tracePt t="32333" x="2867025" y="2944813"/>
          <p14:tracePt t="32334" x="2854325" y="2944813"/>
          <p14:tracePt t="32335" x="2847975" y="2944813"/>
          <p14:tracePt t="32336" x="2828925" y="2944813"/>
          <p14:tracePt t="32337" x="2822575" y="2944813"/>
          <p14:tracePt t="32338" x="2816225" y="2944813"/>
          <p14:tracePt t="32339" x="2803525" y="2944813"/>
          <p14:tracePt t="32340" x="2790825" y="2944813"/>
          <p14:tracePt t="32341" x="2784475" y="2944813"/>
          <p14:tracePt t="32342" x="2771775" y="2951163"/>
          <p14:tracePt t="32343" x="2765425" y="2951163"/>
          <p14:tracePt t="32344" x="2759075" y="2951163"/>
          <p14:tracePt t="32345" x="2752725" y="2951163"/>
          <p14:tracePt t="32346" x="2740025" y="2957513"/>
          <p14:tracePt t="32347" x="2733675" y="2957513"/>
          <p14:tracePt t="32348" x="2727325" y="2957513"/>
          <p14:tracePt t="32349" x="2714625" y="2957513"/>
          <p14:tracePt t="32351" x="2708275" y="2957513"/>
          <p14:tracePt t="32351" x="2701925" y="2957513"/>
          <p14:tracePt t="32352" x="2695575" y="2957513"/>
          <p14:tracePt t="32353" x="2689225" y="2957513"/>
          <p14:tracePt t="32354" x="2682875" y="2957513"/>
          <p14:tracePt t="32355" x="2670175" y="2957513"/>
          <p14:tracePt t="32357" x="2663825" y="2957513"/>
          <p14:tracePt t="32358" x="2657475" y="2957513"/>
          <p14:tracePt t="32359" x="2651125" y="2963863"/>
          <p14:tracePt t="32360" x="2644775" y="2963863"/>
          <p14:tracePt t="32361" x="2638425" y="2963863"/>
          <p14:tracePt t="32362" x="2632075" y="2963863"/>
          <p14:tracePt t="32363" x="2625725" y="2963863"/>
          <p14:tracePt t="32364" x="2619375" y="2963863"/>
          <p14:tracePt t="32365" x="2619375" y="2970213"/>
          <p14:tracePt t="32366" x="2613025" y="2970213"/>
          <p14:tracePt t="32368" x="2606675" y="2970213"/>
          <p14:tracePt t="32369" x="2600325" y="2970213"/>
          <p14:tracePt t="32370" x="2593975" y="2976563"/>
          <p14:tracePt t="32371" x="2587625" y="2976563"/>
          <p14:tracePt t="32373" x="2581275" y="2976563"/>
          <p14:tracePt t="32376" x="2574925" y="2982913"/>
          <p14:tracePt t="32377" x="2568575" y="2982913"/>
          <p14:tracePt t="32378" x="2562225" y="2982913"/>
          <p14:tracePt t="32380" x="2555875" y="2982913"/>
          <p14:tracePt t="32381" x="2555875" y="2989263"/>
          <p14:tracePt t="32382" x="2549525" y="2989263"/>
          <p14:tracePt t="32384" x="2543175" y="2995613"/>
          <p14:tracePt t="32386" x="2536825" y="2995613"/>
          <p14:tracePt t="32387" x="2536825" y="3001963"/>
          <p14:tracePt t="32389" x="2530475" y="3001963"/>
          <p14:tracePt t="32391" x="2530475" y="3008313"/>
          <p14:tracePt t="32392" x="2524125" y="3008313"/>
          <p14:tracePt t="32394" x="2524125" y="3014663"/>
          <p14:tracePt t="32395" x="2517775" y="3014663"/>
          <p14:tracePt t="32396" x="2517775" y="3021013"/>
          <p14:tracePt t="32398" x="2509838" y="3021013"/>
          <p14:tracePt t="32399" x="2509838" y="3027363"/>
          <p14:tracePt t="32401" x="2503488" y="3033713"/>
          <p14:tracePt t="32403" x="2497138" y="3040063"/>
          <p14:tracePt t="32404" x="2497138" y="3046413"/>
          <p14:tracePt t="32407" x="2490788" y="3052763"/>
          <p14:tracePt t="32409" x="2484438" y="3065463"/>
          <p14:tracePt t="32410" x="2478088" y="3065463"/>
          <p14:tracePt t="32411" x="2478088" y="3071813"/>
          <p14:tracePt t="32412" x="2471738" y="3078163"/>
          <p14:tracePt t="32413" x="2465388" y="3084513"/>
          <p14:tracePt t="32414" x="2465388" y="3090863"/>
          <p14:tracePt t="32415" x="2459038" y="3097213"/>
          <p14:tracePt t="32416" x="2452688" y="3103563"/>
          <p14:tracePt t="32417" x="2446338" y="3109913"/>
          <p14:tracePt t="32418" x="2439988" y="3116263"/>
          <p14:tracePt t="32419" x="2439988" y="3122613"/>
          <p14:tracePt t="32420" x="2433638" y="3128963"/>
          <p14:tracePt t="32421" x="2427288" y="3135313"/>
          <p14:tracePt t="32422" x="2414588" y="3141663"/>
          <p14:tracePt t="32423" x="2414588" y="3154363"/>
          <p14:tracePt t="32424" x="2408238" y="3160713"/>
          <p14:tracePt t="32426" x="2401888" y="3167063"/>
          <p14:tracePt t="32426" x="2395538" y="3173413"/>
          <p14:tracePt t="32427" x="2395538" y="3179763"/>
          <p14:tracePt t="32428" x="2389188" y="3186113"/>
          <p14:tracePt t="32429" x="2382838" y="3192463"/>
          <p14:tracePt t="32430" x="2376488" y="3198813"/>
          <p14:tracePt t="32431" x="2376488" y="3211513"/>
          <p14:tracePt t="32432" x="2370138" y="3219450"/>
          <p14:tracePt t="32434" x="2363788" y="3219450"/>
          <p14:tracePt t="32435" x="2363788" y="3225800"/>
          <p14:tracePt t="32436" x="2357438" y="3232150"/>
          <p14:tracePt t="32437" x="2351088" y="3238500"/>
          <p14:tracePt t="32439" x="2351088" y="3244850"/>
          <p14:tracePt t="32441" x="2344738" y="3244850"/>
          <p14:tracePt t="32442" x="2344738" y="3251200"/>
          <p14:tracePt t="32443" x="2338388" y="3251200"/>
          <p14:tracePt t="32444" x="2338388" y="3257550"/>
          <p14:tracePt t="32445" x="2332038" y="3263900"/>
          <p14:tracePt t="32447" x="2325688" y="3263900"/>
          <p14:tracePt t="32448" x="2325688" y="3270250"/>
          <p14:tracePt t="32451" x="2319338" y="3276600"/>
          <p14:tracePt t="32453" x="2312988" y="3282950"/>
          <p14:tracePt t="32456" x="2306638" y="3282950"/>
          <p14:tracePt t="32457" x="2306638" y="3289300"/>
          <p14:tracePt t="32459" x="2300288" y="3295650"/>
          <p14:tracePt t="32461" x="2293938" y="3302000"/>
          <p14:tracePt t="32462" x="2287588" y="3302000"/>
          <p14:tracePt t="32463" x="2287588" y="3308350"/>
          <p14:tracePt t="32465" x="2281238" y="3308350"/>
          <p14:tracePt t="32466" x="2274888" y="3314700"/>
          <p14:tracePt t="32468" x="2268538" y="3314700"/>
          <p14:tracePt t="32469" x="2268538" y="3321050"/>
          <p14:tracePt t="32471" x="2262188" y="3327400"/>
          <p14:tracePt t="32473" x="2255838" y="3333750"/>
          <p14:tracePt t="32476" x="2249488" y="3333750"/>
          <p14:tracePt t="32476" x="2249488" y="3340100"/>
          <p14:tracePt t="32477" x="2243138" y="3346450"/>
          <p14:tracePt t="32479" x="2243138" y="3352800"/>
          <p14:tracePt t="32480" x="2236788" y="3352800"/>
          <p14:tracePt t="32482" x="2230438" y="3359150"/>
          <p14:tracePt t="32484" x="2224088" y="3365500"/>
          <p14:tracePt t="32486" x="2217738" y="3371850"/>
          <p14:tracePt t="32488" x="2217738" y="3378200"/>
          <p14:tracePt t="32489" x="2211388" y="3378200"/>
          <p14:tracePt t="32490" x="2205038" y="3384550"/>
          <p14:tracePt t="32492" x="2198688" y="3390900"/>
          <p14:tracePt t="32493" x="2192338" y="3390900"/>
          <p14:tracePt t="32494" x="2192338" y="3397250"/>
          <p14:tracePt t="32496" x="2185988" y="3403600"/>
          <p14:tracePt t="32497" x="2179638" y="3409950"/>
          <p14:tracePt t="32499" x="2173288" y="3416300"/>
          <p14:tracePt t="32501" x="2166938" y="3416300"/>
          <p14:tracePt t="32501" x="2166938" y="3422650"/>
          <p14:tracePt t="32502" x="2160588" y="3422650"/>
          <p14:tracePt t="32503" x="2154238" y="3429000"/>
          <p14:tracePt t="32504" x="2154238" y="3435350"/>
          <p14:tracePt t="32505" x="2147888" y="3435350"/>
          <p14:tracePt t="32506" x="2141538" y="3441700"/>
          <p14:tracePt t="32507" x="2141538" y="3448050"/>
          <p14:tracePt t="32509" x="2128838" y="3454400"/>
          <p14:tracePt t="32510" x="2128838" y="3460750"/>
          <p14:tracePt t="32511" x="2122488" y="3467100"/>
          <p14:tracePt t="32512" x="2116138" y="3473450"/>
          <p14:tracePt t="32513" x="2116138" y="3479800"/>
          <p14:tracePt t="32514" x="2109788" y="3486150"/>
          <p14:tracePt t="32517" x="2097088" y="3492500"/>
          <p14:tracePt t="32518" x="2097088" y="3505200"/>
          <p14:tracePt t="32519" x="2090738" y="3511550"/>
          <p14:tracePt t="32520" x="2084388" y="3517900"/>
          <p14:tracePt t="32521" x="2084388" y="3524250"/>
          <p14:tracePt t="32522" x="2078038" y="3524250"/>
          <p14:tracePt t="32523" x="2078038" y="3530600"/>
          <p14:tracePt t="32524" x="2071688" y="3536950"/>
          <p14:tracePt t="32526" x="2065338" y="3543300"/>
          <p14:tracePt t="32526" x="2065338" y="3549650"/>
          <p14:tracePt t="32527" x="2058988" y="3556000"/>
          <p14:tracePt t="32528" x="2051050" y="3562350"/>
          <p14:tracePt t="32529" x="2051050" y="3568700"/>
          <p14:tracePt t="32530" x="2044700" y="3575050"/>
          <p14:tracePt t="32531" x="2044700" y="3581400"/>
          <p14:tracePt t="32532" x="2038350" y="3587750"/>
          <p14:tracePt t="32534" x="2025650" y="3600450"/>
          <p14:tracePt t="32535" x="2025650" y="3606800"/>
          <p14:tracePt t="32536" x="2019300" y="3613150"/>
          <p14:tracePt t="32537" x="2012950" y="3619500"/>
          <p14:tracePt t="32538" x="2012950" y="3625850"/>
          <p14:tracePt t="32539" x="2006600" y="3632200"/>
          <p14:tracePt t="32540" x="2000250" y="3638550"/>
          <p14:tracePt t="32541" x="2000250" y="3646488"/>
          <p14:tracePt t="32542" x="1993900" y="3652838"/>
          <p14:tracePt t="32544" x="1987550" y="3659188"/>
          <p14:tracePt t="32545" x="1981200" y="3665538"/>
          <p14:tracePt t="32546" x="1981200" y="3671888"/>
          <p14:tracePt t="32547" x="1974850" y="3678238"/>
          <p14:tracePt t="32548" x="1968500" y="3690938"/>
          <p14:tracePt t="32549" x="1968500" y="3697288"/>
          <p14:tracePt t="32550" x="1962150" y="3697288"/>
          <p14:tracePt t="32551" x="1962150" y="3703638"/>
          <p14:tracePt t="32552" x="1955800" y="3709988"/>
          <p14:tracePt t="32553" x="1949450" y="3716338"/>
          <p14:tracePt t="32554" x="1949450" y="3722688"/>
          <p14:tracePt t="32555" x="1943100" y="3729038"/>
          <p14:tracePt t="32557" x="1936750" y="3735388"/>
          <p14:tracePt t="32559" x="1936750" y="3741738"/>
          <p14:tracePt t="32559" x="1930400" y="3748088"/>
          <p14:tracePt t="32560" x="1924050" y="3748088"/>
          <p14:tracePt t="32561" x="1924050" y="3754438"/>
          <p14:tracePt t="32562" x="1917700" y="3760788"/>
          <p14:tracePt t="32563" x="1917700" y="3767138"/>
          <p14:tracePt t="32565" x="1911350" y="3773488"/>
          <p14:tracePt t="32567" x="1905000" y="3786188"/>
          <p14:tracePt t="32568" x="1898650" y="3792538"/>
          <p14:tracePt t="32570" x="1898650" y="3798888"/>
          <p14:tracePt t="32571" x="1892300" y="3798888"/>
          <p14:tracePt t="32572" x="1892300" y="3805238"/>
          <p14:tracePt t="32573" x="1885950" y="3811588"/>
          <p14:tracePt t="32574" x="1885950" y="3817938"/>
          <p14:tracePt t="32575" x="1879600" y="3817938"/>
          <p14:tracePt t="32576" x="1879600" y="3824288"/>
          <p14:tracePt t="32577" x="1879600" y="3830638"/>
          <p14:tracePt t="32578" x="1873250" y="3830638"/>
          <p14:tracePt t="32579" x="1873250" y="3836988"/>
          <p14:tracePt t="32580" x="1866900" y="3843338"/>
          <p14:tracePt t="32582" x="1866900" y="3849688"/>
          <p14:tracePt t="32584" x="1860550" y="3856038"/>
          <p14:tracePt t="32584" x="1860550" y="3862388"/>
          <p14:tracePt t="32586" x="1854200" y="3868738"/>
          <p14:tracePt t="32587" x="1854200" y="3875088"/>
          <p14:tracePt t="32589" x="1847850" y="3875088"/>
          <p14:tracePt t="32590" x="1847850" y="3881438"/>
          <p14:tracePt t="32591" x="1841500" y="3887788"/>
          <p14:tracePt t="32593" x="1841500" y="3894138"/>
          <p14:tracePt t="32594" x="1835150" y="3900488"/>
          <p14:tracePt t="32596" x="1835150" y="3906838"/>
          <p14:tracePt t="32598" x="1835150" y="3913188"/>
          <p14:tracePt t="32599" x="1828800" y="3913188"/>
          <p14:tracePt t="32600" x="1828800" y="3919538"/>
          <p14:tracePt t="32602" x="1822450" y="3925888"/>
          <p14:tracePt t="32603" x="1822450" y="3932238"/>
          <p14:tracePt t="32606" x="1822450" y="3938588"/>
          <p14:tracePt t="32607" x="1816100" y="3938588"/>
          <p14:tracePt t="32609" x="1816100" y="3944938"/>
          <p14:tracePt t="32609" x="1816100" y="3951288"/>
          <p14:tracePt t="32612" x="1816100" y="3957638"/>
          <p14:tracePt t="32614" x="1816100" y="3963988"/>
          <p14:tracePt t="32615" x="1809750" y="3963988"/>
          <p14:tracePt t="32617" x="1809750" y="3970338"/>
          <p14:tracePt t="32620" x="1809750" y="3976688"/>
          <p14:tracePt t="32622" x="1809750" y="3983038"/>
          <p14:tracePt t="32626" x="1803400" y="3989388"/>
          <p14:tracePt t="32627" x="1803400" y="3995738"/>
          <p14:tracePt t="32630" x="1803400" y="4002088"/>
          <p14:tracePt t="32632" x="1797050" y="4002088"/>
          <p14:tracePt t="32634" x="1797050" y="4008438"/>
          <p14:tracePt t="32636" x="1797050" y="4014788"/>
          <p14:tracePt t="32639" x="1797050" y="4021138"/>
          <p14:tracePt t="32642" x="1797050" y="4027488"/>
          <p14:tracePt t="32645" x="1797050" y="4033838"/>
          <p14:tracePt t="32647" x="1790700" y="4033838"/>
          <p14:tracePt t="32648" x="1790700" y="4040188"/>
          <p14:tracePt t="32650" x="1790700" y="4046538"/>
          <p14:tracePt t="32654" x="1790700" y="4052888"/>
          <p14:tracePt t="32656" x="1784350" y="4052888"/>
          <p14:tracePt t="32657" x="1784350" y="4059238"/>
          <p14:tracePt t="32659" x="1784350" y="4065588"/>
          <p14:tracePt t="32662" x="1784350" y="4073525"/>
          <p14:tracePt t="32664" x="1784350" y="4079875"/>
          <p14:tracePt t="32667" x="1784350" y="4086225"/>
          <p14:tracePt t="32670" x="1778000" y="4086225"/>
          <p14:tracePt t="32671" x="1778000" y="4092575"/>
          <p14:tracePt t="32673" x="1778000" y="4098925"/>
          <p14:tracePt t="32676" x="1778000" y="4105275"/>
          <p14:tracePt t="32678" x="1778000" y="4111625"/>
          <p14:tracePt t="32681" x="1778000" y="4117975"/>
          <p14:tracePt t="32684" x="1771650" y="4124325"/>
          <p14:tracePt t="32685" x="1771650" y="4130675"/>
          <p14:tracePt t="32687" x="1771650" y="4137025"/>
          <p14:tracePt t="32689" x="1771650" y="4143375"/>
          <p14:tracePt t="32692" x="1765300" y="4149725"/>
          <p14:tracePt t="32694" x="1765300" y="4156075"/>
          <p14:tracePt t="32695" x="1765300" y="4162425"/>
          <p14:tracePt t="32698" x="1758950" y="4168775"/>
          <p14:tracePt t="32700" x="1758950" y="4175125"/>
          <p14:tracePt t="32702" x="1758950" y="4181475"/>
          <p14:tracePt t="32704" x="1758950" y="4187825"/>
          <p14:tracePt t="32706" x="1758950" y="4194175"/>
          <p14:tracePt t="32708" x="1758950" y="4200525"/>
          <p14:tracePt t="32710" x="1752600" y="4206875"/>
          <p14:tracePt t="32712" x="1752600" y="4213225"/>
          <p14:tracePt t="32714" x="1752600" y="4219575"/>
          <p14:tracePt t="32717" x="1752600" y="4225925"/>
          <p14:tracePt t="32719" x="1752600" y="4232275"/>
          <p14:tracePt t="32721" x="1752600" y="4238625"/>
          <p14:tracePt t="32723" x="1746250" y="4244975"/>
          <p14:tracePt t="32726" x="1746250" y="4251325"/>
          <p14:tracePt t="32727" x="1746250" y="4257675"/>
          <p14:tracePt t="32729" x="1746250" y="4264025"/>
          <p14:tracePt t="32732" x="1746250" y="4270375"/>
          <p14:tracePt t="32734" x="1746250" y="4276725"/>
          <p14:tracePt t="32736" x="1746250" y="4283075"/>
          <p14:tracePt t="32739" x="1746250" y="4289425"/>
          <p14:tracePt t="32740" x="1746250" y="4295775"/>
          <p14:tracePt t="32742" x="1746250" y="4302125"/>
          <p14:tracePt t="32745" x="1746250" y="4308475"/>
          <p14:tracePt t="32747" x="1746250" y="4314825"/>
          <p14:tracePt t="32750" x="1739900" y="4321175"/>
          <p14:tracePt t="32752" x="1739900" y="4327525"/>
          <p14:tracePt t="32754" x="1739900" y="4333875"/>
          <p14:tracePt t="32756" x="1739900" y="4340225"/>
          <p14:tracePt t="32759" x="1739900" y="4346575"/>
          <p14:tracePt t="32761" x="1739900" y="4352925"/>
          <p14:tracePt t="32763" x="1739900" y="4359275"/>
          <p14:tracePt t="32767" x="1739900" y="4365625"/>
          <p14:tracePt t="32769" x="1739900" y="4371975"/>
          <p14:tracePt t="32771" x="1739900" y="4378325"/>
          <p14:tracePt t="32774" x="1739900" y="4384675"/>
          <p14:tracePt t="32776" x="1739900" y="4391025"/>
          <p14:tracePt t="32779" x="1739900" y="4397375"/>
          <p14:tracePt t="32783" x="1739900" y="4403725"/>
          <p14:tracePt t="32786" x="1739900" y="4410075"/>
          <p14:tracePt t="32789" x="1739900" y="4416425"/>
          <p14:tracePt t="32793" x="1739900" y="4422775"/>
          <p14:tracePt t="32796" x="1739900" y="4429125"/>
          <p14:tracePt t="32800" x="1739900" y="4435475"/>
          <p14:tracePt t="32805" x="1739900" y="4441825"/>
          <p14:tracePt t="32809" x="1739900" y="4448175"/>
          <p14:tracePt t="32813" x="1739900" y="4454525"/>
          <p14:tracePt t="32819" x="1739900" y="4460875"/>
          <p14:tracePt t="32823" x="1739900" y="4467225"/>
          <p14:tracePt t="32826" x="1739900" y="4473575"/>
          <p14:tracePt t="32832" x="1739900" y="4479925"/>
          <p14:tracePt t="32836" x="1739900" y="4486275"/>
          <p14:tracePt t="32843" x="1739900" y="4492625"/>
          <p14:tracePt t="32847" x="1739900" y="4498975"/>
          <p14:tracePt t="32853" x="1739900" y="4506913"/>
          <p14:tracePt t="32860" x="1739900" y="4513263"/>
          <p14:tracePt t="32865" x="1739900" y="4519613"/>
          <p14:tracePt t="32869" x="1739900" y="4525963"/>
          <p14:tracePt t="32876" x="1739900" y="4532313"/>
          <p14:tracePt t="32878" x="1739900" y="4538663"/>
          <p14:tracePt t="32881" x="1739900" y="4545013"/>
          <p14:tracePt t="32886" x="1739900" y="4551363"/>
          <p14:tracePt t="32888" x="1739900" y="4557713"/>
          <p14:tracePt t="32892" x="1746250" y="4557713"/>
          <p14:tracePt t="32900" x="1752600" y="4583113"/>
          <p14:tracePt t="32904" x="1752600" y="4589463"/>
          <p14:tracePt t="32908" x="1752600" y="4595813"/>
          <p14:tracePt t="32909" x="1758950" y="4595813"/>
          <p14:tracePt t="32910" x="1758950" y="4602163"/>
          <p14:tracePt t="32914" x="1758950" y="4608513"/>
          <p14:tracePt t="32916" x="1765300" y="4614863"/>
          <p14:tracePt t="32918" x="1765300" y="4621213"/>
          <p14:tracePt t="32921" x="1771650" y="4621213"/>
          <p14:tracePt t="32922" x="1771650" y="4627563"/>
          <p14:tracePt t="32925" x="1771650" y="4633913"/>
          <p14:tracePt t="32926" x="1771650" y="4640263"/>
          <p14:tracePt t="32927" x="1778000" y="4640263"/>
          <p14:tracePt t="32931" x="1778000" y="4646613"/>
          <p14:tracePt t="32933" x="1784350" y="4646613"/>
          <p14:tracePt t="32934" x="1784350" y="4652963"/>
          <p14:tracePt t="32936" x="1790700" y="4652963"/>
          <p14:tracePt t="32937" x="1790700" y="4659313"/>
          <p14:tracePt t="32942" x="1797050" y="4665663"/>
          <p14:tracePt t="32945" x="1803400" y="4672013"/>
          <p14:tracePt t="32948" x="1803400" y="4678363"/>
          <p14:tracePt t="32950" x="1809750" y="4678363"/>
          <p14:tracePt t="32952" x="1809750" y="4684713"/>
          <p14:tracePt t="32953" x="1816100" y="4684713"/>
          <p14:tracePt t="32955" x="1816100" y="4691063"/>
          <p14:tracePt t="32956" x="1822450" y="4691063"/>
          <p14:tracePt t="32959" x="1822450" y="4697413"/>
          <p14:tracePt t="32960" x="1828800" y="4697413"/>
          <p14:tracePt t="32962" x="1828800" y="4703763"/>
          <p14:tracePt t="32963" x="1835150" y="4703763"/>
          <p14:tracePt t="32965" x="1835150" y="4710113"/>
          <p14:tracePt t="32966" x="1841500" y="4710113"/>
          <p14:tracePt t="32969" x="1847850" y="4710113"/>
          <p14:tracePt t="32970" x="1847850" y="4716463"/>
          <p14:tracePt t="32971" x="1854200" y="4716463"/>
          <p14:tracePt t="32973" x="1854200" y="4722813"/>
          <p14:tracePt t="32975" x="1860550" y="4722813"/>
          <p14:tracePt t="32975" x="1860550" y="4729163"/>
          <p14:tracePt t="32977" x="1866900" y="4729163"/>
          <p14:tracePt t="32979" x="1873250" y="4735513"/>
          <p14:tracePt t="32981" x="1879600" y="4741863"/>
          <p14:tracePt t="32983" x="1879600" y="4748213"/>
          <p14:tracePt t="32984" x="1885950" y="4748213"/>
          <p14:tracePt t="32985" x="1892300" y="4748213"/>
          <p14:tracePt t="32986" x="1892300" y="4754563"/>
          <p14:tracePt t="32987" x="1898650" y="4754563"/>
          <p14:tracePt t="32989" x="1905000" y="4760913"/>
          <p14:tracePt t="32991" x="1911350" y="4767263"/>
          <p14:tracePt t="32993" x="1917700" y="4767263"/>
          <p14:tracePt t="32994" x="1924050" y="4773613"/>
          <p14:tracePt t="32996" x="1930400" y="4773613"/>
          <p14:tracePt t="32997" x="1936750" y="4779963"/>
          <p14:tracePt t="33000" x="1943100" y="4786313"/>
          <p14:tracePt t="33001" x="1949450" y="4786313"/>
          <p14:tracePt t="33002" x="1949450" y="4792663"/>
          <p14:tracePt t="33003" x="1955800" y="4792663"/>
          <p14:tracePt t="33004" x="1962150" y="4792663"/>
          <p14:tracePt t="33005" x="1968500" y="4799013"/>
          <p14:tracePt t="33006" x="1974850" y="4799013"/>
          <p14:tracePt t="33008" x="1981200" y="4805363"/>
          <p14:tracePt t="33010" x="1987550" y="4805363"/>
          <p14:tracePt t="33011" x="1993900" y="4805363"/>
          <p14:tracePt t="33012" x="2000250" y="4805363"/>
          <p14:tracePt t="33013" x="2006600" y="4811713"/>
          <p14:tracePt t="33014" x="2012950" y="4811713"/>
          <p14:tracePt t="33015" x="2019300" y="4811713"/>
          <p14:tracePt t="33017" x="2025650" y="4818063"/>
          <p14:tracePt t="33018" x="2032000" y="4818063"/>
          <p14:tracePt t="33019" x="2038350" y="4824413"/>
          <p14:tracePt t="33020" x="2044700" y="4824413"/>
          <p14:tracePt t="33021" x="2051050" y="4824413"/>
          <p14:tracePt t="33022" x="2051050" y="4830763"/>
          <p14:tracePt t="33023" x="2058988" y="4830763"/>
          <p14:tracePt t="33025" x="2065338" y="4830763"/>
          <p14:tracePt t="33025" x="2071688" y="4837113"/>
          <p14:tracePt t="33026" x="2078038" y="4837113"/>
          <p14:tracePt t="33027" x="2084388" y="4837113"/>
          <p14:tracePt t="33028" x="2090738" y="4843463"/>
          <p14:tracePt t="33029" x="2097088" y="4843463"/>
          <p14:tracePt t="33030" x="2103438" y="4843463"/>
          <p14:tracePt t="33031" x="2109788" y="4849813"/>
          <p14:tracePt t="33033" x="2122488" y="4849813"/>
          <p14:tracePt t="33034" x="2128838" y="4856163"/>
          <p14:tracePt t="33035" x="2135188" y="4856163"/>
          <p14:tracePt t="33036" x="2141538" y="4856163"/>
          <p14:tracePt t="33037" x="2147888" y="4856163"/>
          <p14:tracePt t="33038" x="2154238" y="4862513"/>
          <p14:tracePt t="33039" x="2160588" y="4862513"/>
          <p14:tracePt t="33040" x="2166938" y="4868863"/>
          <p14:tracePt t="33041" x="2173288" y="4868863"/>
          <p14:tracePt t="33042" x="2179638" y="4868863"/>
          <p14:tracePt t="33043" x="2185988" y="4868863"/>
          <p14:tracePt t="33044" x="2192338" y="4875213"/>
          <p14:tracePt t="33045" x="2198688" y="4875213"/>
          <p14:tracePt t="33046" x="2205038" y="4875213"/>
          <p14:tracePt t="33047" x="2217738" y="4875213"/>
          <p14:tracePt t="33048" x="2224088" y="4881563"/>
          <p14:tracePt t="33050" x="2230438" y="4881563"/>
          <p14:tracePt t="33050" x="2236788" y="4881563"/>
          <p14:tracePt t="33051" x="2243138" y="4881563"/>
          <p14:tracePt t="33052" x="2249488" y="4887913"/>
          <p14:tracePt t="33053" x="2262188" y="4887913"/>
          <p14:tracePt t="33054" x="2268538" y="4887913"/>
          <p14:tracePt t="33055" x="2274888" y="4894263"/>
          <p14:tracePt t="33056" x="2281238" y="4894263"/>
          <p14:tracePt t="33058" x="2293938" y="4900613"/>
          <p14:tracePt t="33059" x="2300288" y="4900613"/>
          <p14:tracePt t="33060" x="2306638" y="4900613"/>
          <p14:tracePt t="33061" x="2319338" y="4906963"/>
          <p14:tracePt t="33062" x="2325688" y="4906963"/>
          <p14:tracePt t="33063" x="2332038" y="4906963"/>
          <p14:tracePt t="33064" x="2338388" y="4906963"/>
          <p14:tracePt t="33066" x="2357438" y="4913313"/>
          <p14:tracePt t="33067" x="2363788" y="4913313"/>
          <p14:tracePt t="33068" x="2376488" y="4919663"/>
          <p14:tracePt t="33069" x="2382838" y="4919663"/>
          <p14:tracePt t="33070" x="2389188" y="4919663"/>
          <p14:tracePt t="33071" x="2395538" y="4919663"/>
          <p14:tracePt t="33072" x="2401888" y="4926013"/>
          <p14:tracePt t="33073" x="2414588" y="4926013"/>
          <p14:tracePt t="33075" x="2420938" y="4933950"/>
          <p14:tracePt t="33075" x="2433638" y="4933950"/>
          <p14:tracePt t="33076" x="2439988" y="4933950"/>
          <p14:tracePt t="33077" x="2446338" y="4940300"/>
          <p14:tracePt t="33078" x="2452688" y="4940300"/>
          <p14:tracePt t="33079" x="2459038" y="4946650"/>
          <p14:tracePt t="33080" x="2471738" y="4946650"/>
          <p14:tracePt t="33081" x="2478088" y="4946650"/>
          <p14:tracePt t="33083" x="2497138" y="4953000"/>
          <p14:tracePt t="33084" x="2503488" y="4953000"/>
          <p14:tracePt t="33085" x="2517775" y="4953000"/>
          <p14:tracePt t="33086" x="2524125" y="4959350"/>
          <p14:tracePt t="33087" x="2530475" y="4959350"/>
          <p14:tracePt t="33088" x="2543175" y="4959350"/>
          <p14:tracePt t="33089" x="2549525" y="4965700"/>
          <p14:tracePt t="33090" x="2562225" y="4965700"/>
          <p14:tracePt t="33091" x="2568575" y="4965700"/>
          <p14:tracePt t="33092" x="2574925" y="4965700"/>
          <p14:tracePt t="33093" x="2581275" y="4965700"/>
          <p14:tracePt t="33094" x="2593975" y="4972050"/>
          <p14:tracePt t="33095" x="2600325" y="4972050"/>
          <p14:tracePt t="33096" x="2606675" y="4972050"/>
          <p14:tracePt t="33097" x="2619375" y="4972050"/>
          <p14:tracePt t="33098" x="2625725" y="4972050"/>
          <p14:tracePt t="33099" x="2638425" y="4978400"/>
          <p14:tracePt t="33100" x="2644775" y="4978400"/>
          <p14:tracePt t="33101" x="2657475" y="4978400"/>
          <p14:tracePt t="33102" x="2663825" y="4978400"/>
          <p14:tracePt t="33103" x="2670175" y="4984750"/>
          <p14:tracePt t="33104" x="2682875" y="4984750"/>
          <p14:tracePt t="33105" x="2689225" y="4984750"/>
          <p14:tracePt t="33106" x="2701925" y="4984750"/>
          <p14:tracePt t="33108" x="2708275" y="4991100"/>
          <p14:tracePt t="33108" x="2720975" y="4991100"/>
          <p14:tracePt t="33109" x="2733675" y="4997450"/>
          <p14:tracePt t="33110" x="2740025" y="4997450"/>
          <p14:tracePt t="33111" x="2746375" y="4997450"/>
          <p14:tracePt t="33112" x="2759075" y="4997450"/>
          <p14:tracePt t="33113" x="2765425" y="4997450"/>
          <p14:tracePt t="33114" x="2784475" y="4997450"/>
          <p14:tracePt t="33115" x="2790825" y="4997450"/>
          <p14:tracePt t="33116" x="2803525" y="4997450"/>
          <p14:tracePt t="33117" x="2816225" y="5003800"/>
          <p14:tracePt t="33118" x="2822575" y="5003800"/>
          <p14:tracePt t="33119" x="2835275" y="5003800"/>
          <p14:tracePt t="33120" x="2841625" y="5003800"/>
          <p14:tracePt t="33121" x="2854325" y="5003800"/>
          <p14:tracePt t="33122" x="2867025" y="5003800"/>
          <p14:tracePt t="33123" x="2879725" y="5003800"/>
          <p14:tracePt t="33124" x="2886075" y="5010150"/>
          <p14:tracePt t="33125" x="2892425" y="5010150"/>
          <p14:tracePt t="33126" x="2905125" y="5010150"/>
          <p14:tracePt t="33127" x="2917825" y="5010150"/>
          <p14:tracePt t="33128" x="2930525" y="5010150"/>
          <p14:tracePt t="33130" x="2943225" y="5016500"/>
          <p14:tracePt t="33130" x="2949575" y="5016500"/>
          <p14:tracePt t="33131" x="2962275" y="5016500"/>
          <p14:tracePt t="33133" x="2968625" y="5016500"/>
          <p14:tracePt t="33133" x="2989263" y="5016500"/>
          <p14:tracePt t="33134" x="2995613" y="5016500"/>
          <p14:tracePt t="33135" x="3014663" y="5016500"/>
          <p14:tracePt t="33136" x="3021013" y="5016500"/>
          <p14:tracePt t="33137" x="3033713" y="5016500"/>
          <p14:tracePt t="33138" x="3046413" y="5016500"/>
          <p14:tracePt t="33139" x="3059113" y="5016500"/>
          <p14:tracePt t="33141" x="3078163" y="5016500"/>
          <p14:tracePt t="33142" x="3097213" y="5016500"/>
          <p14:tracePt t="33143" x="3103563" y="5022850"/>
          <p14:tracePt t="33144" x="3122613" y="5022850"/>
          <p14:tracePt t="33145" x="3135313" y="5022850"/>
          <p14:tracePt t="33146" x="3141663" y="5022850"/>
          <p14:tracePt t="33147" x="3154363" y="5022850"/>
          <p14:tracePt t="33148" x="3167063" y="5022850"/>
          <p14:tracePt t="33149" x="3179763" y="5022850"/>
          <p14:tracePt t="33150" x="3186113" y="5022850"/>
          <p14:tracePt t="33151" x="3205163" y="5022850"/>
          <p14:tracePt t="33152" x="3211513" y="5029200"/>
          <p14:tracePt t="33153" x="3224213" y="5029200"/>
          <p14:tracePt t="33154" x="3236913" y="5029200"/>
          <p14:tracePt t="33155" x="3249613" y="5029200"/>
          <p14:tracePt t="33156" x="3262313" y="5029200"/>
          <p14:tracePt t="33158" x="3275013" y="5029200"/>
          <p14:tracePt t="33158" x="3287713" y="5029200"/>
          <p14:tracePt t="33159" x="3294063" y="5029200"/>
          <p14:tracePt t="33160" x="3306763" y="5029200"/>
          <p14:tracePt t="33161" x="3319463" y="5029200"/>
          <p14:tracePt t="33162" x="3332163" y="5029200"/>
          <p14:tracePt t="33163" x="3344863" y="5029200"/>
          <p14:tracePt t="33164" x="3357563" y="5029200"/>
          <p14:tracePt t="33165" x="3363913" y="5029200"/>
          <p14:tracePt t="33166" x="3376613" y="5029200"/>
          <p14:tracePt t="33167" x="3389313" y="5029200"/>
          <p14:tracePt t="33168" x="3395663" y="5035550"/>
          <p14:tracePt t="33169" x="3414713" y="5035550"/>
          <p14:tracePt t="33170" x="3421063" y="5035550"/>
          <p14:tracePt t="33171" x="3435350" y="5035550"/>
          <p14:tracePt t="33172" x="3448050" y="5035550"/>
          <p14:tracePt t="33173" x="3454400" y="5035550"/>
          <p14:tracePt t="33174" x="3467100" y="5035550"/>
          <p14:tracePt t="33175" x="3473450" y="5035550"/>
          <p14:tracePt t="33176" x="3486150" y="5035550"/>
          <p14:tracePt t="33177" x="3498850" y="5035550"/>
          <p14:tracePt t="33178" x="3511550" y="5035550"/>
          <p14:tracePt t="33179" x="3517900" y="5035550"/>
          <p14:tracePt t="33180" x="3524250" y="5035550"/>
          <p14:tracePt t="33181" x="3536950" y="5035550"/>
          <p14:tracePt t="33183" x="3543300" y="5035550"/>
          <p14:tracePt t="33183" x="3556000" y="5035550"/>
          <p14:tracePt t="33184" x="3568700" y="5035550"/>
          <p14:tracePt t="33185" x="3575050" y="5035550"/>
          <p14:tracePt t="33186" x="3581400" y="5035550"/>
          <p14:tracePt t="33187" x="3587750" y="5035550"/>
          <p14:tracePt t="33188" x="3600450" y="5035550"/>
          <p14:tracePt t="33189" x="3606800" y="5035550"/>
          <p14:tracePt t="33191" x="3619500" y="5035550"/>
          <p14:tracePt t="33192" x="3632200" y="5035550"/>
          <p14:tracePt t="33193" x="3638550" y="5035550"/>
          <p14:tracePt t="33194" x="3644900" y="5035550"/>
          <p14:tracePt t="33195" x="3651250" y="5035550"/>
          <p14:tracePt t="33196" x="3657600" y="5035550"/>
          <p14:tracePt t="33197" x="3663950" y="5035550"/>
          <p14:tracePt t="33198" x="3670300" y="5035550"/>
          <p14:tracePt t="33199" x="3676650" y="5035550"/>
          <p14:tracePt t="33200" x="3683000" y="5035550"/>
          <p14:tracePt t="33201" x="3689350" y="5035550"/>
          <p14:tracePt t="33202" x="3695700" y="5035550"/>
          <p14:tracePt t="33203" x="3708400" y="5035550"/>
          <p14:tracePt t="33204" x="3714750" y="5035550"/>
          <p14:tracePt t="33205" x="3721100" y="5035550"/>
          <p14:tracePt t="33206" x="3727450" y="5035550"/>
          <p14:tracePt t="33208" x="3733800" y="5035550"/>
          <p14:tracePt t="33208" x="3740150" y="5035550"/>
          <p14:tracePt t="33209" x="3746500" y="5035550"/>
          <p14:tracePt t="33211" x="3752850" y="5035550"/>
          <p14:tracePt t="33212" x="3759200" y="5035550"/>
          <p14:tracePt t="33213" x="3765550" y="5035550"/>
          <p14:tracePt t="33216" x="3778250" y="5035550"/>
          <p14:tracePt t="33217" x="3784600" y="5035550"/>
          <p14:tracePt t="33219" x="3790950" y="5035550"/>
          <p14:tracePt t="33220" x="3797300" y="5035550"/>
          <p14:tracePt t="33222" x="3803650" y="5029200"/>
          <p14:tracePt t="33223" x="3810000" y="5029200"/>
          <p14:tracePt t="33225" x="3816350" y="5029200"/>
          <p14:tracePt t="33227" x="3822700" y="5029200"/>
          <p14:tracePt t="33229" x="3829050" y="5022850"/>
          <p14:tracePt t="33230" x="3835400" y="5022850"/>
          <p14:tracePt t="33233" x="3841750" y="5022850"/>
          <p14:tracePt t="33235" x="3848100" y="5022850"/>
          <p14:tracePt t="33237" x="3854450" y="5022850"/>
          <p14:tracePt t="33238" x="3854450" y="5016500"/>
          <p14:tracePt t="33241" x="3867150" y="5016500"/>
          <p14:tracePt t="33243" x="3873500" y="5016500"/>
          <p14:tracePt t="33247" x="3879850" y="5016500"/>
          <p14:tracePt t="33249" x="3887788" y="5010150"/>
          <p14:tracePt t="33251" x="3894138" y="5010150"/>
          <p14:tracePt t="33254" x="3900488" y="5010150"/>
          <p14:tracePt t="33256" x="3900488" y="5003800"/>
          <p14:tracePt t="33257" x="3906838" y="5003800"/>
          <p14:tracePt t="33259" x="3913188" y="5003800"/>
          <p14:tracePt t="33263" x="3919538" y="5003800"/>
          <p14:tracePt t="33264" x="3919538" y="4997450"/>
          <p14:tracePt t="33266" x="3925888" y="4997450"/>
          <p14:tracePt t="33268" x="3932238" y="4997450"/>
          <p14:tracePt t="33271" x="3938588" y="4997450"/>
          <p14:tracePt t="33273" x="3938588" y="4991100"/>
          <p14:tracePt t="33274" x="3944938" y="4991100"/>
          <p14:tracePt t="33278" x="3951288" y="4991100"/>
          <p14:tracePt t="33279" x="3951288" y="4984750"/>
          <p14:tracePt t="33283" x="3957638" y="4984750"/>
          <p14:tracePt t="33286" x="3963988" y="4984750"/>
          <p14:tracePt t="33287" x="3963988" y="4978400"/>
          <p14:tracePt t="33293" x="3970338" y="4978400"/>
          <p14:tracePt t="33298" x="3970338" y="4972050"/>
          <p14:tracePt t="33299" x="3976688" y="4972050"/>
          <p14:tracePt t="33306" x="3983038" y="4972050"/>
          <p14:tracePt t="33313" x="3983038" y="4965700"/>
          <p14:tracePt t="33323" x="3983038" y="4959350"/>
          <p14:tracePt t="33324" x="3989388" y="4959350"/>
          <p14:tracePt t="33341" x="3995738" y="4959350"/>
          <p14:tracePt t="33352" x="3995738" y="4953000"/>
          <p14:tracePt t="33359" x="3995738" y="4946650"/>
          <p14:tracePt t="33361" x="4002088" y="4946650"/>
          <p14:tracePt t="33382" x="4002088" y="4940300"/>
          <p14:tracePt t="33390" x="4002088" y="4933950"/>
          <p14:tracePt t="33395" x="4002088" y="4926013"/>
          <p14:tracePt t="33397" x="4008438" y="4926013"/>
          <p14:tracePt t="33403" x="4008438" y="4919663"/>
          <p14:tracePt t="33407" x="4008438" y="4913313"/>
          <p14:tracePt t="33412" x="4008438" y="4906963"/>
          <p14:tracePt t="33417" x="4008438" y="4900613"/>
          <p14:tracePt t="33420" x="4008438" y="4894263"/>
          <p14:tracePt t="33424" x="4008438" y="4887913"/>
          <p14:tracePt t="33429" x="4008438" y="4881563"/>
          <p14:tracePt t="33432" x="4014788" y="4881563"/>
          <p14:tracePt t="33433" x="4014788" y="4875213"/>
          <p14:tracePt t="33435" x="4014788" y="4868863"/>
          <p14:tracePt t="33439" x="4014788" y="4862513"/>
          <p14:tracePt t="33441" x="4014788" y="4856163"/>
          <p14:tracePt t="33443" x="4014788" y="4849813"/>
          <p14:tracePt t="33447" x="4014788" y="4843463"/>
          <p14:tracePt t="33449" x="4014788" y="4837113"/>
          <p14:tracePt t="33452" x="4014788" y="4830763"/>
          <p14:tracePt t="33455" x="4014788" y="4824413"/>
          <p14:tracePt t="33457" x="4014788" y="4818063"/>
          <p14:tracePt t="33460" x="4014788" y="4811713"/>
          <p14:tracePt t="33464" x="4014788" y="4805363"/>
          <p14:tracePt t="33466" x="4014788" y="4799013"/>
          <p14:tracePt t="33468" x="4014788" y="4792663"/>
          <p14:tracePt t="33471" x="4014788" y="4786313"/>
          <p14:tracePt t="33474" x="4014788" y="4779963"/>
          <p14:tracePt t="33475" x="4014788" y="4773613"/>
          <p14:tracePt t="33478" x="4014788" y="4767263"/>
          <p14:tracePt t="33480" x="4014788" y="4760913"/>
          <p14:tracePt t="33483" x="4014788" y="4754563"/>
          <p14:tracePt t="33486" x="4014788" y="4748213"/>
          <p14:tracePt t="33488" x="4014788" y="4741863"/>
          <p14:tracePt t="33491" x="4014788" y="4735513"/>
          <p14:tracePt t="33494" x="4014788" y="4729163"/>
          <p14:tracePt t="33496" x="4014788" y="4722813"/>
          <p14:tracePt t="33501" x="4014788" y="4716463"/>
          <p14:tracePt t="33503" x="4014788" y="4710113"/>
          <p14:tracePt t="33507" x="4014788" y="4703763"/>
          <p14:tracePt t="33512" x="4014788" y="4697413"/>
          <p14:tracePt t="33516" x="4014788" y="4691063"/>
          <p14:tracePt t="33521" x="4014788" y="4684713"/>
          <p14:tracePt t="33528" x="4014788" y="4678363"/>
          <p14:tracePt t="33533" x="4014788" y="4672013"/>
          <p14:tracePt t="33538" x="4014788" y="4665663"/>
          <p14:tracePt t="34184" x="4014788" y="4659313"/>
          <p14:tracePt t="34190" x="4014788" y="4652963"/>
          <p14:tracePt t="34195" x="4014788" y="4646613"/>
          <p14:tracePt t="34202" x="4014788" y="4640263"/>
          <p14:tracePt t="34207" x="4014788" y="4633913"/>
          <p14:tracePt t="34210" x="4014788" y="4627563"/>
          <p14:tracePt t="34216" x="4014788" y="4621213"/>
          <p14:tracePt t="34217" x="4021138" y="4621213"/>
          <p14:tracePt t="34219" x="4021138" y="4614863"/>
          <p14:tracePt t="34223" x="4021138" y="4608513"/>
          <p14:tracePt t="34223" x="4027488" y="4608513"/>
          <p14:tracePt t="34225" x="4027488" y="4602163"/>
          <p14:tracePt t="34226" x="4033838" y="4595813"/>
          <p14:tracePt t="34228" x="4040188" y="4589463"/>
          <p14:tracePt t="34231" x="4046538" y="4583113"/>
          <p14:tracePt t="34232" x="4046538" y="4576763"/>
          <p14:tracePt t="34233" x="4052888" y="4570413"/>
          <p14:tracePt t="34235" x="4059238" y="4564063"/>
          <p14:tracePt t="34236" x="4065588" y="4564063"/>
          <p14:tracePt t="34237" x="4065588" y="4557713"/>
          <p14:tracePt t="34239" x="4078288" y="4545013"/>
          <p14:tracePt t="34240" x="4084638" y="4538663"/>
          <p14:tracePt t="34241" x="4090988" y="4538663"/>
          <p14:tracePt t="34242" x="4090988" y="4532313"/>
          <p14:tracePt t="34243" x="4097338" y="4525963"/>
          <p14:tracePt t="34244" x="4103688" y="4525963"/>
          <p14:tracePt t="34245" x="4110038" y="4519613"/>
          <p14:tracePt t="34246" x="4116388" y="4513263"/>
          <p14:tracePt t="34247" x="4129088" y="4506913"/>
          <p14:tracePt t="34248" x="4135438" y="4498975"/>
          <p14:tracePt t="34250" x="4148138" y="4492625"/>
          <p14:tracePt t="34251" x="4154488" y="4486275"/>
          <p14:tracePt t="34252" x="4160838" y="4479925"/>
          <p14:tracePt t="34253" x="4173538" y="4467225"/>
          <p14:tracePt t="34254" x="4179888" y="4467225"/>
          <p14:tracePt t="34256" x="4186238" y="4460875"/>
          <p14:tracePt t="34256" x="4198938" y="4454525"/>
          <p14:tracePt t="34257" x="4211638" y="4448175"/>
          <p14:tracePt t="34258" x="4217988" y="4441825"/>
          <p14:tracePt t="34259" x="4230688" y="4435475"/>
          <p14:tracePt t="34260" x="4243388" y="4422775"/>
          <p14:tracePt t="34261" x="4249738" y="4422775"/>
          <p14:tracePt t="34262" x="4262438" y="4416425"/>
          <p14:tracePt t="34264" x="4287838" y="4397375"/>
          <p14:tracePt t="34265" x="4294188" y="4391025"/>
          <p14:tracePt t="34266" x="4313238" y="4391025"/>
          <p14:tracePt t="34267" x="4325938" y="4378325"/>
          <p14:tracePt t="34268" x="4338638" y="4371975"/>
          <p14:tracePt t="34269" x="4346575" y="4365625"/>
          <p14:tracePt t="34270" x="4359275" y="4359275"/>
          <p14:tracePt t="34271" x="4378325" y="4352925"/>
          <p14:tracePt t="34272" x="4391025" y="4346575"/>
          <p14:tracePt t="34273" x="4403725" y="4333875"/>
          <p14:tracePt t="34274" x="4422775" y="4327525"/>
          <p14:tracePt t="34275" x="4435475" y="4321175"/>
          <p14:tracePt t="34276" x="4448175" y="4314825"/>
          <p14:tracePt t="34277" x="4467225" y="4302125"/>
          <p14:tracePt t="34278" x="4486275" y="4295775"/>
          <p14:tracePt t="34279" x="4505325" y="4289425"/>
          <p14:tracePt t="34281" x="4524375" y="4276725"/>
          <p14:tracePt t="34281" x="4543425" y="4270375"/>
          <p14:tracePt t="34282" x="4568825" y="4257675"/>
          <p14:tracePt t="34283" x="4575175" y="4251325"/>
          <p14:tracePt t="34284" x="4594225" y="4244975"/>
          <p14:tracePt t="34285" x="4619625" y="4232275"/>
          <p14:tracePt t="34286" x="4638675" y="4219575"/>
          <p14:tracePt t="34287" x="4670425" y="4213225"/>
          <p14:tracePt t="34288" x="4689475" y="4200525"/>
          <p14:tracePt t="34289" x="4714875" y="4187825"/>
          <p14:tracePt t="34290" x="4733925" y="4181475"/>
          <p14:tracePt t="34291" x="4752975" y="4168775"/>
          <p14:tracePt t="34292" x="4784725" y="4162425"/>
          <p14:tracePt t="34293" x="4811713" y="4143375"/>
          <p14:tracePt t="34294" x="4837113" y="4137025"/>
          <p14:tracePt t="34295" x="4875213" y="4124325"/>
          <p14:tracePt t="34296" x="4900613" y="4111625"/>
          <p14:tracePt t="34297" x="4919663" y="4105275"/>
          <p14:tracePt t="34298" x="4951413" y="4092575"/>
          <p14:tracePt t="34299" x="4983163" y="4079875"/>
          <p14:tracePt t="34300" x="5021263" y="4065588"/>
          <p14:tracePt t="34301" x="5046663" y="4052888"/>
          <p14:tracePt t="34302" x="5078413" y="4040188"/>
          <p14:tracePt t="34303" x="5116513" y="4027488"/>
          <p14:tracePt t="34304" x="5135563" y="4014788"/>
          <p14:tracePt t="34306" x="5167313" y="4008438"/>
          <p14:tracePt t="34306" x="5211763" y="3995738"/>
          <p14:tracePt t="34307" x="5243513" y="3976688"/>
          <p14:tracePt t="34308" x="5283200" y="3963988"/>
          <p14:tracePt t="34309" x="5321300" y="3951288"/>
          <p14:tracePt t="34310" x="5365750" y="3938588"/>
          <p14:tracePt t="34311" x="5391150" y="3932238"/>
          <p14:tracePt t="34312" x="5429250" y="3913188"/>
          <p14:tracePt t="34314" x="5518150" y="3887788"/>
          <p14:tracePt t="34315" x="5556250" y="3875088"/>
          <p14:tracePt t="34316" x="5600700" y="3862388"/>
          <p14:tracePt t="34317" x="5626100" y="3856038"/>
          <p14:tracePt t="34318" x="5670550" y="3843338"/>
          <p14:tracePt t="34319" x="5716588" y="3824288"/>
          <p14:tracePt t="34320" x="5761038" y="3811588"/>
          <p14:tracePt t="34321" x="5811838" y="3792538"/>
          <p14:tracePt t="34323" x="5856288" y="3786188"/>
          <p14:tracePt t="34323" x="5900738" y="3767138"/>
          <p14:tracePt t="34324" x="5926138" y="3760788"/>
          <p14:tracePt t="34325" x="5983288" y="3741738"/>
          <p14:tracePt t="34326" x="6027738" y="3729038"/>
          <p14:tracePt t="34327" x="6072188" y="3716338"/>
          <p14:tracePt t="34328" x="6122988" y="3697288"/>
          <p14:tracePt t="34329" x="6175375" y="3684588"/>
          <p14:tracePt t="34331" x="6226175" y="3671888"/>
          <p14:tracePt t="34331" x="6257925" y="3665538"/>
          <p14:tracePt t="34332" x="6308725" y="3652838"/>
          <p14:tracePt t="34333" x="6359525" y="3632200"/>
          <p14:tracePt t="34334" x="6416675" y="3625850"/>
          <p14:tracePt t="34335" x="6473825" y="3606800"/>
          <p14:tracePt t="34336" x="6524625" y="3594100"/>
          <p14:tracePt t="34338" x="6581775" y="3581400"/>
          <p14:tracePt t="34339" x="6665913" y="3556000"/>
          <p14:tracePt t="34340" x="6723063" y="3549650"/>
          <p14:tracePt t="34341" x="6780213" y="3530600"/>
          <p14:tracePt t="34342" x="6837363" y="3517900"/>
          <p14:tracePt t="34343" x="6888163" y="3498850"/>
          <p14:tracePt t="34344" x="6945313" y="3486150"/>
          <p14:tracePt t="34345" x="6977063" y="3479800"/>
          <p14:tracePt t="34346" x="7034213" y="3460750"/>
          <p14:tracePt t="34347" x="7099300" y="3448050"/>
          <p14:tracePt t="34348" x="7156450" y="3429000"/>
          <p14:tracePt t="34349" x="7213600" y="3416300"/>
          <p14:tracePt t="34350" x="7270750" y="3403600"/>
          <p14:tracePt t="34351" x="7327900" y="3390900"/>
          <p14:tracePt t="34352" x="7366000" y="3378200"/>
          <p14:tracePt t="34353" x="7429500" y="3365500"/>
          <p14:tracePt t="34354" x="7480300" y="3346450"/>
          <p14:tracePt t="34356" x="7545388" y="3340100"/>
          <p14:tracePt t="34356" x="7602538" y="3321050"/>
          <p14:tracePt t="34357" x="7659688" y="3308350"/>
          <p14:tracePt t="34358" x="7716838" y="3295650"/>
          <p14:tracePt t="34359" x="7754938" y="3282950"/>
          <p14:tracePt t="34360" x="7818438" y="3270250"/>
          <p14:tracePt t="34361" x="7875588" y="3251200"/>
          <p14:tracePt t="34362" x="7932738" y="3244850"/>
          <p14:tracePt t="34364" x="8054975" y="3211513"/>
          <p14:tracePt t="34365" x="8093075" y="3198813"/>
          <p14:tracePt t="34366" x="8150225" y="3192463"/>
          <p14:tracePt t="34367" x="8220075" y="3173413"/>
          <p14:tracePt t="34368" x="8277225" y="3154363"/>
          <p14:tracePt t="34369" x="8340725" y="3148013"/>
          <p14:tracePt t="34370" x="8397875" y="3128963"/>
          <p14:tracePt t="34371" x="8462963" y="3116263"/>
          <p14:tracePt t="34372" x="8494713" y="3109913"/>
          <p14:tracePt t="34373" x="8551863" y="3097213"/>
          <p14:tracePt t="34374" x="8615363" y="3084513"/>
          <p14:tracePt t="34375" x="8678863" y="3071813"/>
          <p14:tracePt t="34376" x="8736013" y="3065463"/>
          <p14:tracePt t="34377" x="8793163" y="3052763"/>
          <p14:tracePt t="34378" x="8850313" y="3033713"/>
          <p14:tracePt t="34379" x="8882063" y="3033713"/>
          <p14:tracePt t="34380" x="8940800" y="3014663"/>
          <p14:tracePt t="34381" x="8997950" y="3008313"/>
          <p14:tracePt t="34382" x="9048750" y="2995613"/>
          <p14:tracePt t="34383" x="9112250" y="2976563"/>
        </p14:tracePtLst>
      </p14:laserTraceLst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4" name="Google Shape;3924;p24"/>
          <p:cNvSpPr txBox="1">
            <a:spLocks noGrp="1"/>
          </p:cNvSpPr>
          <p:nvPr>
            <p:ph type="title"/>
          </p:nvPr>
        </p:nvSpPr>
        <p:spPr>
          <a:xfrm>
            <a:off x="718300" y="3583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create_matrix</a:t>
            </a:r>
            <a:endParaRPr/>
          </a:p>
        </p:txBody>
      </p:sp>
      <p:sp>
        <p:nvSpPr>
          <p:cNvPr id="3925" name="Google Shape;3925;p24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grpSp>
        <p:nvGrpSpPr>
          <p:cNvPr id="3926" name="Google Shape;3926;p24"/>
          <p:cNvGrpSpPr/>
          <p:nvPr/>
        </p:nvGrpSpPr>
        <p:grpSpPr>
          <a:xfrm>
            <a:off x="1156575" y="1718497"/>
            <a:ext cx="3616251" cy="3200517"/>
            <a:chOff x="6332670" y="5663946"/>
            <a:chExt cx="856627" cy="594715"/>
          </a:xfrm>
        </p:grpSpPr>
        <p:grpSp>
          <p:nvGrpSpPr>
            <p:cNvPr id="3927" name="Google Shape;3927;p24"/>
            <p:cNvGrpSpPr/>
            <p:nvPr/>
          </p:nvGrpSpPr>
          <p:grpSpPr>
            <a:xfrm>
              <a:off x="6392364" y="5663946"/>
              <a:ext cx="796933" cy="185801"/>
              <a:chOff x="3321050" y="1066800"/>
              <a:chExt cx="6505573" cy="1508125"/>
            </a:xfrm>
          </p:grpSpPr>
          <p:sp>
            <p:nvSpPr>
              <p:cNvPr id="3928" name="Google Shape;3928;p24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rPr lang="en" sz="1500" b="1">
                    <a:solidFill>
                      <a:schemeClr val="accent4"/>
                    </a:solidFill>
                    <a:latin typeface="Dosis"/>
                    <a:ea typeface="Dosis"/>
                    <a:cs typeface="Dosis"/>
                    <a:sym typeface="Dosis"/>
                  </a:rPr>
                  <a:t>Parametre: </a:t>
                </a:r>
                <a:endParaRPr sz="1500" b="1">
                  <a:solidFill>
                    <a:schemeClr val="accent4"/>
                  </a:solidFill>
                  <a:latin typeface="Dosis"/>
                  <a:ea typeface="Dosis"/>
                  <a:cs typeface="Dosis"/>
                  <a:sym typeface="Dosis"/>
                </a:endParaRPr>
              </a:p>
              <a:p>
                <a:pPr marL="457200" marR="0" lvl="0" indent="-32385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4"/>
                  </a:buClr>
                  <a:buSzPts val="1500"/>
                  <a:buFont typeface="Dosis"/>
                  <a:buAutoNum type="arabicPeriod"/>
                </a:pPr>
                <a:r>
                  <a:rPr lang="en" sz="1500" b="1">
                    <a:solidFill>
                      <a:schemeClr val="accent4"/>
                    </a:solidFill>
                    <a:latin typeface="Dosis"/>
                    <a:ea typeface="Dosis"/>
                    <a:cs typeface="Dosis"/>
                    <a:sym typeface="Dosis"/>
                  </a:rPr>
                  <a:t>Number of rows/columns to needed in matrix</a:t>
                </a:r>
                <a:endParaRPr sz="1500" b="1">
                  <a:solidFill>
                    <a:schemeClr val="accent4"/>
                  </a:solidFill>
                  <a:latin typeface="Dosis"/>
                  <a:ea typeface="Dosis"/>
                  <a:cs typeface="Dosis"/>
                  <a:sym typeface="Dosis"/>
                </a:endParaRPr>
              </a:p>
            </p:txBody>
          </p:sp>
          <p:sp>
            <p:nvSpPr>
              <p:cNvPr id="3929" name="Google Shape;3929;p24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38761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930" name="Google Shape;3930;p24"/>
            <p:cNvGrpSpPr/>
            <p:nvPr/>
          </p:nvGrpSpPr>
          <p:grpSpPr>
            <a:xfrm flipH="1">
              <a:off x="6332670" y="5868403"/>
              <a:ext cx="796933" cy="185801"/>
              <a:chOff x="3321050" y="1066800"/>
              <a:chExt cx="6505573" cy="1508125"/>
            </a:xfrm>
          </p:grpSpPr>
          <p:sp>
            <p:nvSpPr>
              <p:cNvPr id="3931" name="Google Shape;3931;p24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45818E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rPr lang="en" sz="1500" b="1">
                    <a:solidFill>
                      <a:schemeClr val="accent2"/>
                    </a:solidFill>
                    <a:latin typeface="Dosis"/>
                    <a:ea typeface="Dosis"/>
                    <a:cs typeface="Dosis"/>
                    <a:sym typeface="Dosis"/>
                  </a:rPr>
                  <a:t>Returns: a matrix in list form with all elements initialised to 0</a:t>
                </a:r>
                <a:endParaRPr sz="1500" b="1" i="0" u="none" strike="noStrike" cap="none">
                  <a:solidFill>
                    <a:schemeClr val="accent2"/>
                  </a:solidFill>
                  <a:latin typeface="Dosis"/>
                  <a:ea typeface="Dosis"/>
                  <a:cs typeface="Dosis"/>
                  <a:sym typeface="Dosis"/>
                </a:endParaRPr>
              </a:p>
            </p:txBody>
          </p:sp>
          <p:sp>
            <p:nvSpPr>
              <p:cNvPr id="3932" name="Google Shape;3932;p24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134F5C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933" name="Google Shape;3933;p24"/>
            <p:cNvGrpSpPr/>
            <p:nvPr/>
          </p:nvGrpSpPr>
          <p:grpSpPr>
            <a:xfrm>
              <a:off x="6392364" y="6072860"/>
              <a:ext cx="796933" cy="185801"/>
              <a:chOff x="3321050" y="1066800"/>
              <a:chExt cx="6505573" cy="1508125"/>
            </a:xfrm>
          </p:grpSpPr>
          <p:sp>
            <p:nvSpPr>
              <p:cNvPr id="3934" name="Google Shape;3934;p24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3C7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rPr lang="en" sz="1500" b="1">
                    <a:solidFill>
                      <a:schemeClr val="accent1"/>
                    </a:solidFill>
                    <a:latin typeface="Dosis"/>
                    <a:ea typeface="Dosis"/>
                    <a:cs typeface="Dosis"/>
                    <a:sym typeface="Dosis"/>
                  </a:rPr>
                  <a:t>Eg:</a:t>
                </a:r>
                <a:endParaRPr sz="1500" b="1">
                  <a:solidFill>
                    <a:schemeClr val="accent1"/>
                  </a:solidFill>
                  <a:latin typeface="Dosis"/>
                  <a:ea typeface="Dosis"/>
                  <a:cs typeface="Dosis"/>
                  <a:sym typeface="Dosis"/>
                </a:endParaRPr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rPr lang="en" sz="1500" b="1">
                    <a:solidFill>
                      <a:schemeClr val="accent1"/>
                    </a:solidFill>
                    <a:latin typeface="Dosis"/>
                    <a:ea typeface="Dosis"/>
                    <a:cs typeface="Dosis"/>
                    <a:sym typeface="Dosis"/>
                  </a:rPr>
                  <a:t>create_matrix(2):</a:t>
                </a:r>
                <a:endParaRPr sz="1500" b="1">
                  <a:solidFill>
                    <a:schemeClr val="accent1"/>
                  </a:solidFill>
                  <a:latin typeface="Dosis"/>
                  <a:ea typeface="Dosis"/>
                  <a:cs typeface="Dosis"/>
                  <a:sym typeface="Dosis"/>
                </a:endParaRPr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rPr lang="en" sz="1500" b="1">
                    <a:solidFill>
                      <a:schemeClr val="accent1"/>
                    </a:solidFill>
                    <a:latin typeface="Dosis"/>
                    <a:ea typeface="Dosis"/>
                    <a:cs typeface="Dosis"/>
                    <a:sym typeface="Dosis"/>
                  </a:rPr>
                  <a:t>[[0,0]</a:t>
                </a:r>
                <a:endParaRPr sz="1500" b="1">
                  <a:solidFill>
                    <a:schemeClr val="accent1"/>
                  </a:solidFill>
                  <a:latin typeface="Dosis"/>
                  <a:ea typeface="Dosis"/>
                  <a:cs typeface="Dosis"/>
                  <a:sym typeface="Dosis"/>
                </a:endParaRPr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rPr lang="en" sz="1500" b="1">
                    <a:solidFill>
                      <a:schemeClr val="accent1"/>
                    </a:solidFill>
                    <a:latin typeface="Dosis"/>
                    <a:ea typeface="Dosis"/>
                    <a:cs typeface="Dosis"/>
                    <a:sym typeface="Dosis"/>
                  </a:rPr>
                  <a:t>[0,0]]</a:t>
                </a:r>
                <a:endParaRPr sz="1500" b="1">
                  <a:solidFill>
                    <a:schemeClr val="accent1"/>
                  </a:solidFill>
                  <a:latin typeface="Dosis"/>
                  <a:ea typeface="Dosis"/>
                  <a:cs typeface="Dosis"/>
                  <a:sym typeface="Dosis"/>
                </a:endParaRPr>
              </a:p>
            </p:txBody>
          </p:sp>
          <p:sp>
            <p:nvSpPr>
              <p:cNvPr id="3935" name="Google Shape;3935;p24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1C458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EF54041A-CA6D-4F96-8D3E-1632AB293A1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</p:cSld>
  <p:clrMapOvr>
    <a:masterClrMapping/>
  </p:clrMapOvr>
  <p:transition advTm="28547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980" x="9105900" y="2293938"/>
          <p14:tracePt t="982" x="9080500" y="2287588"/>
          <p14:tracePt t="982" x="9042400" y="2268538"/>
          <p14:tracePt t="983" x="9004300" y="2262188"/>
          <p14:tracePt t="984" x="8972550" y="2249488"/>
          <p14:tracePt t="985" x="8934450" y="2243138"/>
          <p14:tracePt t="986" x="8913813" y="2236788"/>
          <p14:tracePt t="987" x="8875713" y="2230438"/>
          <p14:tracePt t="988" x="8837613" y="2211388"/>
          <p14:tracePt t="989" x="8793163" y="2205038"/>
          <p14:tracePt t="990" x="8755063" y="2185988"/>
          <p14:tracePt t="991" x="8716963" y="2179638"/>
          <p14:tracePt t="992" x="8672513" y="2166938"/>
          <p14:tracePt t="993" x="8640763" y="2160588"/>
          <p14:tracePt t="994" x="8602663" y="2147888"/>
          <p14:tracePt t="995" x="8558213" y="2141538"/>
          <p14:tracePt t="996" x="8513763" y="2122488"/>
          <p14:tracePt t="997" x="8469313" y="2116138"/>
          <p14:tracePt t="998" x="8410575" y="2097088"/>
          <p14:tracePt t="1001" x="8289925" y="2065338"/>
          <p14:tracePt t="1002" x="8239125" y="2052638"/>
          <p14:tracePt t="1003" x="8188325" y="2039938"/>
          <p14:tracePt t="1004" x="8137525" y="2027238"/>
          <p14:tracePt t="1006" x="8029575" y="2001838"/>
          <p14:tracePt t="1007" x="7996238" y="1989138"/>
          <p14:tracePt t="1008" x="7939088" y="1976438"/>
          <p14:tracePt t="1009" x="7881938" y="1963738"/>
          <p14:tracePt t="1010" x="7824788" y="1951038"/>
          <p14:tracePt t="1011" x="7767638" y="1938338"/>
          <p14:tracePt t="1012" x="7716838" y="1931988"/>
          <p14:tracePt t="1013" x="7678738" y="1917700"/>
          <p14:tracePt t="1014" x="7621588" y="1905000"/>
          <p14:tracePt t="1015" x="7564438" y="1892300"/>
          <p14:tracePt t="1016" x="7499350" y="1879600"/>
          <p14:tracePt t="1017" x="7442200" y="1866900"/>
          <p14:tracePt t="1018" x="7391400" y="1854200"/>
          <p14:tracePt t="1019" x="7334250" y="1841500"/>
          <p14:tracePt t="1020" x="7296150" y="1835150"/>
          <p14:tracePt t="1021" x="7239000" y="1816100"/>
          <p14:tracePt t="1022" x="7181850" y="1809750"/>
          <p14:tracePt t="1023" x="7118350" y="1797050"/>
          <p14:tracePt t="1024" x="7053263" y="1778000"/>
          <p14:tracePt t="1025" x="6996113" y="1771650"/>
          <p14:tracePt t="1026" x="6932613" y="1758950"/>
          <p14:tracePt t="1027" x="6894513" y="1752600"/>
          <p14:tracePt t="1028" x="6837363" y="1739900"/>
          <p14:tracePt t="1029" x="6773863" y="1727200"/>
          <p14:tracePt t="1031" x="6653213" y="1708150"/>
          <p14:tracePt t="1032" x="6594475" y="1695450"/>
          <p14:tracePt t="1033" x="6537325" y="1689100"/>
          <p14:tracePt t="1034" x="6492875" y="1682750"/>
          <p14:tracePt t="1035" x="6435725" y="1670050"/>
          <p14:tracePt t="1036" x="6378575" y="1663700"/>
          <p14:tracePt t="1037" x="6321425" y="1651000"/>
          <p14:tracePt t="1039" x="6207125" y="1631950"/>
          <p14:tracePt t="1040" x="6148388" y="1625600"/>
          <p14:tracePt t="1041" x="6110288" y="1619250"/>
          <p14:tracePt t="1042" x="6059488" y="1606550"/>
          <p14:tracePt t="1043" x="6002338" y="1600200"/>
          <p14:tracePt t="1044" x="5951538" y="1587500"/>
          <p14:tracePt t="1045" x="5888038" y="1581150"/>
          <p14:tracePt t="1046" x="5837238" y="1574800"/>
          <p14:tracePt t="1047" x="5780088" y="1562100"/>
          <p14:tracePt t="1048" x="5748338" y="1555750"/>
          <p14:tracePt t="1049" x="5695950" y="1549400"/>
          <p14:tracePt t="1050" x="5645150" y="1543050"/>
          <p14:tracePt t="1051" x="5588000" y="1530350"/>
          <p14:tracePt t="1052" x="5537200" y="1524000"/>
          <p14:tracePt t="1053" x="5486400" y="1517650"/>
          <p14:tracePt t="1054" x="5441950" y="1511300"/>
          <p14:tracePt t="1055" x="5403850" y="1504950"/>
          <p14:tracePt t="1056" x="5359400" y="1497013"/>
          <p14:tracePt t="1057" x="5308600" y="1490663"/>
          <p14:tracePt t="1058" x="5264150" y="1484313"/>
          <p14:tracePt t="1059" x="5218113" y="1471613"/>
          <p14:tracePt t="1060" x="5173663" y="1471613"/>
          <p14:tracePt t="1061" x="5148263" y="1465263"/>
          <p14:tracePt t="1062" x="5097463" y="1458913"/>
          <p14:tracePt t="1064" x="5008563" y="1452563"/>
          <p14:tracePt t="1065" x="4964113" y="1439863"/>
          <p14:tracePt t="1066" x="4919663" y="1433513"/>
          <p14:tracePt t="1067" x="4875213" y="1427163"/>
          <p14:tracePt t="1068" x="4856163" y="1427163"/>
          <p14:tracePt t="1069" x="4811713" y="1420813"/>
          <p14:tracePt t="1070" x="4772025" y="1414463"/>
          <p14:tracePt t="1071" x="4721225" y="1408113"/>
          <p14:tracePt t="1072" x="4683125" y="1408113"/>
          <p14:tracePt t="1073" x="4645025" y="1401763"/>
          <p14:tracePt t="1074" x="4600575" y="1395413"/>
          <p14:tracePt t="1075" x="4581525" y="1389063"/>
          <p14:tracePt t="1076" x="4543425" y="1389063"/>
          <p14:tracePt t="1077" x="4505325" y="1389063"/>
          <p14:tracePt t="1078" x="4467225" y="1382713"/>
          <p14:tracePt t="1079" x="4429125" y="1376363"/>
          <p14:tracePt t="1080" x="4391025" y="1370013"/>
          <p14:tracePt t="1081" x="4359275" y="1370013"/>
          <p14:tracePt t="1082" x="4338638" y="1370013"/>
          <p14:tracePt t="1083" x="4306888" y="1370013"/>
          <p14:tracePt t="1084" x="4268788" y="1363663"/>
          <p14:tracePt t="1085" x="4237038" y="1363663"/>
          <p14:tracePt t="1086" x="4205288" y="1357313"/>
          <p14:tracePt t="1087" x="4167188" y="1357313"/>
          <p14:tracePt t="1089" x="4116388" y="1357313"/>
          <p14:tracePt t="1090" x="4090988" y="1350963"/>
          <p14:tracePt t="1091" x="4059238" y="1350963"/>
          <p14:tracePt t="1092" x="4021138" y="1350963"/>
          <p14:tracePt t="1093" x="3995738" y="1344613"/>
          <p14:tracePt t="1094" x="3963988" y="1344613"/>
          <p14:tracePt t="1095" x="3938588" y="1338263"/>
          <p14:tracePt t="1096" x="3925888" y="1338263"/>
          <p14:tracePt t="1097" x="3894138" y="1338263"/>
          <p14:tracePt t="1098" x="3867150" y="1338263"/>
          <p14:tracePt t="1099" x="3841750" y="1338263"/>
          <p14:tracePt t="1100" x="3816350" y="1331913"/>
          <p14:tracePt t="1101" x="3797300" y="1331913"/>
          <p14:tracePt t="1102" x="3771900" y="1331913"/>
          <p14:tracePt t="1103" x="3752850" y="1325563"/>
          <p14:tracePt t="1104" x="3727450" y="1325563"/>
          <p14:tracePt t="1105" x="3708400" y="1325563"/>
          <p14:tracePt t="1106" x="3689350" y="1325563"/>
          <p14:tracePt t="1107" x="3663950" y="1325563"/>
          <p14:tracePt t="1108" x="3638550" y="1319213"/>
          <p14:tracePt t="1109" x="3619500" y="1319213"/>
          <p14:tracePt t="1110" x="3613150" y="1319213"/>
          <p14:tracePt t="1111" x="3594100" y="1319213"/>
          <p14:tracePt t="1112" x="3575050" y="1319213"/>
          <p14:tracePt t="1114" x="3536950" y="1319213"/>
          <p14:tracePt t="1115" x="3517900" y="1319213"/>
          <p14:tracePt t="1116" x="3505200" y="1312863"/>
          <p14:tracePt t="1117" x="3492500" y="1312863"/>
          <p14:tracePt t="1118" x="3473450" y="1312863"/>
          <p14:tracePt t="1119" x="3460750" y="1312863"/>
          <p14:tracePt t="1120" x="3448050" y="1312863"/>
          <p14:tracePt t="1121" x="3427413" y="1312863"/>
          <p14:tracePt t="1122" x="3414713" y="1312863"/>
          <p14:tracePt t="1123" x="3402013" y="1312863"/>
          <p14:tracePt t="1124" x="3389313" y="1306513"/>
          <p14:tracePt t="1125" x="3370263" y="1306513"/>
          <p14:tracePt t="1126" x="3357563" y="1306513"/>
          <p14:tracePt t="1127" x="3344863" y="1306513"/>
          <p14:tracePt t="1128" x="3332163" y="1306513"/>
          <p14:tracePt t="1129" x="3319463" y="1306513"/>
          <p14:tracePt t="1130" x="3313113" y="1306513"/>
          <p14:tracePt t="1131" x="3300413" y="1306513"/>
          <p14:tracePt t="1132" x="3287713" y="1306513"/>
          <p14:tracePt t="1133" x="3275013" y="1306513"/>
          <p14:tracePt t="1134" x="3268663" y="1306513"/>
          <p14:tracePt t="1135" x="3255963" y="1306513"/>
          <p14:tracePt t="1136" x="3243263" y="1306513"/>
          <p14:tracePt t="1137" x="3236913" y="1306513"/>
          <p14:tracePt t="1139" x="3211513" y="1306513"/>
          <p14:tracePt t="1141" x="3198813" y="1306513"/>
          <p14:tracePt t="1142" x="3186113" y="1306513"/>
          <p14:tracePt t="1143" x="3179763" y="1306513"/>
          <p14:tracePt t="1144" x="3173413" y="1306513"/>
          <p14:tracePt t="1145" x="3160713" y="1306513"/>
          <p14:tracePt t="1146" x="3154363" y="1306513"/>
          <p14:tracePt t="1147" x="3148013" y="1306513"/>
          <p14:tracePt t="1148" x="3141663" y="1306513"/>
          <p14:tracePt t="1149" x="3128963" y="1306513"/>
          <p14:tracePt t="1150" x="3122613" y="1306513"/>
          <p14:tracePt t="1151" x="3116263" y="1306513"/>
          <p14:tracePt t="1152" x="3109913" y="1306513"/>
          <p14:tracePt t="1153" x="3103563" y="1306513"/>
          <p14:tracePt t="1154" x="3097213" y="1306513"/>
          <p14:tracePt t="1155" x="3090863" y="1306513"/>
          <p14:tracePt t="1156" x="3084513" y="1306513"/>
          <p14:tracePt t="1157" x="3078163" y="1306513"/>
          <p14:tracePt t="1158" x="3071813" y="1306513"/>
          <p14:tracePt t="1159" x="3065463" y="1306513"/>
          <p14:tracePt t="1160" x="3059113" y="1306513"/>
          <p14:tracePt t="1161" x="3052763" y="1306513"/>
          <p14:tracePt t="1164" x="3040063" y="1306513"/>
          <p14:tracePt t="1166" x="3033713" y="1306513"/>
          <p14:tracePt t="1167" x="3027363" y="1306513"/>
          <p14:tracePt t="1168" x="3021013" y="1306513"/>
          <p14:tracePt t="1170" x="3014663" y="1306513"/>
          <p14:tracePt t="1172" x="3008313" y="1306513"/>
          <p14:tracePt t="1173" x="3001963" y="1306513"/>
          <p14:tracePt t="1174" x="2995613" y="1306513"/>
          <p14:tracePt t="1175" x="2989263" y="1306513"/>
          <p14:tracePt t="1177" x="2982913" y="1306513"/>
          <p14:tracePt t="1179" x="2976563" y="1306513"/>
          <p14:tracePt t="1180" x="2968625" y="1306513"/>
          <p14:tracePt t="1181" x="2962275" y="1306513"/>
          <p14:tracePt t="1183" x="2955925" y="1306513"/>
          <p14:tracePt t="1184" x="2949575" y="1306513"/>
          <p14:tracePt t="1186" x="2943225" y="1306513"/>
          <p14:tracePt t="1187" x="2936875" y="1306513"/>
          <p14:tracePt t="1189" x="2924175" y="1300163"/>
          <p14:tracePt t="1190" x="2917825" y="1300163"/>
          <p14:tracePt t="1192" x="2911475" y="1300163"/>
          <p14:tracePt t="1193" x="2905125" y="1300163"/>
          <p14:tracePt t="1194" x="2898775" y="1300163"/>
          <p14:tracePt t="1195" x="2892425" y="1300163"/>
          <p14:tracePt t="1196" x="2886075" y="1300163"/>
          <p14:tracePt t="1197" x="2879725" y="1300163"/>
          <p14:tracePt t="1198" x="2873375" y="1300163"/>
          <p14:tracePt t="1200" x="2867025" y="1300163"/>
          <p14:tracePt t="1201" x="2860675" y="1300163"/>
          <p14:tracePt t="1202" x="2854325" y="1300163"/>
          <p14:tracePt t="1203" x="2847975" y="1300163"/>
          <p14:tracePt t="1204" x="2841625" y="1300163"/>
          <p14:tracePt t="1205" x="2835275" y="1293813"/>
          <p14:tracePt t="1206" x="2828925" y="1293813"/>
          <p14:tracePt t="1207" x="2822575" y="1293813"/>
          <p14:tracePt t="1208" x="2809875" y="1293813"/>
          <p14:tracePt t="1209" x="2803525" y="1293813"/>
          <p14:tracePt t="1210" x="2790825" y="1293813"/>
          <p14:tracePt t="1211" x="2784475" y="1293813"/>
          <p14:tracePt t="1212" x="2778125" y="1293813"/>
          <p14:tracePt t="1214" x="2771775" y="1293813"/>
          <p14:tracePt t="1214" x="2765425" y="1293813"/>
          <p14:tracePt t="1215" x="2752725" y="1287463"/>
          <p14:tracePt t="1216" x="2746375" y="1287463"/>
          <p14:tracePt t="1217" x="2740025" y="1287463"/>
          <p14:tracePt t="1218" x="2727325" y="1287463"/>
          <p14:tracePt t="1219" x="2720975" y="1287463"/>
          <p14:tracePt t="1220" x="2714625" y="1287463"/>
          <p14:tracePt t="1221" x="2701925" y="1287463"/>
          <p14:tracePt t="1223" x="2689225" y="1281113"/>
          <p14:tracePt t="1223" x="2682875" y="1281113"/>
          <p14:tracePt t="1224" x="2670175" y="1281113"/>
          <p14:tracePt t="1225" x="2657475" y="1281113"/>
          <p14:tracePt t="1226" x="2651125" y="1281113"/>
          <p14:tracePt t="1227" x="2638425" y="1281113"/>
          <p14:tracePt t="1228" x="2632075" y="1281113"/>
          <p14:tracePt t="1229" x="2619375" y="1281113"/>
          <p14:tracePt t="1230" x="2606675" y="1274763"/>
          <p14:tracePt t="1231" x="2593975" y="1274763"/>
          <p14:tracePt t="1232" x="2581275" y="1274763"/>
          <p14:tracePt t="1233" x="2574925" y="1274763"/>
          <p14:tracePt t="1234" x="2562225" y="1274763"/>
          <p14:tracePt t="1235" x="2549525" y="1274763"/>
          <p14:tracePt t="1236" x="2536825" y="1268413"/>
          <p14:tracePt t="1237" x="2524125" y="1268413"/>
          <p14:tracePt t="1239" x="2497138" y="1268413"/>
          <p14:tracePt t="1240" x="2490788" y="1268413"/>
          <p14:tracePt t="1241" x="2478088" y="1268413"/>
          <p14:tracePt t="1242" x="2465388" y="1268413"/>
          <p14:tracePt t="1243" x="2452688" y="1268413"/>
          <p14:tracePt t="1244" x="2439988" y="1262063"/>
          <p14:tracePt t="1245" x="2427288" y="1262063"/>
          <p14:tracePt t="1247" x="2401888" y="1262063"/>
          <p14:tracePt t="1248" x="2395538" y="1255713"/>
          <p14:tracePt t="1249" x="2382838" y="1255713"/>
          <p14:tracePt t="1250" x="2363788" y="1255713"/>
          <p14:tracePt t="1251" x="2357438" y="1255713"/>
          <p14:tracePt t="1252" x="2338388" y="1255713"/>
          <p14:tracePt t="1253" x="2325688" y="1249363"/>
          <p14:tracePt t="1254" x="2312988" y="1249363"/>
          <p14:tracePt t="1255" x="2306638" y="1249363"/>
          <p14:tracePt t="1256" x="2293938" y="1249363"/>
          <p14:tracePt t="1257" x="2274888" y="1249363"/>
          <p14:tracePt t="1258" x="2262188" y="1249363"/>
          <p14:tracePt t="1259" x="2249488" y="1243013"/>
          <p14:tracePt t="1260" x="2236788" y="1243013"/>
          <p14:tracePt t="1261" x="2230438" y="1243013"/>
          <p14:tracePt t="1262" x="2211388" y="1243013"/>
          <p14:tracePt t="1264" x="2185988" y="1236663"/>
          <p14:tracePt t="1265" x="2166938" y="1236663"/>
          <p14:tracePt t="1266" x="2154238" y="1236663"/>
          <p14:tracePt t="1267" x="2147888" y="1236663"/>
          <p14:tracePt t="1268" x="2128838" y="1230313"/>
          <p14:tracePt t="1269" x="2116138" y="1230313"/>
          <p14:tracePt t="1270" x="2103438" y="1223963"/>
          <p14:tracePt t="1272" x="2065338" y="1223963"/>
          <p14:tracePt t="1273" x="2051050" y="1223963"/>
          <p14:tracePt t="1274" x="2044700" y="1223963"/>
          <p14:tracePt t="1275" x="2025650" y="1217613"/>
          <p14:tracePt t="1276" x="2012950" y="1217613"/>
          <p14:tracePt t="1277" x="1993900" y="1217613"/>
          <p14:tracePt t="1278" x="1981200" y="1211263"/>
          <p14:tracePt t="1279" x="1962150" y="1211263"/>
          <p14:tracePt t="1280" x="1943100" y="1204913"/>
          <p14:tracePt t="1281" x="1936750" y="1204913"/>
          <p14:tracePt t="1282" x="1917700" y="1204913"/>
          <p14:tracePt t="1283" x="1898650" y="1204913"/>
          <p14:tracePt t="1284" x="1879600" y="1198563"/>
          <p14:tracePt t="1285" x="1860550" y="1198563"/>
          <p14:tracePt t="1286" x="1847850" y="1198563"/>
          <p14:tracePt t="1287" x="1828800" y="1198563"/>
          <p14:tracePt t="1288" x="1816100" y="1198563"/>
          <p14:tracePt t="1289" x="1797050" y="1192213"/>
          <p14:tracePt t="1290" x="1778000" y="1192213"/>
          <p14:tracePt t="1291" x="1758950" y="1185863"/>
          <p14:tracePt t="1292" x="1739900" y="1185863"/>
          <p14:tracePt t="1293" x="1720850" y="1185863"/>
          <p14:tracePt t="1294" x="1701800" y="1185863"/>
          <p14:tracePt t="1295" x="1695450" y="1185863"/>
          <p14:tracePt t="1297" x="1651000" y="1179513"/>
          <p14:tracePt t="1298" x="1631950" y="1179513"/>
          <p14:tracePt t="1299" x="1612900" y="1173163"/>
          <p14:tracePt t="1300" x="1592263" y="1173163"/>
          <p14:tracePt t="1301" x="1573213" y="1173163"/>
          <p14:tracePt t="1302" x="1560513" y="1173163"/>
          <p14:tracePt t="1303" x="1541463" y="1173163"/>
          <p14:tracePt t="1304" x="1522413" y="1173163"/>
          <p14:tracePt t="1305" x="1503363" y="1173163"/>
          <p14:tracePt t="1306" x="1484313" y="1166813"/>
          <p14:tracePt t="1307" x="1465263" y="1166813"/>
          <p14:tracePt t="1308" x="1446213" y="1166813"/>
          <p14:tracePt t="1309" x="1433513" y="1166813"/>
          <p14:tracePt t="1310" x="1420813" y="1166813"/>
          <p14:tracePt t="1311" x="1401763" y="1166813"/>
          <p14:tracePt t="1312" x="1382713" y="1166813"/>
          <p14:tracePt t="1313" x="1363663" y="1166813"/>
          <p14:tracePt t="1314" x="1338263" y="1160463"/>
          <p14:tracePt t="1315" x="1331913" y="1160463"/>
          <p14:tracePt t="1316" x="1312863" y="1160463"/>
          <p14:tracePt t="1317" x="1300163" y="1160463"/>
          <p14:tracePt t="1318" x="1281113" y="1160463"/>
          <p14:tracePt t="1319" x="1255713" y="1154113"/>
          <p14:tracePt t="1320" x="1243013" y="1154113"/>
          <p14:tracePt t="1322" x="1217613" y="1154113"/>
          <p14:tracePt t="1323" x="1198563" y="1154113"/>
          <p14:tracePt t="1324" x="1179513" y="1154113"/>
          <p14:tracePt t="1325" x="1166813" y="1154113"/>
          <p14:tracePt t="1326" x="1154113" y="1154113"/>
          <p14:tracePt t="1327" x="1133475" y="1154113"/>
          <p14:tracePt t="1328" x="1120775" y="1154113"/>
          <p14:tracePt t="1329" x="1108075" y="1154113"/>
          <p14:tracePt t="1330" x="1095375" y="1154113"/>
          <p14:tracePt t="1331" x="1076325" y="1154113"/>
          <p14:tracePt t="1332" x="1057275" y="1154113"/>
          <p14:tracePt t="1333" x="1050925" y="1154113"/>
          <p14:tracePt t="1334" x="1038225" y="1154113"/>
          <p14:tracePt t="1335" x="1019175" y="1154113"/>
          <p14:tracePt t="1336" x="1012825" y="1154113"/>
          <p14:tracePt t="1337" x="1000125" y="1154113"/>
          <p14:tracePt t="1338" x="987425" y="1154113"/>
          <p14:tracePt t="1339" x="974725" y="1154113"/>
          <p14:tracePt t="1340" x="962025" y="1154113"/>
          <p14:tracePt t="1341" x="949325" y="1154113"/>
          <p14:tracePt t="1342" x="936625" y="1154113"/>
          <p14:tracePt t="1343" x="930275" y="1154113"/>
          <p14:tracePt t="1344" x="923925" y="1154113"/>
          <p14:tracePt t="1345" x="904875" y="1154113"/>
          <p14:tracePt t="1347" x="885825" y="1154113"/>
          <p14:tracePt t="1348" x="873125" y="1154113"/>
          <p14:tracePt t="1349" x="860425" y="1154113"/>
          <p14:tracePt t="1350" x="854075" y="1154113"/>
          <p14:tracePt t="1351" x="847725" y="1154113"/>
          <p14:tracePt t="1352" x="835025" y="1154113"/>
          <p14:tracePt t="1353" x="828675" y="1154113"/>
          <p14:tracePt t="1354" x="809625" y="1154113"/>
          <p14:tracePt t="1355" x="803275" y="1154113"/>
          <p14:tracePt t="1356" x="790575" y="1154113"/>
          <p14:tracePt t="1357" x="784225" y="1154113"/>
          <p14:tracePt t="1358" x="777875" y="1154113"/>
          <p14:tracePt t="1359" x="765175" y="1154113"/>
          <p14:tracePt t="1360" x="758825" y="1154113"/>
          <p14:tracePt t="1361" x="746125" y="1154113"/>
          <p14:tracePt t="1362" x="739775" y="1154113"/>
          <p14:tracePt t="1363" x="727075" y="1154113"/>
          <p14:tracePt t="1364" x="720725" y="1154113"/>
          <p14:tracePt t="1365" x="714375" y="1154113"/>
          <p14:tracePt t="1366" x="708025" y="1154113"/>
          <p14:tracePt t="1367" x="695325" y="1154113"/>
          <p14:tracePt t="1368" x="688975" y="1154113"/>
          <p14:tracePt t="1369" x="674688" y="1160463"/>
          <p14:tracePt t="1370" x="668338" y="1160463"/>
          <p14:tracePt t="1372" x="655638" y="1160463"/>
          <p14:tracePt t="1373" x="649288" y="1160463"/>
          <p14:tracePt t="1374" x="636588" y="1160463"/>
          <p14:tracePt t="1375" x="630238" y="1160463"/>
          <p14:tracePt t="1376" x="623888" y="1166813"/>
          <p14:tracePt t="1377" x="617538" y="1166813"/>
          <p14:tracePt t="1378" x="611188" y="1166813"/>
          <p14:tracePt t="1379" x="604838" y="1166813"/>
          <p14:tracePt t="1380" x="598488" y="1166813"/>
          <p14:tracePt t="1381" x="592138" y="1166813"/>
          <p14:tracePt t="1382" x="585788" y="1166813"/>
          <p14:tracePt t="1383" x="579438" y="1173163"/>
          <p14:tracePt t="1384" x="573088" y="1173163"/>
          <p14:tracePt t="1385" x="566738" y="1173163"/>
          <p14:tracePt t="1386" x="560388" y="1173163"/>
          <p14:tracePt t="1388" x="554038" y="1179513"/>
          <p14:tracePt t="1389" x="547688" y="1179513"/>
          <p14:tracePt t="1390" x="541338" y="1179513"/>
          <p14:tracePt t="1392" x="534988" y="1179513"/>
          <p14:tracePt t="1394" x="528638" y="1185863"/>
          <p14:tracePt t="1397" x="522288" y="1185863"/>
          <p14:tracePt t="1399" x="515938" y="1185863"/>
          <p14:tracePt t="1400" x="515938" y="1192213"/>
          <p14:tracePt t="1402" x="509588" y="1192213"/>
          <p14:tracePt t="1405" x="509588" y="1198563"/>
          <p14:tracePt t="1406" x="503238" y="1198563"/>
          <p14:tracePt t="1411" x="496888" y="1198563"/>
          <p14:tracePt t="1432" x="496888" y="1204913"/>
          <p14:tracePt t="1478" x="496888" y="1211263"/>
          <p14:tracePt t="1481" x="503238" y="1211263"/>
          <p14:tracePt t="1487" x="509588" y="1211263"/>
          <p14:tracePt t="1489" x="515938" y="1211263"/>
          <p14:tracePt t="1492" x="522288" y="1211263"/>
          <p14:tracePt t="1495" x="528638" y="1211263"/>
          <p14:tracePt t="1497" x="534988" y="1211263"/>
          <p14:tracePt t="1500" x="541338" y="1211263"/>
          <p14:tracePt t="1502" x="547688" y="1211263"/>
          <p14:tracePt t="1503" x="554038" y="1211263"/>
          <p14:tracePt t="1505" x="560388" y="1211263"/>
          <p14:tracePt t="1506" x="566738" y="1211263"/>
          <p14:tracePt t="1508" x="573088" y="1211263"/>
          <p14:tracePt t="1509" x="579438" y="1211263"/>
          <p14:tracePt t="1510" x="585788" y="1211263"/>
          <p14:tracePt t="1511" x="592138" y="1211263"/>
          <p14:tracePt t="1512" x="598488" y="1211263"/>
          <p14:tracePt t="1513" x="604838" y="1211263"/>
          <p14:tracePt t="1514" x="617538" y="1211263"/>
          <p14:tracePt t="1516" x="630238" y="1217613"/>
          <p14:tracePt t="1517" x="636588" y="1217613"/>
          <p14:tracePt t="1518" x="642938" y="1217613"/>
          <p14:tracePt t="1519" x="655638" y="1217613"/>
          <p14:tracePt t="1520" x="661988" y="1217613"/>
          <p14:tracePt t="1521" x="674688" y="1217613"/>
          <p14:tracePt t="1522" x="681038" y="1217613"/>
          <p14:tracePt t="1523" x="695325" y="1217613"/>
          <p14:tracePt t="1524" x="701675" y="1217613"/>
          <p14:tracePt t="1525" x="714375" y="1217613"/>
          <p14:tracePt t="1526" x="720725" y="1217613"/>
          <p14:tracePt t="1527" x="733425" y="1217613"/>
          <p14:tracePt t="1528" x="746125" y="1217613"/>
          <p14:tracePt t="1530" x="765175" y="1217613"/>
          <p14:tracePt t="1531" x="771525" y="1223963"/>
          <p14:tracePt t="1532" x="790575" y="1223963"/>
          <p14:tracePt t="1533" x="796925" y="1223963"/>
          <p14:tracePt t="1534" x="815975" y="1223963"/>
          <p14:tracePt t="1535" x="828675" y="1223963"/>
          <p14:tracePt t="1536" x="835025" y="1223963"/>
          <p14:tracePt t="1537" x="847725" y="1223963"/>
          <p14:tracePt t="1538" x="860425" y="1223963"/>
          <p14:tracePt t="1539" x="879475" y="1223963"/>
          <p14:tracePt t="1540" x="892175" y="1223963"/>
          <p14:tracePt t="1541" x="904875" y="1223963"/>
          <p14:tracePt t="1542" x="917575" y="1223963"/>
          <p14:tracePt t="1543" x="930275" y="1230313"/>
          <p14:tracePt t="1544" x="942975" y="1230313"/>
          <p14:tracePt t="1545" x="955675" y="1230313"/>
          <p14:tracePt t="1546" x="974725" y="1230313"/>
          <p14:tracePt t="1547" x="993775" y="1230313"/>
          <p14:tracePt t="1548" x="1006475" y="1230313"/>
          <p14:tracePt t="1549" x="1025525" y="1230313"/>
          <p14:tracePt t="1550" x="1038225" y="1236663"/>
          <p14:tracePt t="1551" x="1050925" y="1236663"/>
          <p14:tracePt t="1552" x="1069975" y="1236663"/>
          <p14:tracePt t="1553" x="1082675" y="1243013"/>
          <p14:tracePt t="1555" x="1120775" y="1243013"/>
          <p14:tracePt t="1556" x="1133475" y="1243013"/>
          <p14:tracePt t="1557" x="1154113" y="1243013"/>
          <p14:tracePt t="1558" x="1173163" y="1249363"/>
          <p14:tracePt t="1559" x="1192213" y="1249363"/>
          <p14:tracePt t="1560" x="1211263" y="1249363"/>
          <p14:tracePt t="1561" x="1230313" y="1255713"/>
          <p14:tracePt t="1562" x="1249363" y="1255713"/>
          <p14:tracePt t="1563" x="1262063" y="1255713"/>
          <p14:tracePt t="1564" x="1281113" y="1255713"/>
          <p14:tracePt t="1565" x="1300163" y="1255713"/>
          <p14:tracePt t="1566" x="1319213" y="1255713"/>
          <p14:tracePt t="1567" x="1344613" y="1262063"/>
          <p14:tracePt t="1568" x="1363663" y="1262063"/>
          <p14:tracePt t="1569" x="1382713" y="1262063"/>
          <p14:tracePt t="1570" x="1395413" y="1262063"/>
          <p14:tracePt t="1571" x="1408113" y="1262063"/>
          <p14:tracePt t="1572" x="1433513" y="1262063"/>
          <p14:tracePt t="1573" x="1452563" y="1262063"/>
          <p14:tracePt t="1574" x="1471613" y="1268413"/>
          <p14:tracePt t="1575" x="1490663" y="1268413"/>
          <p14:tracePt t="1576" x="1509713" y="1274763"/>
          <p14:tracePt t="1577" x="1522413" y="1274763"/>
          <p14:tracePt t="1578" x="1541463" y="1274763"/>
          <p14:tracePt t="1580" x="1579563" y="1274763"/>
          <p14:tracePt t="1581" x="1598613" y="1274763"/>
          <p14:tracePt t="1582" x="1625600" y="1281113"/>
          <p14:tracePt t="1583" x="1644650" y="1281113"/>
          <p14:tracePt t="1584" x="1651000" y="1281113"/>
          <p14:tracePt t="1585" x="1670050" y="1287463"/>
          <p14:tracePt t="1586" x="1689100" y="1287463"/>
          <p14:tracePt t="1587" x="1708150" y="1287463"/>
          <p14:tracePt t="1588" x="1727200" y="1287463"/>
          <p14:tracePt t="1589" x="1739900" y="1287463"/>
          <p14:tracePt t="1590" x="1758950" y="1287463"/>
          <p14:tracePt t="1591" x="1771650" y="1287463"/>
          <p14:tracePt t="1592" x="1790700" y="1293813"/>
          <p14:tracePt t="1593" x="1809750" y="1293813"/>
          <p14:tracePt t="1594" x="1822450" y="1293813"/>
          <p14:tracePt t="1595" x="1841500" y="1293813"/>
          <p14:tracePt t="1596" x="1860550" y="1293813"/>
          <p14:tracePt t="1597" x="1873250" y="1293813"/>
          <p14:tracePt t="1598" x="1885950" y="1293813"/>
          <p14:tracePt t="1599" x="1905000" y="1293813"/>
          <p14:tracePt t="1600" x="1917700" y="1293813"/>
          <p14:tracePt t="1601" x="1936750" y="1300163"/>
          <p14:tracePt t="1602" x="1955800" y="1300163"/>
          <p14:tracePt t="1603" x="1968500" y="1300163"/>
          <p14:tracePt t="1604" x="1981200" y="1300163"/>
          <p14:tracePt t="1605" x="1993900" y="1300163"/>
          <p14:tracePt t="1606" x="2006600" y="1306513"/>
          <p14:tracePt t="1607" x="2025650" y="1306513"/>
          <p14:tracePt t="1608" x="2038350" y="1306513"/>
          <p14:tracePt t="1609" x="2058988" y="1306513"/>
          <p14:tracePt t="1610" x="2078038" y="1306513"/>
          <p14:tracePt t="1611" x="2084388" y="1306513"/>
          <p14:tracePt t="1613" x="2109788" y="1306513"/>
          <p14:tracePt t="1614" x="2122488" y="1306513"/>
          <p14:tracePt t="1615" x="2141538" y="1306513"/>
          <p14:tracePt t="1616" x="2154238" y="1306513"/>
          <p14:tracePt t="1617" x="2166938" y="1312863"/>
          <p14:tracePt t="1618" x="2173288" y="1312863"/>
          <p14:tracePt t="1619" x="2185988" y="1312863"/>
          <p14:tracePt t="1620" x="2205038" y="1312863"/>
          <p14:tracePt t="1621" x="2217738" y="1312863"/>
          <p14:tracePt t="1622" x="2224088" y="1312863"/>
          <p14:tracePt t="1623" x="2243138" y="1312863"/>
          <p14:tracePt t="1624" x="2249488" y="1312863"/>
          <p14:tracePt t="1625" x="2262188" y="1312863"/>
          <p14:tracePt t="1626" x="2274888" y="1312863"/>
          <p14:tracePt t="1627" x="2287588" y="1312863"/>
          <p14:tracePt t="1628" x="2293938" y="1312863"/>
          <p14:tracePt t="1629" x="2312988" y="1312863"/>
          <p14:tracePt t="1630" x="2319338" y="1312863"/>
          <p14:tracePt t="1631" x="2332038" y="1312863"/>
          <p14:tracePt t="1632" x="2338388" y="1312863"/>
          <p14:tracePt t="1633" x="2344738" y="1312863"/>
          <p14:tracePt t="1634" x="2357438" y="1312863"/>
          <p14:tracePt t="1635" x="2370138" y="1312863"/>
          <p14:tracePt t="1636" x="2376488" y="1312863"/>
          <p14:tracePt t="1638" x="2395538" y="1312863"/>
          <p14:tracePt t="1639" x="2401888" y="1312863"/>
          <p14:tracePt t="1640" x="2408238" y="1312863"/>
          <p14:tracePt t="1641" x="2420938" y="1312863"/>
          <p14:tracePt t="1642" x="2427288" y="1312863"/>
          <p14:tracePt t="1643" x="2433638" y="1312863"/>
          <p14:tracePt t="1644" x="2446338" y="1312863"/>
          <p14:tracePt t="1645" x="2452688" y="1312863"/>
          <p14:tracePt t="1646" x="2459038" y="1312863"/>
          <p14:tracePt t="1647" x="2465388" y="1312863"/>
          <p14:tracePt t="1648" x="2471738" y="1312863"/>
          <p14:tracePt t="1649" x="2478088" y="1312863"/>
          <p14:tracePt t="1650" x="2484438" y="1312863"/>
          <p14:tracePt t="1651" x="2490788" y="1312863"/>
          <p14:tracePt t="1652" x="2497138" y="1312863"/>
          <p14:tracePt t="1655" x="2509838" y="1312863"/>
          <p14:tracePt t="1656" x="2517775" y="1312863"/>
          <p14:tracePt t="1657" x="2524125" y="1312863"/>
          <p14:tracePt t="1658" x="2530475" y="1312863"/>
          <p14:tracePt t="1660" x="2536825" y="1312863"/>
          <p14:tracePt t="1661" x="2543175" y="1312863"/>
          <p14:tracePt t="1663" x="2555875" y="1312863"/>
          <p14:tracePt t="1665" x="2562225" y="1312863"/>
          <p14:tracePt t="1667" x="2568575" y="1312863"/>
          <p14:tracePt t="1668" x="2574925" y="1312863"/>
          <p14:tracePt t="1669" x="2581275" y="1312863"/>
          <p14:tracePt t="1671" x="2587625" y="1312863"/>
          <p14:tracePt t="1674" x="2593975" y="1312863"/>
          <p14:tracePt t="1676" x="2600325" y="1312863"/>
          <p14:tracePt t="1678" x="2606675" y="1306513"/>
          <p14:tracePt t="1681" x="2613025" y="1306513"/>
          <p14:tracePt t="1683" x="2619375" y="1306513"/>
          <p14:tracePt t="1686" x="2625725" y="1306513"/>
          <p14:tracePt t="1689" x="2632075" y="1306513"/>
          <p14:tracePt t="1693" x="2638425" y="1306513"/>
          <p14:tracePt t="1701" x="2644775" y="1306513"/>
          <p14:tracePt t="2402" x="2638425" y="1306513"/>
          <p14:tracePt t="2408" x="2632075" y="1306513"/>
          <p14:tracePt t="2413" x="2625725" y="1306513"/>
          <p14:tracePt t="2421" x="2619375" y="1312863"/>
          <p14:tracePt t="2429" x="2613025" y="1312863"/>
          <p14:tracePt t="2441" x="2613025" y="1319213"/>
          <p14:tracePt t="2442" x="2606675" y="1319213"/>
          <p14:tracePt t="2451" x="2600325" y="1319213"/>
          <p14:tracePt t="2461" x="2593975" y="1319213"/>
          <p14:tracePt t="2465" x="2593975" y="1325563"/>
          <p14:tracePt t="2479" x="2587625" y="1325563"/>
          <p14:tracePt t="2583" x="2587625" y="1319213"/>
          <p14:tracePt t="2607" x="2587625" y="1312863"/>
          <p14:tracePt t="2660" x="2593975" y="1312863"/>
          <p14:tracePt t="2674" x="2593975" y="1306513"/>
          <p14:tracePt t="2759" x="2587625" y="1300163"/>
          <p14:tracePt t="2759" x="2581275" y="1300163"/>
          <p14:tracePt t="2761" x="2574925" y="1300163"/>
          <p14:tracePt t="2765" x="2568575" y="1300163"/>
          <p14:tracePt t="2767" x="2562225" y="1300163"/>
          <p14:tracePt t="2769" x="2555875" y="1300163"/>
          <p14:tracePt t="2772" x="2549525" y="1300163"/>
          <p14:tracePt t="2774" x="2543175" y="1293813"/>
          <p14:tracePt t="2775" x="2536825" y="1293813"/>
          <p14:tracePt t="2778" x="2530475" y="1293813"/>
          <p14:tracePt t="2779" x="2524125" y="1293813"/>
          <p14:tracePt t="2780" x="2517775" y="1293813"/>
          <p14:tracePt t="2781" x="2509838" y="1293813"/>
          <p14:tracePt t="2782" x="2503488" y="1293813"/>
          <p14:tracePt t="2784" x="2497138" y="1293813"/>
          <p14:tracePt t="2786" x="2490788" y="1293813"/>
          <p14:tracePt t="2787" x="2478088" y="1293813"/>
          <p14:tracePt t="2788" x="2471738" y="1293813"/>
          <p14:tracePt t="2789" x="2465388" y="1293813"/>
          <p14:tracePt t="2790" x="2459038" y="1293813"/>
          <p14:tracePt t="2791" x="2452688" y="1293813"/>
          <p14:tracePt t="2793" x="2446338" y="1293813"/>
          <p14:tracePt t="2794" x="2439988" y="1293813"/>
          <p14:tracePt t="2795" x="2433638" y="1293813"/>
          <p14:tracePt t="2796" x="2420938" y="1293813"/>
          <p14:tracePt t="2797" x="2414588" y="1293813"/>
          <p14:tracePt t="2799" x="2408238" y="1293813"/>
          <p14:tracePt t="2800" x="2395538" y="1293813"/>
          <p14:tracePt t="2801" x="2389188" y="1293813"/>
          <p14:tracePt t="2802" x="2376488" y="1293813"/>
          <p14:tracePt t="2803" x="2370138" y="1293813"/>
          <p14:tracePt t="2804" x="2363788" y="1293813"/>
          <p14:tracePt t="2805" x="2357438" y="1293813"/>
          <p14:tracePt t="2806" x="2351088" y="1293813"/>
          <p14:tracePt t="2807" x="2338388" y="1293813"/>
          <p14:tracePt t="2808" x="2332038" y="1293813"/>
          <p14:tracePt t="2809" x="2325688" y="1293813"/>
          <p14:tracePt t="2811" x="2306638" y="1293813"/>
          <p14:tracePt t="2812" x="2293938" y="1293813"/>
          <p14:tracePt t="2813" x="2287588" y="1293813"/>
          <p14:tracePt t="2814" x="2274888" y="1293813"/>
          <p14:tracePt t="2815" x="2268538" y="1293813"/>
          <p14:tracePt t="2816" x="2255838" y="1293813"/>
          <p14:tracePt t="2817" x="2249488" y="1293813"/>
          <p14:tracePt t="2818" x="2236788" y="1293813"/>
          <p14:tracePt t="2819" x="2224088" y="1293813"/>
          <p14:tracePt t="2820" x="2217738" y="1293813"/>
          <p14:tracePt t="2821" x="2205038" y="1293813"/>
          <p14:tracePt t="2822" x="2192338" y="1293813"/>
          <p14:tracePt t="2823" x="2179638" y="1293813"/>
          <p14:tracePt t="2824" x="2166938" y="1293813"/>
          <p14:tracePt t="2825" x="2154238" y="1293813"/>
          <p14:tracePt t="2826" x="2147888" y="1293813"/>
          <p14:tracePt t="2827" x="2128838" y="1300163"/>
          <p14:tracePt t="2828" x="2116138" y="1300163"/>
          <p14:tracePt t="2829" x="2103438" y="1300163"/>
          <p14:tracePt t="2830" x="2090738" y="1300163"/>
          <p14:tracePt t="2831" x="2071688" y="1306513"/>
          <p14:tracePt t="2832" x="2058988" y="1306513"/>
          <p14:tracePt t="2833" x="2051050" y="1306513"/>
          <p14:tracePt t="2834" x="2038350" y="1306513"/>
          <p14:tracePt t="2836" x="2006600" y="1306513"/>
          <p14:tracePt t="2837" x="1993900" y="1306513"/>
          <p14:tracePt t="2838" x="1981200" y="1306513"/>
          <p14:tracePt t="2839" x="1968500" y="1306513"/>
          <p14:tracePt t="2840" x="1955800" y="1306513"/>
          <p14:tracePt t="2841" x="1943100" y="1306513"/>
          <p14:tracePt t="2842" x="1930400" y="1306513"/>
          <p14:tracePt t="2843" x="1917700" y="1306513"/>
          <p14:tracePt t="2844" x="1905000" y="1306513"/>
          <p14:tracePt t="2845" x="1885950" y="1306513"/>
          <p14:tracePt t="2846" x="1873250" y="1312863"/>
          <p14:tracePt t="2847" x="1866900" y="1312863"/>
          <p14:tracePt t="2848" x="1854200" y="1312863"/>
          <p14:tracePt t="2849" x="1841500" y="1312863"/>
          <p14:tracePt t="2850" x="1822450" y="1312863"/>
          <p14:tracePt t="2851" x="1816100" y="1312863"/>
          <p14:tracePt t="2853" x="1803400" y="1312863"/>
          <p14:tracePt t="2853" x="1784350" y="1312863"/>
          <p14:tracePt t="2854" x="1778000" y="1312863"/>
          <p14:tracePt t="2855" x="1765300" y="1312863"/>
          <p14:tracePt t="2856" x="1752600" y="1312863"/>
          <p14:tracePt t="2857" x="1739900" y="1312863"/>
          <p14:tracePt t="2858" x="1727200" y="1312863"/>
          <p14:tracePt t="2859" x="1714500" y="1312863"/>
          <p14:tracePt t="2861" x="1695450" y="1312863"/>
          <p14:tracePt t="2862" x="1682750" y="1312863"/>
          <p14:tracePt t="2863" x="1670050" y="1312863"/>
          <p14:tracePt t="2864" x="1657350" y="1312863"/>
          <p14:tracePt t="2865" x="1644650" y="1312863"/>
          <p14:tracePt t="2866" x="1631950" y="1306513"/>
          <p14:tracePt t="2867" x="1619250" y="1306513"/>
          <p14:tracePt t="2868" x="1612900" y="1306513"/>
          <p14:tracePt t="2869" x="1598613" y="1300163"/>
          <p14:tracePt t="2870" x="1585913" y="1300163"/>
          <p14:tracePt t="2871" x="1573213" y="1300163"/>
          <p14:tracePt t="2872" x="1560513" y="1300163"/>
          <p14:tracePt t="2873" x="1554163" y="1300163"/>
          <p14:tracePt t="2874" x="1535113" y="1300163"/>
          <p14:tracePt t="2875" x="1528763" y="1293813"/>
          <p14:tracePt t="2876" x="1522413" y="1293813"/>
          <p14:tracePt t="2877" x="1509713" y="1293813"/>
          <p14:tracePt t="2878" x="1497013" y="1293813"/>
          <p14:tracePt t="2879" x="1484313" y="1293813"/>
          <p14:tracePt t="2880" x="1477963" y="1287463"/>
          <p14:tracePt t="2881" x="1471613" y="1287463"/>
          <p14:tracePt t="2882" x="1458913" y="1287463"/>
          <p14:tracePt t="2883" x="1446213" y="1287463"/>
          <p14:tracePt t="2884" x="1439863" y="1281113"/>
          <p14:tracePt t="2886" x="1420813" y="1281113"/>
          <p14:tracePt t="2887" x="1414463" y="1281113"/>
          <p14:tracePt t="2888" x="1408113" y="1274763"/>
          <p14:tracePt t="2889" x="1401763" y="1274763"/>
          <p14:tracePt t="2890" x="1389063" y="1274763"/>
          <p14:tracePt t="2891" x="1382713" y="1274763"/>
          <p14:tracePt t="2892" x="1376363" y="1268413"/>
          <p14:tracePt t="2893" x="1370013" y="1268413"/>
          <p14:tracePt t="2894" x="1357313" y="1268413"/>
          <p14:tracePt t="2895" x="1357313" y="1262063"/>
          <p14:tracePt t="2896" x="1350963" y="1262063"/>
          <p14:tracePt t="2897" x="1344613" y="1262063"/>
          <p14:tracePt t="2903" x="1306513" y="1249363"/>
          <p14:tracePt t="2904" x="1300163" y="1249363"/>
          <p14:tracePt t="2905" x="1293813" y="1243013"/>
          <p14:tracePt t="2906" x="1287463" y="1243013"/>
          <p14:tracePt t="2908" x="1281113" y="1236663"/>
          <p14:tracePt t="2909" x="1274763" y="1236663"/>
          <p14:tracePt t="2911" x="1268413" y="1230313"/>
          <p14:tracePt t="2912" x="1262063" y="1230313"/>
          <p14:tracePt t="2915" x="1255713" y="1230313"/>
          <p14:tracePt t="2917" x="1255713" y="1223963"/>
          <p14:tracePt t="2918" x="1249363" y="1223963"/>
          <p14:tracePt t="2921" x="1243013" y="1223963"/>
          <p14:tracePt t="2922" x="1243013" y="1217613"/>
          <p14:tracePt t="2932" x="1243013" y="1211263"/>
          <p14:tracePt t="2944" x="1243013" y="1204913"/>
          <p14:tracePt t="2949" x="1243013" y="1198563"/>
          <p14:tracePt t="2954" x="1243013" y="1192213"/>
          <p14:tracePt t="2959" x="1243013" y="1185863"/>
          <p14:tracePt t="2960" x="1249363" y="1185863"/>
          <p14:tracePt t="2963" x="1249363" y="1179513"/>
          <p14:tracePt t="2964" x="1255713" y="1179513"/>
          <p14:tracePt t="2967" x="1255713" y="1173163"/>
          <p14:tracePt t="2970" x="1262063" y="1173163"/>
          <p14:tracePt t="2973" x="1268413" y="1166813"/>
          <p14:tracePt t="2977" x="1268413" y="1160463"/>
          <p14:tracePt t="2978" x="1274763" y="1160463"/>
          <p14:tracePt t="2981" x="1274763" y="1154113"/>
          <p14:tracePt t="2983" x="1281113" y="1154113"/>
          <p14:tracePt t="2988" x="1287463" y="1154113"/>
          <p14:tracePt t="2990" x="1287463" y="1147763"/>
          <p14:tracePt t="2993" x="1293813" y="1147763"/>
          <p14:tracePt t="2996" x="1293813" y="1141413"/>
          <p14:tracePt t="3004" x="1300163" y="1141413"/>
          <p14:tracePt t="3005" x="1300163" y="1135063"/>
          <p14:tracePt t="3015" x="1306513" y="1135063"/>
          <p14:tracePt t="3782" x="1312863" y="1128713"/>
          <p14:tracePt t="3785" x="1312863" y="1122363"/>
          <p14:tracePt t="3789" x="1312863" y="1116013"/>
          <p14:tracePt t="3794" x="1319213" y="1116013"/>
          <p14:tracePt t="3795" x="1319213" y="1109663"/>
          <p14:tracePt t="3799" x="1319213" y="1103313"/>
          <p14:tracePt t="3801" x="1325563" y="1103313"/>
          <p14:tracePt t="3803" x="1325563" y="1096963"/>
          <p14:tracePt t="3811" x="1331913" y="1090613"/>
          <p14:tracePt t="3817" x="1331913" y="1084263"/>
          <p14:tracePt t="3818" x="1338263" y="1084263"/>
          <p14:tracePt t="3822" x="1338263" y="1077913"/>
          <p14:tracePt t="3826" x="1344613" y="1077913"/>
          <p14:tracePt t="3830" x="1344613" y="1069975"/>
          <p14:tracePt t="3833" x="1350963" y="1069975"/>
          <p14:tracePt t="3835" x="1350963" y="1063625"/>
          <p14:tracePt t="3839" x="1357313" y="1063625"/>
          <p14:tracePt t="3841" x="1357313" y="1057275"/>
          <p14:tracePt t="3843" x="1363663" y="1057275"/>
          <p14:tracePt t="3851" x="1370013" y="1050925"/>
          <p14:tracePt t="3855" x="1376363" y="1050925"/>
          <p14:tracePt t="3857" x="1376363" y="1044575"/>
          <p14:tracePt t="3860" x="1382713" y="1044575"/>
          <p14:tracePt t="3864" x="1389063" y="1044575"/>
          <p14:tracePt t="3868" x="1395413" y="1044575"/>
          <p14:tracePt t="3870" x="1401763" y="1044575"/>
          <p14:tracePt t="3873" x="1408113" y="1044575"/>
          <p14:tracePt t="3876" x="1414463" y="1038225"/>
          <p14:tracePt t="3877" x="1420813" y="1038225"/>
          <p14:tracePt t="3884" x="1439863" y="1038225"/>
          <p14:tracePt t="3887" x="1446213" y="1038225"/>
          <p14:tracePt t="3888" x="1452563" y="1038225"/>
          <p14:tracePt t="3889" x="1458913" y="1038225"/>
          <p14:tracePt t="3890" x="1465263" y="1038225"/>
          <p14:tracePt t="3893" x="1471613" y="1038225"/>
          <p14:tracePt t="3894" x="1477963" y="1038225"/>
          <p14:tracePt t="3895" x="1484313" y="1038225"/>
          <p14:tracePt t="3897" x="1490663" y="1038225"/>
          <p14:tracePt t="3899" x="1497013" y="1038225"/>
          <p14:tracePt t="3900" x="1503363" y="1038225"/>
          <p14:tracePt t="3901" x="1509713" y="1038225"/>
          <p14:tracePt t="3902" x="1516063" y="1038225"/>
          <p14:tracePt t="3903" x="1522413" y="1038225"/>
          <p14:tracePt t="3904" x="1528763" y="1038225"/>
          <p14:tracePt t="3906" x="1535113" y="1038225"/>
          <p14:tracePt t="3907" x="1541463" y="1038225"/>
          <p14:tracePt t="3908" x="1547813" y="1038225"/>
          <p14:tracePt t="3909" x="1554163" y="1038225"/>
          <p14:tracePt t="3910" x="1560513" y="1038225"/>
          <p14:tracePt t="3911" x="1566863" y="1038225"/>
          <p14:tracePt t="3913" x="1579563" y="1038225"/>
          <p14:tracePt t="3914" x="1585913" y="1038225"/>
          <p14:tracePt t="3915" x="1592263" y="1038225"/>
          <p14:tracePt t="3916" x="1598613" y="1038225"/>
          <p14:tracePt t="3917" x="1606550" y="1038225"/>
          <p14:tracePt t="3918" x="1612900" y="1038225"/>
          <p14:tracePt t="3919" x="1619250" y="1038225"/>
          <p14:tracePt t="3920" x="1625600" y="1038225"/>
          <p14:tracePt t="3921" x="1631950" y="1038225"/>
          <p14:tracePt t="3922" x="1644650" y="1044575"/>
          <p14:tracePt t="3923" x="1651000" y="1044575"/>
          <p14:tracePt t="3924" x="1657350" y="1044575"/>
          <p14:tracePt t="3925" x="1663700" y="1044575"/>
          <p14:tracePt t="3926" x="1670050" y="1044575"/>
          <p14:tracePt t="3927" x="1676400" y="1044575"/>
          <p14:tracePt t="3928" x="1689100" y="1044575"/>
          <p14:tracePt t="3929" x="1695450" y="1050925"/>
          <p14:tracePt t="3930" x="1701800" y="1050925"/>
          <p14:tracePt t="3931" x="1714500" y="1050925"/>
          <p14:tracePt t="3932" x="1727200" y="1050925"/>
          <p14:tracePt t="3934" x="1733550" y="1050925"/>
          <p14:tracePt t="3935" x="1746250" y="1057275"/>
          <p14:tracePt t="3936" x="1752600" y="1057275"/>
          <p14:tracePt t="3937" x="1765300" y="1057275"/>
          <p14:tracePt t="3938" x="1771650" y="1057275"/>
          <p14:tracePt t="3939" x="1778000" y="1057275"/>
          <p14:tracePt t="3940" x="1790700" y="1063625"/>
          <p14:tracePt t="3941" x="1803400" y="1063625"/>
          <p14:tracePt t="3942" x="1809750" y="1063625"/>
          <p14:tracePt t="3943" x="1816100" y="1063625"/>
          <p14:tracePt t="3944" x="1828800" y="1069975"/>
          <p14:tracePt t="3945" x="1835150" y="1069975"/>
          <p14:tracePt t="3946" x="1841500" y="1077913"/>
          <p14:tracePt t="3947" x="1847850" y="1077913"/>
          <p14:tracePt t="3948" x="1860550" y="1077913"/>
          <p14:tracePt t="3949" x="1873250" y="1077913"/>
          <p14:tracePt t="3950" x="1879600" y="1077913"/>
          <p14:tracePt t="3951" x="1885950" y="1084263"/>
          <p14:tracePt t="3952" x="1898650" y="1084263"/>
          <p14:tracePt t="3953" x="1905000" y="1084263"/>
          <p14:tracePt t="3954" x="1911350" y="1084263"/>
          <p14:tracePt t="3955" x="1924050" y="1090613"/>
          <p14:tracePt t="3956" x="1930400" y="1090613"/>
          <p14:tracePt t="3957" x="1936750" y="1090613"/>
          <p14:tracePt t="3958" x="1949450" y="1090613"/>
          <p14:tracePt t="3959" x="1955800" y="1090613"/>
          <p14:tracePt t="3960" x="1962150" y="1096963"/>
          <p14:tracePt t="3961" x="1968500" y="1096963"/>
          <p14:tracePt t="3962" x="1981200" y="1096963"/>
          <p14:tracePt t="3963" x="1987550" y="1103313"/>
          <p14:tracePt t="3964" x="2000250" y="1103313"/>
          <p14:tracePt t="3965" x="2006600" y="1103313"/>
          <p14:tracePt t="3966" x="2012950" y="1103313"/>
          <p14:tracePt t="3967" x="2019300" y="1109663"/>
          <p14:tracePt t="3968" x="2025650" y="1109663"/>
          <p14:tracePt t="3969" x="2032000" y="1109663"/>
          <p14:tracePt t="3970" x="2038350" y="1109663"/>
          <p14:tracePt t="3971" x="2044700" y="1109663"/>
          <p14:tracePt t="3972" x="2051050" y="1116013"/>
          <p14:tracePt t="3973" x="2058988" y="1116013"/>
          <p14:tracePt t="3974" x="2065338" y="1116013"/>
          <p14:tracePt t="3975" x="2071688" y="1116013"/>
          <p14:tracePt t="3976" x="2078038" y="1122363"/>
          <p14:tracePt t="3977" x="2084388" y="1122363"/>
          <p14:tracePt t="3978" x="2090738" y="1122363"/>
          <p14:tracePt t="3979" x="2097088" y="1122363"/>
          <p14:tracePt t="3980" x="2103438" y="1128713"/>
          <p14:tracePt t="3982" x="2109788" y="1128713"/>
          <p14:tracePt t="3983" x="2116138" y="1128713"/>
          <p14:tracePt t="3984" x="2122488" y="1128713"/>
          <p14:tracePt t="3985" x="2128838" y="1128713"/>
          <p14:tracePt t="3986" x="2135188" y="1135063"/>
          <p14:tracePt t="3988" x="2141538" y="1135063"/>
          <p14:tracePt t="3989" x="2147888" y="1135063"/>
          <p14:tracePt t="3991" x="2154238" y="1135063"/>
          <p14:tracePt t="3992" x="2154238" y="1141413"/>
          <p14:tracePt t="3993" x="2160588" y="1141413"/>
          <p14:tracePt t="3994" x="2166938" y="1141413"/>
          <p14:tracePt t="3996" x="2173288" y="1141413"/>
          <p14:tracePt t="3997" x="2173288" y="1147763"/>
          <p14:tracePt t="3999" x="2179638" y="1147763"/>
          <p14:tracePt t="4001" x="2185988" y="1147763"/>
          <p14:tracePt t="4003" x="2192338" y="1147763"/>
          <p14:tracePt t="4006" x="2192338" y="1154113"/>
          <p14:tracePt t="4007" x="2198688" y="1154113"/>
          <p14:tracePt t="4009" x="2205038" y="1154113"/>
          <p14:tracePt t="4014" x="2211388" y="1154113"/>
          <p14:tracePt t="4015" x="2211388" y="1160463"/>
          <p14:tracePt t="4019" x="2217738" y="1160463"/>
          <p14:tracePt t="4025" x="2224088" y="1160463"/>
          <p14:tracePt t="4034" x="2224088" y="1166813"/>
          <p14:tracePt t="4039" x="2230438" y="1166813"/>
          <p14:tracePt t="4135" x="2236788" y="1166813"/>
          <p14:tracePt t="4140" x="2243138" y="1166813"/>
          <p14:tracePt t="4147" x="2249488" y="1166813"/>
          <p14:tracePt t="4149" x="2249488" y="1160463"/>
          <p14:tracePt t="4150" x="2255838" y="1160463"/>
          <p14:tracePt t="4153" x="2262188" y="1160463"/>
          <p14:tracePt t="4154" x="2262188" y="1154113"/>
          <p14:tracePt t="4157" x="2268538" y="1154113"/>
          <p14:tracePt t="4159" x="2274888" y="1154113"/>
          <p14:tracePt t="4160" x="2274888" y="1147763"/>
          <p14:tracePt t="4161" x="2281238" y="1147763"/>
          <p14:tracePt t="4162" x="2281238" y="1141413"/>
          <p14:tracePt t="4163" x="2287588" y="1141413"/>
          <p14:tracePt t="4165" x="2293938" y="1135063"/>
          <p14:tracePt t="4167" x="2300288" y="1135063"/>
          <p14:tracePt t="4168" x="2306638" y="1135063"/>
          <p14:tracePt t="4169" x="2306638" y="1128713"/>
          <p14:tracePt t="4170" x="2312988" y="1128713"/>
          <p14:tracePt t="4171" x="2319338" y="1128713"/>
          <p14:tracePt t="4172" x="2319338" y="1122363"/>
          <p14:tracePt t="4173" x="2325688" y="1122363"/>
          <p14:tracePt t="4174" x="2332038" y="1122363"/>
          <p14:tracePt t="4175" x="2338388" y="1116013"/>
          <p14:tracePt t="4176" x="2344738" y="1116013"/>
          <p14:tracePt t="4177" x="2344738" y="1109663"/>
          <p14:tracePt t="4178" x="2351088" y="1109663"/>
          <p14:tracePt t="4179" x="2357438" y="1103313"/>
          <p14:tracePt t="4180" x="2363788" y="1103313"/>
          <p14:tracePt t="4181" x="2370138" y="1103313"/>
          <p14:tracePt t="4182" x="2376488" y="1096963"/>
          <p14:tracePt t="4183" x="2382838" y="1096963"/>
          <p14:tracePt t="4184" x="2389188" y="1090613"/>
          <p14:tracePt t="4185" x="2401888" y="1090613"/>
          <p14:tracePt t="4186" x="2408238" y="1090613"/>
          <p14:tracePt t="4187" x="2414588" y="1084263"/>
          <p14:tracePt t="4188" x="2420938" y="1084263"/>
          <p14:tracePt t="4189" x="2427288" y="1084263"/>
          <p14:tracePt t="4190" x="2433638" y="1077913"/>
          <p14:tracePt t="4192" x="2459038" y="1069975"/>
          <p14:tracePt t="4193" x="2465388" y="1069975"/>
          <p14:tracePt t="4194" x="2471738" y="1069975"/>
          <p14:tracePt t="4195" x="2478088" y="1063625"/>
          <p14:tracePt t="4196" x="2490788" y="1063625"/>
          <p14:tracePt t="4197" x="2497138" y="1063625"/>
          <p14:tracePt t="4198" x="2509838" y="1057275"/>
          <p14:tracePt t="4199" x="2524125" y="1057275"/>
          <p14:tracePt t="4200" x="2530475" y="1057275"/>
          <p14:tracePt t="4201" x="2536825" y="1050925"/>
          <p14:tracePt t="4202" x="2549525" y="1050925"/>
          <p14:tracePt t="4203" x="2562225" y="1050925"/>
          <p14:tracePt t="4204" x="2568575" y="1050925"/>
          <p14:tracePt t="4205" x="2581275" y="1044575"/>
          <p14:tracePt t="4206" x="2593975" y="1038225"/>
          <p14:tracePt t="4207" x="2600325" y="1038225"/>
          <p14:tracePt t="4208" x="2613025" y="1038225"/>
          <p14:tracePt t="4209" x="2619375" y="1038225"/>
          <p14:tracePt t="4210" x="2638425" y="1038225"/>
          <p14:tracePt t="4211" x="2644775" y="1031875"/>
          <p14:tracePt t="4212" x="2663825" y="1031875"/>
          <p14:tracePt t="4213" x="2670175" y="1031875"/>
          <p14:tracePt t="4214" x="2682875" y="1025525"/>
          <p14:tracePt t="4215" x="2689225" y="1025525"/>
          <p14:tracePt t="4217" x="2714625" y="1025525"/>
          <p14:tracePt t="4218" x="2727325" y="1025525"/>
          <p14:tracePt t="4219" x="2740025" y="1025525"/>
          <p14:tracePt t="4220" x="2752725" y="1019175"/>
          <p14:tracePt t="4221" x="2765425" y="1019175"/>
          <p14:tracePt t="4222" x="2771775" y="1019175"/>
          <p14:tracePt t="4223" x="2784475" y="1019175"/>
          <p14:tracePt t="4224" x="2797175" y="1019175"/>
          <p14:tracePt t="4225" x="2809875" y="1012825"/>
          <p14:tracePt t="4226" x="2822575" y="1012825"/>
          <p14:tracePt t="4227" x="2835275" y="1012825"/>
          <p14:tracePt t="4228" x="2847975" y="1012825"/>
          <p14:tracePt t="4229" x="2854325" y="1012825"/>
          <p14:tracePt t="4230" x="2867025" y="1012825"/>
          <p14:tracePt t="4231" x="2879725" y="1012825"/>
          <p14:tracePt t="4232" x="2892425" y="1012825"/>
          <p14:tracePt t="4233" x="2911475" y="1012825"/>
          <p14:tracePt t="4234" x="2917825" y="1012825"/>
          <p14:tracePt t="4235" x="2936875" y="1012825"/>
          <p14:tracePt t="4236" x="2943225" y="1006475"/>
          <p14:tracePt t="4237" x="2955925" y="1006475"/>
          <p14:tracePt t="4238" x="2962275" y="1006475"/>
          <p14:tracePt t="4239" x="2982913" y="1006475"/>
          <p14:tracePt t="4240" x="2989263" y="1006475"/>
          <p14:tracePt t="4242" x="3014663" y="1006475"/>
          <p14:tracePt t="4243" x="3027363" y="1006475"/>
          <p14:tracePt t="4244" x="3033713" y="1006475"/>
          <p14:tracePt t="4245" x="3052763" y="1006475"/>
          <p14:tracePt t="4246" x="3059113" y="1006475"/>
          <p14:tracePt t="4247" x="3071813" y="1006475"/>
          <p14:tracePt t="4248" x="3084513" y="1006475"/>
          <p14:tracePt t="4250" x="3103563" y="1006475"/>
          <p14:tracePt t="4251" x="3116263" y="1006475"/>
          <p14:tracePt t="4252" x="3122613" y="1006475"/>
          <p14:tracePt t="4253" x="3141663" y="1006475"/>
          <p14:tracePt t="4254" x="3148013" y="1006475"/>
          <p14:tracePt t="4255" x="3160713" y="1006475"/>
          <p14:tracePt t="4256" x="3167063" y="1006475"/>
          <p14:tracePt t="4257" x="3179763" y="1006475"/>
          <p14:tracePt t="4258" x="3192463" y="1006475"/>
          <p14:tracePt t="4259" x="3198813" y="1006475"/>
          <p14:tracePt t="4260" x="3211513" y="1006475"/>
          <p14:tracePt t="4261" x="3224213" y="1012825"/>
          <p14:tracePt t="4262" x="3236913" y="1012825"/>
          <p14:tracePt t="4263" x="3243263" y="1012825"/>
          <p14:tracePt t="4264" x="3249613" y="1012825"/>
          <p14:tracePt t="4265" x="3268663" y="1012825"/>
          <p14:tracePt t="4267" x="3287713" y="1012825"/>
          <p14:tracePt t="4268" x="3294063" y="1012825"/>
          <p14:tracePt t="4269" x="3306763" y="1019175"/>
          <p14:tracePt t="4270" x="3313113" y="1019175"/>
          <p14:tracePt t="4271" x="3325813" y="1019175"/>
          <p14:tracePt t="4272" x="3332163" y="1019175"/>
          <p14:tracePt t="4273" x="3338513" y="1019175"/>
          <p14:tracePt t="4274" x="3351213" y="1019175"/>
          <p14:tracePt t="4275" x="3363913" y="1019175"/>
          <p14:tracePt t="4276" x="3370263" y="1025525"/>
          <p14:tracePt t="4277" x="3376613" y="1025525"/>
          <p14:tracePt t="4278" x="3382963" y="1025525"/>
          <p14:tracePt t="4279" x="3395663" y="1025525"/>
          <p14:tracePt t="4280" x="3402013" y="1025525"/>
          <p14:tracePt t="4281" x="3414713" y="1025525"/>
          <p14:tracePt t="4282" x="3421063" y="1031875"/>
          <p14:tracePt t="4283" x="3435350" y="1031875"/>
          <p14:tracePt t="4284" x="3441700" y="1031875"/>
          <p14:tracePt t="4285" x="3448050" y="1031875"/>
          <p14:tracePt t="4286" x="3454400" y="1038225"/>
          <p14:tracePt t="4287" x="3460750" y="1038225"/>
          <p14:tracePt t="4288" x="3473450" y="1044575"/>
          <p14:tracePt t="4289" x="3479800" y="1044575"/>
          <p14:tracePt t="4290" x="3486150" y="1044575"/>
          <p14:tracePt t="4291" x="3492500" y="1044575"/>
          <p14:tracePt t="4292" x="3498850" y="1050925"/>
          <p14:tracePt t="4293" x="3511550" y="1050925"/>
          <p14:tracePt t="4294" x="3517900" y="1050925"/>
          <p14:tracePt t="4295" x="3530600" y="1050925"/>
          <p14:tracePt t="4296" x="3536950" y="1057275"/>
          <p14:tracePt t="4297" x="3543300" y="1057275"/>
          <p14:tracePt t="4298" x="3549650" y="1057275"/>
          <p14:tracePt t="4299" x="3556000" y="1063625"/>
          <p14:tracePt t="4300" x="3562350" y="1063625"/>
          <p14:tracePt t="4301" x="3568700" y="1063625"/>
          <p14:tracePt t="4302" x="3575050" y="1069975"/>
          <p14:tracePt t="4303" x="3581400" y="1069975"/>
          <p14:tracePt t="4304" x="3587750" y="1069975"/>
          <p14:tracePt t="4305" x="3594100" y="1077913"/>
          <p14:tracePt t="4306" x="3600450" y="1077913"/>
          <p14:tracePt t="4307" x="3606800" y="1077913"/>
          <p14:tracePt t="4308" x="3613150" y="1084263"/>
          <p14:tracePt t="4309" x="3619500" y="1084263"/>
          <p14:tracePt t="4310" x="3625850" y="1084263"/>
          <p14:tracePt t="4311" x="3632200" y="1084263"/>
          <p14:tracePt t="4312" x="3638550" y="1090613"/>
          <p14:tracePt t="4313" x="3644900" y="1090613"/>
          <p14:tracePt t="4314" x="3651250" y="1090613"/>
          <p14:tracePt t="4315" x="3657600" y="1096963"/>
          <p14:tracePt t="4317" x="3663950" y="1103313"/>
          <p14:tracePt t="4318" x="3670300" y="1103313"/>
          <p14:tracePt t="4320" x="3676650" y="1109663"/>
          <p14:tracePt t="4321" x="3683000" y="1109663"/>
          <p14:tracePt t="4322" x="3689350" y="1109663"/>
          <p14:tracePt t="4323" x="3695700" y="1109663"/>
          <p14:tracePt t="4325" x="3702050" y="1116013"/>
          <p14:tracePt t="4326" x="3708400" y="1116013"/>
          <p14:tracePt t="4328" x="3714750" y="1122363"/>
          <p14:tracePt t="4329" x="3721100" y="1122363"/>
          <p14:tracePt t="4330" x="3727450" y="1122363"/>
          <p14:tracePt t="4331" x="3727450" y="1128713"/>
          <p14:tracePt t="4332" x="3733800" y="1128713"/>
          <p14:tracePt t="4334" x="3740150" y="1135063"/>
          <p14:tracePt t="4336" x="3746500" y="1135063"/>
          <p14:tracePt t="4338" x="3752850" y="1141413"/>
          <p14:tracePt t="4339" x="3759200" y="1141413"/>
          <p14:tracePt t="4342" x="3765550" y="1141413"/>
          <p14:tracePt t="4343" x="3765550" y="1147763"/>
          <p14:tracePt t="4344" x="3771900" y="1147763"/>
          <p14:tracePt t="4346" x="3778250" y="1147763"/>
          <p14:tracePt t="4347" x="3778250" y="1154113"/>
          <p14:tracePt t="4350" x="3784600" y="1160463"/>
          <p14:tracePt t="4352" x="3790950" y="1160463"/>
          <p14:tracePt t="4355" x="3797300" y="1160463"/>
          <p14:tracePt t="4358" x="3797300" y="1166813"/>
          <p14:tracePt t="4359" x="3803650" y="1166813"/>
          <p14:tracePt t="4363" x="3810000" y="1166813"/>
          <p14:tracePt t="4364" x="3810000" y="1173163"/>
          <p14:tracePt t="4370" x="3810000" y="1179513"/>
          <p14:tracePt t="4372" x="3816350" y="1179513"/>
          <p14:tracePt t="4919" x="3810000" y="1179513"/>
          <p14:tracePt t="4923" x="3803650" y="1179513"/>
          <p14:tracePt t="4928" x="3797300" y="1179513"/>
          <p14:tracePt t="4931" x="3790950" y="1179513"/>
          <p14:tracePt t="4932" x="3790950" y="1173163"/>
          <p14:tracePt t="4933" x="3784600" y="1173163"/>
          <p14:tracePt t="4937" x="3778250" y="1173163"/>
          <p14:tracePt t="4939" x="3771900" y="1166813"/>
          <p14:tracePt t="4941" x="3765550" y="1166813"/>
          <p14:tracePt t="4944" x="3759200" y="1166813"/>
          <p14:tracePt t="4946" x="3752850" y="1160463"/>
          <p14:tracePt t="4947" x="3746500" y="1160463"/>
          <p14:tracePt t="4950" x="3740150" y="1160463"/>
          <p14:tracePt t="4951" x="3733800" y="1154113"/>
          <p14:tracePt t="4953" x="3727450" y="1154113"/>
          <p14:tracePt t="4954" x="3721100" y="1154113"/>
          <p14:tracePt t="4955" x="3714750" y="1154113"/>
          <p14:tracePt t="4957" x="3708400" y="1147763"/>
          <p14:tracePt t="4959" x="3702050" y="1147763"/>
          <p14:tracePt t="4960" x="3695700" y="1147763"/>
          <p14:tracePt t="4962" x="3689350" y="1147763"/>
          <p14:tracePt t="4963" x="3683000" y="1141413"/>
          <p14:tracePt t="4965" x="3676650" y="1141413"/>
          <p14:tracePt t="4966" x="3670300" y="1141413"/>
          <p14:tracePt t="4968" x="3663950" y="1141413"/>
          <p14:tracePt t="4969" x="3657600" y="1135063"/>
          <p14:tracePt t="4970" x="3651250" y="1135063"/>
          <p14:tracePt t="4971" x="3644900" y="1135063"/>
          <p14:tracePt t="4974" x="3638550" y="1135063"/>
          <p14:tracePt t="4975" x="3632200" y="1135063"/>
          <p14:tracePt t="4976" x="3625850" y="1128713"/>
          <p14:tracePt t="4977" x="3619500" y="1128713"/>
          <p14:tracePt t="4979" x="3613150" y="1128713"/>
          <p14:tracePt t="4981" x="3606800" y="1128713"/>
          <p14:tracePt t="4982" x="3600450" y="1128713"/>
          <p14:tracePt t="4984" x="3594100" y="1128713"/>
          <p14:tracePt t="4985" x="3587750" y="1128713"/>
          <p14:tracePt t="4987" x="3581400" y="1128713"/>
          <p14:tracePt t="4988" x="3575050" y="1128713"/>
          <p14:tracePt t="4990" x="3568700" y="1128713"/>
          <p14:tracePt t="4991" x="3562350" y="1128713"/>
          <p14:tracePt t="4994" x="3556000" y="1128713"/>
          <p14:tracePt t="4995" x="3549650" y="1128713"/>
          <p14:tracePt t="4996" x="3543300" y="1128713"/>
          <p14:tracePt t="4999" x="3536950" y="1122363"/>
          <p14:tracePt t="5000" x="3530600" y="1122363"/>
          <p14:tracePt t="5001" x="3524250" y="1122363"/>
          <p14:tracePt t="5003" x="3517900" y="1122363"/>
          <p14:tracePt t="5004" x="3511550" y="1122363"/>
          <p14:tracePt t="5005" x="3505200" y="1122363"/>
          <p14:tracePt t="5008" x="3498850" y="1122363"/>
          <p14:tracePt t="5009" x="3492500" y="1122363"/>
          <p14:tracePt t="5011" x="3486150" y="1122363"/>
          <p14:tracePt t="5012" x="3479800" y="1122363"/>
          <p14:tracePt t="5014" x="3473450" y="1122363"/>
          <p14:tracePt t="5015" x="3467100" y="1122363"/>
          <p14:tracePt t="5017" x="3460750" y="1122363"/>
          <p14:tracePt t="5018" x="3454400" y="1122363"/>
          <p14:tracePt t="5020" x="3448050" y="1122363"/>
          <p14:tracePt t="5022" x="3441700" y="1128713"/>
          <p14:tracePt t="5023" x="3435350" y="1128713"/>
          <p14:tracePt t="5024" x="3427413" y="1128713"/>
          <p14:tracePt t="5026" x="3421063" y="1128713"/>
          <p14:tracePt t="5028" x="3414713" y="1128713"/>
          <p14:tracePt t="5030" x="3408363" y="1135063"/>
          <p14:tracePt t="5031" x="3402013" y="1135063"/>
          <p14:tracePt t="5033" x="3395663" y="1135063"/>
          <p14:tracePt t="5035" x="3389313" y="1135063"/>
          <p14:tracePt t="5037" x="3382963" y="1141413"/>
          <p14:tracePt t="5038" x="3376613" y="1141413"/>
          <p14:tracePt t="5040" x="3370263" y="1141413"/>
          <p14:tracePt t="5042" x="3363913" y="1141413"/>
          <p14:tracePt t="5043" x="3357563" y="1147763"/>
          <p14:tracePt t="5045" x="3351213" y="1147763"/>
          <p14:tracePt t="5047" x="3344863" y="1147763"/>
          <p14:tracePt t="5048" x="3338513" y="1147763"/>
          <p14:tracePt t="5050" x="3332163" y="1147763"/>
          <p14:tracePt t="5051" x="3325813" y="1154113"/>
          <p14:tracePt t="5053" x="3319463" y="1154113"/>
          <p14:tracePt t="5054" x="3313113" y="1154113"/>
          <p14:tracePt t="5055" x="3313113" y="1160463"/>
          <p14:tracePt t="5056" x="3306763" y="1160463"/>
          <p14:tracePt t="5057" x="3300413" y="1160463"/>
          <p14:tracePt t="5059" x="3300413" y="1166813"/>
          <p14:tracePt t="5060" x="3294063" y="1166813"/>
          <p14:tracePt t="5062" x="3287713" y="1166813"/>
          <p14:tracePt t="5064" x="3281363" y="1173163"/>
          <p14:tracePt t="5065" x="3275013" y="1173163"/>
          <p14:tracePt t="5067" x="3275013" y="1179513"/>
          <p14:tracePt t="5068" x="3268663" y="1179513"/>
          <p14:tracePt t="5070" x="3262313" y="1185863"/>
          <p14:tracePt t="5072" x="3255963" y="1185863"/>
          <p14:tracePt t="5074" x="3249613" y="1192213"/>
          <p14:tracePt t="5076" x="3243263" y="1192213"/>
          <p14:tracePt t="5077" x="3243263" y="1198563"/>
          <p14:tracePt t="5078" x="3236913" y="1198563"/>
          <p14:tracePt t="5079" x="3236913" y="1204913"/>
          <p14:tracePt t="5082" x="3230563" y="1211263"/>
          <p14:tracePt t="5083" x="3224213" y="1211263"/>
          <p14:tracePt t="5085" x="3217863" y="1217613"/>
          <p14:tracePt t="5086" x="3217863" y="1223963"/>
          <p14:tracePt t="5088" x="3211513" y="1230313"/>
          <p14:tracePt t="5090" x="3205163" y="1236663"/>
          <p14:tracePt t="5092" x="3198813" y="1236663"/>
          <p14:tracePt t="5093" x="3198813" y="1243013"/>
          <p14:tracePt t="5094" x="3192463" y="1249363"/>
          <p14:tracePt t="5096" x="3192463" y="1255713"/>
          <p14:tracePt t="5098" x="3186113" y="1255713"/>
          <p14:tracePt t="5099" x="3186113" y="1262063"/>
          <p14:tracePt t="5100" x="3179763" y="1268413"/>
          <p14:tracePt t="5101" x="3179763" y="1274763"/>
          <p14:tracePt t="5102" x="3173413" y="1274763"/>
          <p14:tracePt t="5103" x="3173413" y="1281113"/>
          <p14:tracePt t="5104" x="3167063" y="1287463"/>
          <p14:tracePt t="5107" x="3167063" y="1293813"/>
          <p14:tracePt t="5108" x="3160713" y="1300163"/>
          <p14:tracePt t="5109" x="3160713" y="1306513"/>
          <p14:tracePt t="5111" x="3154363" y="1312863"/>
          <p14:tracePt t="5113" x="3148013" y="1319213"/>
          <p14:tracePt t="5114" x="3148013" y="1325563"/>
          <p14:tracePt t="5115" x="3141663" y="1325563"/>
          <p14:tracePt t="5116" x="3141663" y="1331913"/>
          <p14:tracePt t="5117" x="3141663" y="1338263"/>
          <p14:tracePt t="5120" x="3135313" y="1344613"/>
          <p14:tracePt t="5121" x="3135313" y="1350963"/>
          <p14:tracePt t="5122" x="3128963" y="1357313"/>
          <p14:tracePt t="5124" x="3128963" y="1363663"/>
          <p14:tracePt t="5125" x="3122613" y="1363663"/>
          <p14:tracePt t="5127" x="3122613" y="1370013"/>
          <p14:tracePt t="5128" x="3122613" y="1376363"/>
          <p14:tracePt t="5129" x="3116263" y="1382713"/>
          <p14:tracePt t="5132" x="3116263" y="1389063"/>
          <p14:tracePt t="5133" x="3116263" y="1395413"/>
          <p14:tracePt t="5134" x="3109913" y="1395413"/>
          <p14:tracePt t="5135" x="3109913" y="1401763"/>
          <p14:tracePt t="5136" x="3109913" y="1408113"/>
          <p14:tracePt t="5137" x="3103563" y="1408113"/>
          <p14:tracePt t="5138" x="3103563" y="1414463"/>
          <p14:tracePt t="5140" x="3097213" y="1420813"/>
          <p14:tracePt t="5142" x="3097213" y="1427163"/>
          <p14:tracePt t="5143" x="3090863" y="1433513"/>
          <p14:tracePt t="5144" x="3090863" y="1439863"/>
          <p14:tracePt t="5146" x="3090863" y="1446213"/>
          <p14:tracePt t="5148" x="3090863" y="1452563"/>
          <p14:tracePt t="5149" x="3084513" y="1458913"/>
          <p14:tracePt t="5151" x="3084513" y="1465263"/>
          <p14:tracePt t="5152" x="3078163" y="1471613"/>
          <p14:tracePt t="5153" x="3078163" y="1477963"/>
          <p14:tracePt t="5155" x="3078163" y="1484313"/>
          <p14:tracePt t="5157" x="3071813" y="1497013"/>
          <p14:tracePt t="5159" x="3071813" y="1504950"/>
          <p14:tracePt t="5160" x="3071813" y="1511300"/>
          <p14:tracePt t="5161" x="3071813" y="1517650"/>
          <p14:tracePt t="5162" x="3065463" y="1524000"/>
          <p14:tracePt t="5163" x="3065463" y="1530350"/>
          <p14:tracePt t="5164" x="3065463" y="1536700"/>
          <p14:tracePt t="5166" x="3059113" y="1543050"/>
          <p14:tracePt t="5167" x="3059113" y="1549400"/>
          <p14:tracePt t="5168" x="3059113" y="1555750"/>
          <p14:tracePt t="5169" x="3059113" y="1562100"/>
          <p14:tracePt t="5170" x="3059113" y="1568450"/>
          <p14:tracePt t="5171" x="3052763" y="1574800"/>
          <p14:tracePt t="5172" x="3052763" y="1581150"/>
          <p14:tracePt t="5173" x="3052763" y="1587500"/>
          <p14:tracePt t="5174" x="3052763" y="1593850"/>
          <p14:tracePt t="5175" x="3046413" y="1600200"/>
          <p14:tracePt t="5176" x="3046413" y="1606550"/>
          <p14:tracePt t="5177" x="3046413" y="1612900"/>
          <p14:tracePt t="5178" x="3046413" y="1619250"/>
          <p14:tracePt t="5179" x="3046413" y="1625600"/>
          <p14:tracePt t="5180" x="3046413" y="1631950"/>
          <p14:tracePt t="5182" x="3040063" y="1644650"/>
          <p14:tracePt t="5183" x="3040063" y="1651000"/>
          <p14:tracePt t="5184" x="3033713" y="1657350"/>
          <p14:tracePt t="5185" x="3033713" y="1663700"/>
          <p14:tracePt t="5186" x="3033713" y="1670050"/>
          <p14:tracePt t="5187" x="3033713" y="1676400"/>
          <p14:tracePt t="5188" x="3027363" y="1682750"/>
          <p14:tracePt t="5189" x="3027363" y="1689100"/>
          <p14:tracePt t="5190" x="3027363" y="1695450"/>
          <p14:tracePt t="5191" x="3027363" y="1701800"/>
          <p14:tracePt t="5192" x="3021013" y="1714500"/>
          <p14:tracePt t="5194" x="3021013" y="1727200"/>
          <p14:tracePt t="5195" x="3021013" y="1733550"/>
          <p14:tracePt t="5196" x="3014663" y="1739900"/>
          <p14:tracePt t="5197" x="3014663" y="1746250"/>
          <p14:tracePt t="5198" x="3014663" y="1752600"/>
          <p14:tracePt t="5199" x="3008313" y="1758950"/>
          <p14:tracePt t="5200" x="3008313" y="1765300"/>
          <p14:tracePt t="5201" x="3008313" y="1771650"/>
          <p14:tracePt t="5202" x="3008313" y="1784350"/>
          <p14:tracePt t="5203" x="3001963" y="1790700"/>
          <p14:tracePt t="5204" x="3001963" y="1803400"/>
          <p14:tracePt t="5205" x="3001963" y="1809750"/>
          <p14:tracePt t="5207" x="3001963" y="1816100"/>
          <p14:tracePt t="5207" x="3001963" y="1822450"/>
          <p14:tracePt t="5208" x="2995613" y="1828800"/>
          <p14:tracePt t="5209" x="2995613" y="1835150"/>
          <p14:tracePt t="5210" x="2989263" y="1847850"/>
          <p14:tracePt t="5211" x="2989263" y="1854200"/>
          <p14:tracePt t="5212" x="2989263" y="1860550"/>
          <p14:tracePt t="5213" x="2982913" y="1866900"/>
          <p14:tracePt t="5214" x="2982913" y="1873250"/>
          <p14:tracePt t="5215" x="2982913" y="1879600"/>
          <p14:tracePt t="5216" x="2982913" y="1885950"/>
          <p14:tracePt t="5217" x="2976563" y="1892300"/>
          <p14:tracePt t="5218" x="2976563" y="1898650"/>
          <p14:tracePt t="5219" x="2976563" y="1905000"/>
          <p14:tracePt t="5221" x="2976563" y="1911350"/>
          <p14:tracePt t="5222" x="2976563" y="1917700"/>
          <p14:tracePt t="5223" x="2976563" y="1924050"/>
          <p14:tracePt t="5224" x="2976563" y="1931988"/>
          <p14:tracePt t="5225" x="2968625" y="1931988"/>
          <p14:tracePt t="5226" x="2968625" y="1938338"/>
          <p14:tracePt t="5227" x="2968625" y="1944688"/>
          <p14:tracePt t="5228" x="2968625" y="1951038"/>
          <p14:tracePt t="5230" x="2962275" y="1957388"/>
          <p14:tracePt t="5232" x="2962275" y="1963738"/>
          <p14:tracePt t="5233" x="2962275" y="1970088"/>
          <p14:tracePt t="5235" x="2962275" y="1976438"/>
          <p14:tracePt t="5236" x="2955925" y="1976438"/>
          <p14:tracePt t="5237" x="2955925" y="1982788"/>
          <p14:tracePt t="5240" x="2955925" y="1989138"/>
          <p14:tracePt t="5241" x="2955925" y="1995488"/>
          <p14:tracePt t="5242" x="2949575" y="1995488"/>
          <p14:tracePt t="5243" x="2949575" y="2001838"/>
          <p14:tracePt t="5247" x="2949575" y="2008188"/>
          <p14:tracePt t="5250" x="2949575" y="2014538"/>
          <p14:tracePt t="5258" x="2949575" y="2020888"/>
          <p14:tracePt t="5438" x="2949575" y="2014538"/>
          <p14:tracePt t="5442" x="2955925" y="2014538"/>
          <p14:tracePt t="5446" x="2962275" y="2014538"/>
          <p14:tracePt t="5448" x="2962275" y="2008188"/>
          <p14:tracePt t="5452" x="2968625" y="2008188"/>
          <p14:tracePt t="5456" x="2976563" y="2008188"/>
          <p14:tracePt t="5458" x="2976563" y="2001838"/>
          <p14:tracePt t="5459" x="2982913" y="2001838"/>
          <p14:tracePt t="5463" x="2989263" y="1995488"/>
          <p14:tracePt t="5466" x="2995613" y="1995488"/>
          <p14:tracePt t="5470" x="3001963" y="1995488"/>
          <p14:tracePt t="5473" x="3008313" y="1989138"/>
          <p14:tracePt t="5475" x="3014663" y="1989138"/>
          <p14:tracePt t="5479" x="3021013" y="1989138"/>
          <p14:tracePt t="5481" x="3027363" y="1989138"/>
          <p14:tracePt t="5483" x="3033713" y="1989138"/>
          <p14:tracePt t="5484" x="3033713" y="1982788"/>
          <p14:tracePt t="5486" x="3040063" y="1982788"/>
          <p14:tracePt t="5488" x="3046413" y="1982788"/>
          <p14:tracePt t="5490" x="3052763" y="1982788"/>
          <p14:tracePt t="5492" x="3052763" y="1976438"/>
          <p14:tracePt t="5493" x="3059113" y="1976438"/>
          <p14:tracePt t="5494" x="3065463" y="1976438"/>
          <p14:tracePt t="5496" x="3071813" y="1976438"/>
          <p14:tracePt t="5499" x="3078163" y="1976438"/>
          <p14:tracePt t="5500" x="3084513" y="1976438"/>
          <p14:tracePt t="5502" x="3090863" y="1976438"/>
          <p14:tracePt t="5504" x="3097213" y="1976438"/>
          <p14:tracePt t="5506" x="3103563" y="1976438"/>
          <p14:tracePt t="5507" x="3109913" y="1976438"/>
          <p14:tracePt t="5508" x="3109913" y="1970088"/>
          <p14:tracePt t="5509" x="3116263" y="1970088"/>
          <p14:tracePt t="5511" x="3122613" y="1970088"/>
          <p14:tracePt t="5513" x="3128963" y="1970088"/>
          <p14:tracePt t="5514" x="3135313" y="1970088"/>
          <p14:tracePt t="5516" x="3141663" y="1970088"/>
          <p14:tracePt t="5518" x="3148013" y="1970088"/>
          <p14:tracePt t="5520" x="3154363" y="1970088"/>
          <p14:tracePt t="5521" x="3160713" y="1970088"/>
          <p14:tracePt t="5523" x="3167063" y="1970088"/>
          <p14:tracePt t="5526" x="3173413" y="1970088"/>
          <p14:tracePt t="5527" x="3179763" y="1970088"/>
          <p14:tracePt t="5529" x="3186113" y="1970088"/>
          <p14:tracePt t="5531" x="3192463" y="1970088"/>
          <p14:tracePt t="5533" x="3198813" y="1970088"/>
          <p14:tracePt t="5535" x="3205163" y="1970088"/>
          <p14:tracePt t="5536" x="3211513" y="1970088"/>
          <p14:tracePt t="5539" x="3217863" y="1970088"/>
          <p14:tracePt t="5540" x="3224213" y="1970088"/>
          <p14:tracePt t="5542" x="3230563" y="1970088"/>
          <p14:tracePt t="5544" x="3236913" y="1970088"/>
          <p14:tracePt t="5545" x="3243263" y="1970088"/>
          <p14:tracePt t="5548" x="3255963" y="1970088"/>
          <p14:tracePt t="5550" x="3262313" y="1970088"/>
          <p14:tracePt t="5552" x="3268663" y="1970088"/>
          <p14:tracePt t="5553" x="3275013" y="1970088"/>
          <p14:tracePt t="5554" x="3281363" y="1970088"/>
          <p14:tracePt t="5555" x="3287713" y="1970088"/>
          <p14:tracePt t="5557" x="3294063" y="1970088"/>
          <p14:tracePt t="5559" x="3300413" y="1970088"/>
          <p14:tracePt t="5560" x="3306763" y="1970088"/>
          <p14:tracePt t="5561" x="3313113" y="1970088"/>
          <p14:tracePt t="5562" x="3319463" y="1970088"/>
          <p14:tracePt t="5563" x="3325813" y="1976438"/>
          <p14:tracePt t="5564" x="3332163" y="1976438"/>
          <p14:tracePt t="5566" x="3338513" y="1976438"/>
          <p14:tracePt t="5568" x="3344863" y="1982788"/>
          <p14:tracePt t="5569" x="3351213" y="1982788"/>
          <p14:tracePt t="5570" x="3357563" y="1982788"/>
          <p14:tracePt t="5571" x="3363913" y="1982788"/>
          <p14:tracePt t="5573" x="3370263" y="1982788"/>
          <p14:tracePt t="5574" x="3376613" y="1982788"/>
          <p14:tracePt t="5576" x="3382963" y="1982788"/>
          <p14:tracePt t="5577" x="3389313" y="1989138"/>
          <p14:tracePt t="5578" x="3395663" y="1989138"/>
          <p14:tracePt t="5579" x="3402013" y="1989138"/>
          <p14:tracePt t="5581" x="3408363" y="1989138"/>
          <p14:tracePt t="5582" x="3414713" y="1989138"/>
          <p14:tracePt t="5583" x="3421063" y="1995488"/>
          <p14:tracePt t="5584" x="3427413" y="1995488"/>
          <p14:tracePt t="5586" x="3435350" y="1995488"/>
          <p14:tracePt t="5587" x="3441700" y="1995488"/>
          <p14:tracePt t="5588" x="3448050" y="1995488"/>
          <p14:tracePt t="5589" x="3454400" y="2001838"/>
          <p14:tracePt t="5590" x="3460750" y="2001838"/>
          <p14:tracePt t="5592" x="3467100" y="2001838"/>
          <p14:tracePt t="5594" x="3473450" y="2001838"/>
          <p14:tracePt t="5595" x="3479800" y="2001838"/>
          <p14:tracePt t="5596" x="3486150" y="2001838"/>
          <p14:tracePt t="5598" x="3492500" y="2001838"/>
          <p14:tracePt t="5599" x="3492500" y="2008188"/>
          <p14:tracePt t="5600" x="3498850" y="2008188"/>
          <p14:tracePt t="5601" x="3505200" y="2008188"/>
          <p14:tracePt t="5602" x="3511550" y="2008188"/>
          <p14:tracePt t="5604" x="3517900" y="2014538"/>
          <p14:tracePt t="5606" x="3524250" y="2014538"/>
          <p14:tracePt t="5608" x="3530600" y="2014538"/>
          <p14:tracePt t="5609" x="3536950" y="2020888"/>
          <p14:tracePt t="5611" x="3543300" y="2020888"/>
          <p14:tracePt t="5613" x="3549650" y="2020888"/>
          <p14:tracePt t="5615" x="3556000" y="2020888"/>
          <p14:tracePt t="5616" x="3562350" y="2027238"/>
          <p14:tracePt t="5618" x="3568700" y="2027238"/>
          <p14:tracePt t="5620" x="3575050" y="2027238"/>
          <p14:tracePt t="5622" x="3581400" y="2027238"/>
          <p14:tracePt t="5625" x="3587750" y="2027238"/>
          <p14:tracePt t="5626" x="3587750" y="2033588"/>
          <p14:tracePt t="5627" x="3594100" y="2033588"/>
          <p14:tracePt t="5629" x="3600450" y="2033588"/>
          <p14:tracePt t="5632" x="3606800" y="2033588"/>
          <p14:tracePt t="5634" x="3613150" y="2033588"/>
          <p14:tracePt t="5636" x="3619500" y="2039938"/>
          <p14:tracePt t="5639" x="3625850" y="2039938"/>
          <p14:tracePt t="5642" x="3632200" y="2039938"/>
          <p14:tracePt t="5644" x="3638550" y="2039938"/>
          <p14:tracePt t="5650" x="3644900" y="2039938"/>
          <p14:tracePt t="5656" x="3651250" y="2039938"/>
          <p14:tracePt t="5659" x="3651250" y="2046288"/>
          <p14:tracePt t="5744" x="3657600" y="2046288"/>
          <p14:tracePt t="6165" x="3651250" y="2046288"/>
          <p14:tracePt t="6169" x="3644900" y="2046288"/>
          <p14:tracePt t="6174" x="3638550" y="2046288"/>
          <p14:tracePt t="6177" x="3632200" y="2046288"/>
          <p14:tracePt t="6180" x="3625850" y="2046288"/>
          <p14:tracePt t="6183" x="3619500" y="2046288"/>
          <p14:tracePt t="6185" x="3619500" y="2039938"/>
          <p14:tracePt t="6186" x="3613150" y="2039938"/>
          <p14:tracePt t="6188" x="3606800" y="2039938"/>
          <p14:tracePt t="6192" x="3600450" y="2039938"/>
          <p14:tracePt t="6194" x="3594100" y="2039938"/>
          <p14:tracePt t="6195" x="3594100" y="2033588"/>
          <p14:tracePt t="6197" x="3587750" y="2033588"/>
          <p14:tracePt t="6199" x="3581400" y="2033588"/>
          <p14:tracePt t="6201" x="3575050" y="2033588"/>
          <p14:tracePt t="6203" x="3568700" y="2033588"/>
          <p14:tracePt t="6206" x="3562350" y="2033588"/>
          <p14:tracePt t="6208" x="3556000" y="2033588"/>
          <p14:tracePt t="6209" x="3549650" y="2033588"/>
          <p14:tracePt t="6210" x="3543300" y="2033588"/>
          <p14:tracePt t="6211" x="3543300" y="2027238"/>
          <p14:tracePt t="6213" x="3536950" y="2027238"/>
          <p14:tracePt t="6214" x="3530600" y="2027238"/>
          <p14:tracePt t="6215" x="3524250" y="2027238"/>
          <p14:tracePt t="6217" x="3517900" y="2027238"/>
          <p14:tracePt t="6219" x="3511550" y="2027238"/>
          <p14:tracePt t="6220" x="3505200" y="2027238"/>
          <p14:tracePt t="6221" x="3498850" y="2027238"/>
          <p14:tracePt t="6223" x="3492500" y="2027238"/>
          <p14:tracePt t="6224" x="3486150" y="2027238"/>
          <p14:tracePt t="6225" x="3479800" y="2027238"/>
          <p14:tracePt t="6226" x="3473450" y="2027238"/>
          <p14:tracePt t="6228" x="3467100" y="2027238"/>
          <p14:tracePt t="6230" x="3454400" y="2020888"/>
          <p14:tracePt t="6231" x="3448050" y="2020888"/>
          <p14:tracePt t="6232" x="3441700" y="2020888"/>
          <p14:tracePt t="6234" x="3435350" y="2020888"/>
          <p14:tracePt t="6235" x="3427413" y="2020888"/>
          <p14:tracePt t="6237" x="3421063" y="2020888"/>
          <p14:tracePt t="6238" x="3414713" y="2020888"/>
          <p14:tracePt t="6239" x="3408363" y="2020888"/>
          <p14:tracePt t="6240" x="3402013" y="2020888"/>
          <p14:tracePt t="6241" x="3395663" y="2020888"/>
          <p14:tracePt t="6243" x="3389313" y="2020888"/>
          <p14:tracePt t="6244" x="3382963" y="2020888"/>
          <p14:tracePt t="6245" x="3376613" y="2020888"/>
          <p14:tracePt t="6246" x="3370263" y="2020888"/>
          <p14:tracePt t="6247" x="3363913" y="2020888"/>
          <p14:tracePt t="6248" x="3357563" y="2020888"/>
          <p14:tracePt t="6249" x="3351213" y="2020888"/>
          <p14:tracePt t="6250" x="3344863" y="2020888"/>
          <p14:tracePt t="6251" x="3338513" y="2020888"/>
          <p14:tracePt t="6252" x="3332163" y="2020888"/>
          <p14:tracePt t="6255" x="3313113" y="2020888"/>
          <p14:tracePt t="6256" x="3306763" y="2027238"/>
          <p14:tracePt t="6257" x="3300413" y="2027238"/>
          <p14:tracePt t="6258" x="3294063" y="2027238"/>
          <p14:tracePt t="6260" x="3287713" y="2027238"/>
          <p14:tracePt t="6261" x="3281363" y="2027238"/>
          <p14:tracePt t="6262" x="3275013" y="2027238"/>
          <p14:tracePt t="6263" x="3268663" y="2027238"/>
          <p14:tracePt t="6264" x="3262313" y="2033588"/>
          <p14:tracePt t="6265" x="3249613" y="2033588"/>
          <p14:tracePt t="6266" x="3243263" y="2033588"/>
          <p14:tracePt t="6268" x="3230563" y="2033588"/>
          <p14:tracePt t="6269" x="3224213" y="2039938"/>
          <p14:tracePt t="6270" x="3217863" y="2039938"/>
          <p14:tracePt t="6271" x="3211513" y="2039938"/>
          <p14:tracePt t="6272" x="3205163" y="2039938"/>
          <p14:tracePt t="6273" x="3198813" y="2039938"/>
          <p14:tracePt t="6274" x="3192463" y="2046288"/>
          <p14:tracePt t="6275" x="3186113" y="2046288"/>
          <p14:tracePt t="6276" x="3173413" y="2046288"/>
          <p14:tracePt t="6277" x="3167063" y="2052638"/>
          <p14:tracePt t="6278" x="3160713" y="2052638"/>
          <p14:tracePt t="6280" x="3141663" y="2052638"/>
          <p14:tracePt t="6281" x="3135313" y="2052638"/>
          <p14:tracePt t="6282" x="3128963" y="2058988"/>
          <p14:tracePt t="6283" x="3122613" y="2058988"/>
          <p14:tracePt t="6284" x="3116263" y="2058988"/>
          <p14:tracePt t="6285" x="3109913" y="2058988"/>
          <p14:tracePt t="6286" x="3103563" y="2065338"/>
          <p14:tracePt t="6287" x="3090863" y="2065338"/>
          <p14:tracePt t="6289" x="3084513" y="2065338"/>
          <p14:tracePt t="6290" x="3071813" y="2071688"/>
          <p14:tracePt t="6291" x="3065463" y="2071688"/>
          <p14:tracePt t="6292" x="3059113" y="2078038"/>
          <p14:tracePt t="6293" x="3052763" y="2078038"/>
          <p14:tracePt t="6294" x="3046413" y="2078038"/>
          <p14:tracePt t="6295" x="3040063" y="2078038"/>
          <p14:tracePt t="6296" x="3033713" y="2078038"/>
          <p14:tracePt t="6297" x="3027363" y="2084388"/>
          <p14:tracePt t="6298" x="3021013" y="2084388"/>
          <p14:tracePt t="6299" x="3008313" y="2084388"/>
          <p14:tracePt t="6300" x="3001963" y="2084388"/>
          <p14:tracePt t="6301" x="2995613" y="2090738"/>
          <p14:tracePt t="6303" x="2989263" y="2090738"/>
          <p14:tracePt t="6304" x="2982913" y="2090738"/>
          <p14:tracePt t="6305" x="2976563" y="2090738"/>
          <p14:tracePt t="6306" x="2962275" y="2097088"/>
          <p14:tracePt t="6307" x="2955925" y="2097088"/>
          <p14:tracePt t="6308" x="2949575" y="2097088"/>
          <p14:tracePt t="6310" x="2943225" y="2103438"/>
          <p14:tracePt t="6311" x="2936875" y="2103438"/>
          <p14:tracePt t="6312" x="2930525" y="2103438"/>
          <p14:tracePt t="6313" x="2924175" y="2103438"/>
          <p14:tracePt t="6314" x="2917825" y="2109788"/>
          <p14:tracePt t="6316" x="2911475" y="2109788"/>
          <p14:tracePt t="6317" x="2905125" y="2109788"/>
          <p14:tracePt t="6318" x="2898775" y="2116138"/>
          <p14:tracePt t="6319" x="2892425" y="2116138"/>
          <p14:tracePt t="6320" x="2886075" y="2116138"/>
          <p14:tracePt t="6321" x="2879725" y="2122488"/>
          <p14:tracePt t="6323" x="2873375" y="2122488"/>
          <p14:tracePt t="6324" x="2867025" y="2122488"/>
          <p14:tracePt t="6325" x="2860675" y="2122488"/>
          <p14:tracePt t="6326" x="2854325" y="2128838"/>
          <p14:tracePt t="6327" x="2847975" y="2128838"/>
          <p14:tracePt t="6328" x="2841625" y="2128838"/>
          <p14:tracePt t="6330" x="2835275" y="2135188"/>
          <p14:tracePt t="6331" x="2828925" y="2135188"/>
          <p14:tracePt t="6332" x="2822575" y="2135188"/>
          <p14:tracePt t="6333" x="2816225" y="2135188"/>
          <p14:tracePt t="6334" x="2809875" y="2141538"/>
          <p14:tracePt t="6336" x="2803525" y="2141538"/>
          <p14:tracePt t="6337" x="2797175" y="2141538"/>
          <p14:tracePt t="6338" x="2790825" y="2141538"/>
          <p14:tracePt t="6340" x="2784475" y="2147888"/>
          <p14:tracePt t="6341" x="2778125" y="2147888"/>
          <p14:tracePt t="6342" x="2771775" y="2147888"/>
          <p14:tracePt t="6344" x="2765425" y="2154238"/>
          <p14:tracePt t="6346" x="2759075" y="2154238"/>
          <p14:tracePt t="6347" x="2752725" y="2160588"/>
          <p14:tracePt t="6348" x="2746375" y="2160588"/>
          <p14:tracePt t="6351" x="2740025" y="2166938"/>
          <p14:tracePt t="6352" x="2733675" y="2166938"/>
          <p14:tracePt t="6353" x="2727325" y="2166938"/>
          <p14:tracePt t="6355" x="2720975" y="2166938"/>
          <p14:tracePt t="6356" x="2714625" y="2173288"/>
          <p14:tracePt t="6357" x="2708275" y="2173288"/>
          <p14:tracePt t="6359" x="2701925" y="2179638"/>
          <p14:tracePt t="6360" x="2695575" y="2179638"/>
          <p14:tracePt t="6362" x="2689225" y="2185988"/>
          <p14:tracePt t="6363" x="2682875" y="2185988"/>
          <p14:tracePt t="6364" x="2676525" y="2185988"/>
          <p14:tracePt t="6365" x="2670175" y="2192338"/>
          <p14:tracePt t="6367" x="2663825" y="2192338"/>
          <p14:tracePt t="6368" x="2657475" y="2198688"/>
          <p14:tracePt t="6369" x="2651125" y="2198688"/>
          <p14:tracePt t="6371" x="2644775" y="2205038"/>
          <p14:tracePt t="6372" x="2638425" y="2205038"/>
          <p14:tracePt t="6373" x="2632075" y="2211388"/>
          <p14:tracePt t="6375" x="2625725" y="2211388"/>
          <p14:tracePt t="6376" x="2619375" y="2217738"/>
          <p14:tracePt t="6377" x="2613025" y="2217738"/>
          <p14:tracePt t="6378" x="2606675" y="2217738"/>
          <p14:tracePt t="6379" x="2600325" y="2224088"/>
          <p14:tracePt t="6381" x="2593975" y="2224088"/>
          <p14:tracePt t="6382" x="2587625" y="2230438"/>
          <p14:tracePt t="6383" x="2581275" y="2230438"/>
          <p14:tracePt t="6385" x="2574925" y="2230438"/>
          <p14:tracePt t="6386" x="2568575" y="2230438"/>
          <p14:tracePt t="6387" x="2562225" y="2236788"/>
          <p14:tracePt t="6389" x="2555875" y="2236788"/>
          <p14:tracePt t="6390" x="2549525" y="2243138"/>
          <p14:tracePt t="6392" x="2543175" y="2243138"/>
          <p14:tracePt t="6393" x="2536825" y="2243138"/>
          <p14:tracePt t="6394" x="2530475" y="2249488"/>
          <p14:tracePt t="6395" x="2524125" y="2249488"/>
          <p14:tracePt t="6396" x="2517775" y="2249488"/>
          <p14:tracePt t="6397" x="2509838" y="2255838"/>
          <p14:tracePt t="6399" x="2503488" y="2255838"/>
          <p14:tracePt t="6400" x="2497138" y="2255838"/>
          <p14:tracePt t="6401" x="2490788" y="2255838"/>
          <p14:tracePt t="6402" x="2484438" y="2262188"/>
          <p14:tracePt t="6403" x="2478088" y="2262188"/>
          <p14:tracePt t="6404" x="2471738" y="2262188"/>
          <p14:tracePt t="6405" x="2465388" y="2268538"/>
          <p14:tracePt t="6406" x="2459038" y="2268538"/>
          <p14:tracePt t="6407" x="2452688" y="2268538"/>
          <p14:tracePt t="6408" x="2446338" y="2268538"/>
          <p14:tracePt t="6409" x="2439988" y="2274888"/>
          <p14:tracePt t="6410" x="2433638" y="2274888"/>
          <p14:tracePt t="6411" x="2427288" y="2274888"/>
          <p14:tracePt t="6413" x="2420938" y="2281238"/>
          <p14:tracePt t="6414" x="2414588" y="2281238"/>
          <p14:tracePt t="6415" x="2408238" y="2281238"/>
          <p14:tracePt t="6416" x="2401888" y="2281238"/>
          <p14:tracePt t="6417" x="2395538" y="2281238"/>
          <p14:tracePt t="6419" x="2389188" y="2287588"/>
          <p14:tracePt t="6420" x="2382838" y="2287588"/>
          <p14:tracePt t="6421" x="2376488" y="2287588"/>
          <p14:tracePt t="6423" x="2370138" y="2293938"/>
          <p14:tracePt t="6424" x="2363788" y="2293938"/>
          <p14:tracePt t="6426" x="2357438" y="2293938"/>
          <p14:tracePt t="6427" x="2351088" y="2293938"/>
          <p14:tracePt t="6429" x="2344738" y="2300288"/>
          <p14:tracePt t="6431" x="2338388" y="2300288"/>
          <p14:tracePt t="6432" x="2332038" y="2300288"/>
          <p14:tracePt t="6434" x="2325688" y="2300288"/>
          <p14:tracePt t="6436" x="2325688" y="2306638"/>
          <p14:tracePt t="6438" x="2319338" y="2306638"/>
          <p14:tracePt t="6439" x="2312988" y="2306638"/>
          <p14:tracePt t="6441" x="2306638" y="2306638"/>
          <p14:tracePt t="6444" x="2300288" y="2306638"/>
          <p14:tracePt t="6445" x="2300288" y="2312988"/>
          <p14:tracePt t="6446" x="2293938" y="2312988"/>
          <p14:tracePt t="6448" x="2287588" y="2312988"/>
          <p14:tracePt t="6453" x="2287588" y="2319338"/>
          <p14:tracePt t="6454" x="2281238" y="2319338"/>
          <p14:tracePt t="6582" x="2287588" y="2319338"/>
          <p14:tracePt t="6594" x="2293938" y="2319338"/>
          <p14:tracePt t="6602" x="2300288" y="2319338"/>
          <p14:tracePt t="6618" x="2306638" y="2319338"/>
          <p14:tracePt t="6627" x="2312988" y="2319338"/>
          <p14:tracePt t="6634" x="2319338" y="2319338"/>
          <p14:tracePt t="6639" x="2319338" y="2312988"/>
          <p14:tracePt t="6640" x="2325688" y="2312988"/>
          <p14:tracePt t="6643" x="2332038" y="2312988"/>
          <p14:tracePt t="6646" x="2338388" y="2312988"/>
          <p14:tracePt t="6650" x="2338388" y="2306638"/>
          <p14:tracePt t="6652" x="2344738" y="2306638"/>
          <p14:tracePt t="6655" x="2351088" y="2306638"/>
          <p14:tracePt t="6658" x="2357438" y="2306638"/>
          <p14:tracePt t="6663" x="2363788" y="2300288"/>
          <p14:tracePt t="6665" x="2370138" y="2300288"/>
          <p14:tracePt t="6668" x="2376488" y="2300288"/>
          <p14:tracePt t="6669" x="2376488" y="2293938"/>
          <p14:tracePt t="6671" x="2382838" y="2293938"/>
          <p14:tracePt t="6674" x="2389188" y="2293938"/>
          <p14:tracePt t="6676" x="2395538" y="2287588"/>
          <p14:tracePt t="6679" x="2401888" y="2287588"/>
          <p14:tracePt t="6681" x="2408238" y="2287588"/>
          <p14:tracePt t="6683" x="2414588" y="2287588"/>
          <p14:tracePt t="6684" x="2414588" y="2281238"/>
          <p14:tracePt t="6685" x="2420938" y="2281238"/>
          <p14:tracePt t="6687" x="2427288" y="2281238"/>
          <p14:tracePt t="6688" x="2433638" y="2281238"/>
          <p14:tracePt t="6690" x="2439988" y="2274888"/>
          <p14:tracePt t="6692" x="2446338" y="2274888"/>
          <p14:tracePt t="6694" x="2452688" y="2268538"/>
          <p14:tracePt t="6696" x="2459038" y="2268538"/>
          <p14:tracePt t="6697" x="2465388" y="2268538"/>
          <p14:tracePt t="6698" x="2471738" y="2268538"/>
          <p14:tracePt t="6700" x="2478088" y="2262188"/>
          <p14:tracePt t="6701" x="2484438" y="2262188"/>
          <p14:tracePt t="6702" x="2490788" y="2262188"/>
          <p14:tracePt t="6703" x="2497138" y="2262188"/>
          <p14:tracePt t="6704" x="2503488" y="2262188"/>
          <p14:tracePt t="6705" x="2509838" y="2262188"/>
          <p14:tracePt t="6706" x="2517775" y="2255838"/>
          <p14:tracePt t="6708" x="2524125" y="2255838"/>
          <p14:tracePt t="6709" x="2530475" y="2255838"/>
          <p14:tracePt t="6710" x="2536825" y="2255838"/>
          <p14:tracePt t="6711" x="2543175" y="2255838"/>
          <p14:tracePt t="6712" x="2555875" y="2249488"/>
          <p14:tracePt t="6714" x="2562225" y="2249488"/>
          <p14:tracePt t="6715" x="2568575" y="2249488"/>
          <p14:tracePt t="6716" x="2574925" y="2249488"/>
          <p14:tracePt t="6717" x="2587625" y="2249488"/>
          <p14:tracePt t="6718" x="2593975" y="2249488"/>
          <p14:tracePt t="6719" x="2600325" y="2249488"/>
          <p14:tracePt t="6720" x="2613025" y="2243138"/>
          <p14:tracePt t="6722" x="2619375" y="2243138"/>
          <p14:tracePt t="6723" x="2625725" y="2243138"/>
          <p14:tracePt t="6724" x="2638425" y="2243138"/>
          <p14:tracePt t="6725" x="2644775" y="2243138"/>
          <p14:tracePt t="6726" x="2657475" y="2243138"/>
          <p14:tracePt t="6727" x="2663825" y="2243138"/>
          <p14:tracePt t="6728" x="2670175" y="2243138"/>
          <p14:tracePt t="6729" x="2676525" y="2243138"/>
          <p14:tracePt t="6730" x="2689225" y="2243138"/>
          <p14:tracePt t="6731" x="2695575" y="2243138"/>
          <p14:tracePt t="6732" x="2701925" y="2243138"/>
          <p14:tracePt t="6733" x="2708275" y="2243138"/>
          <p14:tracePt t="6734" x="2720975" y="2243138"/>
          <p14:tracePt t="6735" x="2727325" y="2243138"/>
          <p14:tracePt t="6736" x="2733675" y="2243138"/>
          <p14:tracePt t="6737" x="2740025" y="2243138"/>
          <p14:tracePt t="6738" x="2752725" y="2243138"/>
          <p14:tracePt t="6739" x="2759075" y="2243138"/>
          <p14:tracePt t="6740" x="2765425" y="2243138"/>
          <p14:tracePt t="6741" x="2778125" y="2243138"/>
          <p14:tracePt t="6742" x="2784475" y="2243138"/>
          <p14:tracePt t="6743" x="2790825" y="2243138"/>
          <p14:tracePt t="6744" x="2803525" y="2243138"/>
          <p14:tracePt t="6745" x="2809875" y="2243138"/>
          <p14:tracePt t="6746" x="2816225" y="2243138"/>
          <p14:tracePt t="6747" x="2828925" y="2243138"/>
          <p14:tracePt t="6749" x="2841625" y="2243138"/>
          <p14:tracePt t="6750" x="2847975" y="2243138"/>
          <p14:tracePt t="6751" x="2854325" y="2243138"/>
          <p14:tracePt t="6752" x="2867025" y="2243138"/>
          <p14:tracePt t="6753" x="2873375" y="2243138"/>
          <p14:tracePt t="6754" x="2879725" y="2243138"/>
          <p14:tracePt t="6755" x="2886075" y="2243138"/>
          <p14:tracePt t="6756" x="2892425" y="2243138"/>
          <p14:tracePt t="6757" x="2905125" y="2243138"/>
          <p14:tracePt t="6758" x="2911475" y="2243138"/>
          <p14:tracePt t="6759" x="2917825" y="2243138"/>
          <p14:tracePt t="6760" x="2924175" y="2243138"/>
          <p14:tracePt t="6761" x="2930525" y="2243138"/>
          <p14:tracePt t="6762" x="2936875" y="2243138"/>
          <p14:tracePt t="6763" x="2943225" y="2243138"/>
          <p14:tracePt t="6764" x="2949575" y="2243138"/>
          <p14:tracePt t="6765" x="2955925" y="2243138"/>
          <p14:tracePt t="6766" x="2962275" y="2249488"/>
          <p14:tracePt t="6767" x="2968625" y="2249488"/>
          <p14:tracePt t="6768" x="2976563" y="2249488"/>
          <p14:tracePt t="6769" x="2982913" y="2249488"/>
          <p14:tracePt t="6770" x="2989263" y="2249488"/>
          <p14:tracePt t="6771" x="2995613" y="2249488"/>
          <p14:tracePt t="6773" x="3001963" y="2249488"/>
          <p14:tracePt t="6775" x="3008313" y="2255838"/>
          <p14:tracePt t="6776" x="3014663" y="2255838"/>
          <p14:tracePt t="6779" x="3021013" y="2255838"/>
          <p14:tracePt t="6781" x="3027363" y="2255838"/>
          <p14:tracePt t="6782" x="3027363" y="2262188"/>
          <p14:tracePt t="6783" x="3033713" y="2262188"/>
          <p14:tracePt t="6785" x="3040063" y="2262188"/>
          <p14:tracePt t="6797" x="3046413" y="2262188"/>
          <p14:tracePt t="6971" x="3052763" y="2262188"/>
          <p14:tracePt t="6975" x="3059113" y="2262188"/>
          <p14:tracePt t="6977" x="3065463" y="2262188"/>
          <p14:tracePt t="6979" x="3065463" y="2255838"/>
          <p14:tracePt t="6980" x="3071813" y="2255838"/>
          <p14:tracePt t="6984" x="3078163" y="2255838"/>
          <p14:tracePt t="6985" x="3078163" y="2249488"/>
          <p14:tracePt t="6987" x="3084513" y="2249488"/>
          <p14:tracePt t="6988" x="3090863" y="2249488"/>
          <p14:tracePt t="6990" x="3097213" y="2243138"/>
          <p14:tracePt t="6993" x="3103563" y="2236788"/>
          <p14:tracePt t="6994" x="3109913" y="2236788"/>
          <p14:tracePt t="6996" x="3116263" y="2236788"/>
          <p14:tracePt t="6998" x="3122613" y="2236788"/>
          <p14:tracePt t="6999" x="3122613" y="2230438"/>
          <p14:tracePt t="7000" x="3128963" y="2230438"/>
          <p14:tracePt t="7001" x="3135313" y="2230438"/>
          <p14:tracePt t="7002" x="3141663" y="2230438"/>
          <p14:tracePt t="7004" x="3141663" y="2224088"/>
          <p14:tracePt t="7004" x="3148013" y="2224088"/>
          <p14:tracePt t="7006" x="3154363" y="2217738"/>
          <p14:tracePt t="7007" x="3160713" y="2217738"/>
          <p14:tracePt t="7008" x="3167063" y="2217738"/>
          <p14:tracePt t="7009" x="3173413" y="2217738"/>
          <p14:tracePt t="7010" x="3173413" y="2211388"/>
          <p14:tracePt t="7012" x="3186113" y="2211388"/>
          <p14:tracePt t="7013" x="3192463" y="2205038"/>
          <p14:tracePt t="7014" x="3198813" y="2205038"/>
          <p14:tracePt t="7015" x="3205163" y="2205038"/>
          <p14:tracePt t="7016" x="3211513" y="2205038"/>
          <p14:tracePt t="7017" x="3217863" y="2205038"/>
          <p14:tracePt t="7021" x="3243263" y="2198688"/>
          <p14:tracePt t="7022" x="3249613" y="2192338"/>
          <p14:tracePt t="7023" x="3255963" y="2192338"/>
          <p14:tracePt t="7024" x="3262313" y="2192338"/>
          <p14:tracePt t="7025" x="3275013" y="2192338"/>
          <p14:tracePt t="7026" x="3281363" y="2192338"/>
          <p14:tracePt t="7027" x="3287713" y="2185988"/>
          <p14:tracePt t="7028" x="3294063" y="2185988"/>
          <p14:tracePt t="7029" x="3300413" y="2185988"/>
          <p14:tracePt t="7030" x="3306763" y="2185988"/>
          <p14:tracePt t="7031" x="3313113" y="2185988"/>
          <p14:tracePt t="7032" x="3325813" y="2185988"/>
          <p14:tracePt t="7033" x="3332163" y="2179638"/>
          <p14:tracePt t="7034" x="3338513" y="2179638"/>
          <p14:tracePt t="7035" x="3344863" y="2179638"/>
          <p14:tracePt t="7037" x="3357563" y="2179638"/>
          <p14:tracePt t="7038" x="3363913" y="2179638"/>
          <p14:tracePt t="7039" x="3376613" y="2179638"/>
          <p14:tracePt t="7040" x="3382963" y="2173288"/>
          <p14:tracePt t="7041" x="3395663" y="2173288"/>
          <p14:tracePt t="7043" x="3408363" y="2173288"/>
          <p14:tracePt t="7044" x="3414713" y="2173288"/>
          <p14:tracePt t="7045" x="3421063" y="2173288"/>
          <p14:tracePt t="7046" x="3435350" y="2173288"/>
          <p14:tracePt t="7047" x="3441700" y="2173288"/>
          <p14:tracePt t="7048" x="3448050" y="2173288"/>
          <p14:tracePt t="7049" x="3454400" y="2173288"/>
          <p14:tracePt t="7050" x="3467100" y="2173288"/>
          <p14:tracePt t="7051" x="3473450" y="2166938"/>
          <p14:tracePt t="7052" x="3479800" y="2166938"/>
          <p14:tracePt t="7054" x="3492500" y="2166938"/>
          <p14:tracePt t="7055" x="3505200" y="2166938"/>
          <p14:tracePt t="7056" x="3511550" y="2166938"/>
          <p14:tracePt t="7057" x="3517900" y="2166938"/>
          <p14:tracePt t="7058" x="3524250" y="2166938"/>
          <p14:tracePt t="7059" x="3530600" y="2166938"/>
          <p14:tracePt t="7060" x="3536950" y="2166938"/>
          <p14:tracePt t="7062" x="3556000" y="2166938"/>
          <p14:tracePt t="7063" x="3562350" y="2166938"/>
          <p14:tracePt t="7064" x="3568700" y="2166938"/>
          <p14:tracePt t="7065" x="3575050" y="2166938"/>
          <p14:tracePt t="7066" x="3581400" y="2166938"/>
          <p14:tracePt t="7067" x="3587750" y="2166938"/>
          <p14:tracePt t="7068" x="3594100" y="2166938"/>
          <p14:tracePt t="7069" x="3600450" y="2166938"/>
          <p14:tracePt t="7070" x="3613150" y="2166938"/>
          <p14:tracePt t="7072" x="3619500" y="2166938"/>
          <p14:tracePt t="7073" x="3625850" y="2166938"/>
          <p14:tracePt t="7074" x="3632200" y="2173288"/>
          <p14:tracePt t="7075" x="3638550" y="2173288"/>
          <p14:tracePt t="7076" x="3644900" y="2173288"/>
          <p14:tracePt t="7077" x="3651250" y="2173288"/>
          <p14:tracePt t="7079" x="3657600" y="2173288"/>
          <p14:tracePt t="7080" x="3663950" y="2173288"/>
          <p14:tracePt t="7081" x="3670300" y="2173288"/>
          <p14:tracePt t="7082" x="3676650" y="2173288"/>
          <p14:tracePt t="7083" x="3683000" y="2173288"/>
          <p14:tracePt t="7084" x="3683000" y="2179638"/>
          <p14:tracePt t="7085" x="3689350" y="2179638"/>
          <p14:tracePt t="7087" x="3695700" y="2179638"/>
          <p14:tracePt t="7088" x="3702050" y="2179638"/>
          <p14:tracePt t="7090" x="3708400" y="2179638"/>
          <p14:tracePt t="7093" x="3714750" y="2179638"/>
          <p14:tracePt t="7094" x="3714750" y="2185988"/>
          <p14:tracePt t="7095" x="3721100" y="2185988"/>
          <p14:tracePt t="7097" x="3727450" y="2185988"/>
          <p14:tracePt t="7105" x="3733800" y="2185988"/>
          <p14:tracePt t="7371" x="3740150" y="2185988"/>
          <p14:tracePt t="7375" x="3746500" y="2185988"/>
          <p14:tracePt t="7381" x="3752850" y="2185988"/>
          <p14:tracePt t="7383" x="3759200" y="2185988"/>
          <p14:tracePt t="7386" x="3765550" y="2185988"/>
          <p14:tracePt t="7389" x="3771900" y="2185988"/>
          <p14:tracePt t="7391" x="3778250" y="2185988"/>
          <p14:tracePt t="7393" x="3784600" y="2185988"/>
          <p14:tracePt t="7397" x="3790950" y="2185988"/>
          <p14:tracePt t="7398" x="3797300" y="2185988"/>
          <p14:tracePt t="7400" x="3803650" y="2185988"/>
          <p14:tracePt t="7403" x="3810000" y="2185988"/>
          <p14:tracePt t="7404" x="3816350" y="2185988"/>
          <p14:tracePt t="7405" x="3822700" y="2185988"/>
          <p14:tracePt t="7407" x="3829050" y="2179638"/>
          <p14:tracePt t="7409" x="3835400" y="2179638"/>
          <p14:tracePt t="7410" x="3841750" y="2179638"/>
          <p14:tracePt t="7412" x="3848100" y="2179638"/>
          <p14:tracePt t="7413" x="3854450" y="2179638"/>
          <p14:tracePt t="7414" x="3860800" y="2179638"/>
          <p14:tracePt t="7415" x="3867150" y="2179638"/>
          <p14:tracePt t="7417" x="3873500" y="2179638"/>
          <p14:tracePt t="7418" x="3879850" y="2179638"/>
          <p14:tracePt t="7419" x="3887788" y="2179638"/>
          <p14:tracePt t="7420" x="3894138" y="2179638"/>
          <p14:tracePt t="7421" x="3900488" y="2173288"/>
          <p14:tracePt t="7423" x="3906838" y="2173288"/>
          <p14:tracePt t="7424" x="3913188" y="2173288"/>
          <p14:tracePt t="7425" x="3919538" y="2173288"/>
          <p14:tracePt t="7426" x="3925888" y="2173288"/>
          <p14:tracePt t="7428" x="3938588" y="2173288"/>
          <p14:tracePt t="7429" x="3944938" y="2173288"/>
          <p14:tracePt t="7430" x="3951288" y="2173288"/>
          <p14:tracePt t="7431" x="3957638" y="2173288"/>
          <p14:tracePt t="7432" x="3963988" y="2173288"/>
          <p14:tracePt t="7433" x="3970338" y="2173288"/>
          <p14:tracePt t="7434" x="3976688" y="2173288"/>
          <p14:tracePt t="7435" x="3983038" y="2173288"/>
          <p14:tracePt t="7436" x="3983038" y="2166938"/>
          <p14:tracePt t="7437" x="3989388" y="2166938"/>
          <p14:tracePt t="7438" x="3995738" y="2166938"/>
          <p14:tracePt t="7439" x="4002088" y="2166938"/>
          <p14:tracePt t="7440" x="4008438" y="2166938"/>
          <p14:tracePt t="7441" x="4014788" y="2166938"/>
          <p14:tracePt t="7442" x="4021138" y="2166938"/>
          <p14:tracePt t="7443" x="4027488" y="2166938"/>
          <p14:tracePt t="7444" x="4033838" y="2166938"/>
          <p14:tracePt t="7445" x="4040188" y="2166938"/>
          <p14:tracePt t="7446" x="4046538" y="2166938"/>
          <p14:tracePt t="7447" x="4052888" y="2166938"/>
          <p14:tracePt t="7448" x="4059238" y="2166938"/>
          <p14:tracePt t="7449" x="4065588" y="2166938"/>
          <p14:tracePt t="7450" x="4071938" y="2166938"/>
          <p14:tracePt t="7451" x="4078288" y="2166938"/>
          <p14:tracePt t="7453" x="4084638" y="2166938"/>
          <p14:tracePt t="7454" x="4090988" y="2166938"/>
          <p14:tracePt t="7455" x="4097338" y="2166938"/>
          <p14:tracePt t="7456" x="4103688" y="2166938"/>
          <p14:tracePt t="7457" x="4110038" y="2166938"/>
          <p14:tracePt t="7458" x="4116388" y="2166938"/>
          <p14:tracePt t="7459" x="4122738" y="2166938"/>
          <p14:tracePt t="7460" x="4129088" y="2166938"/>
          <p14:tracePt t="7461" x="4135438" y="2166938"/>
          <p14:tracePt t="7462" x="4141788" y="2166938"/>
          <p14:tracePt t="7464" x="4148138" y="2166938"/>
          <p14:tracePt t="7465" x="4154488" y="2166938"/>
          <p14:tracePt t="7466" x="4160838" y="2166938"/>
          <p14:tracePt t="7467" x="4167188" y="2166938"/>
          <p14:tracePt t="7468" x="4173538" y="2166938"/>
          <p14:tracePt t="7469" x="4179888" y="2166938"/>
          <p14:tracePt t="7471" x="4186238" y="2166938"/>
          <p14:tracePt t="7472" x="4192588" y="2166938"/>
          <p14:tracePt t="7473" x="4198938" y="2166938"/>
          <p14:tracePt t="7475" x="4205288" y="2166938"/>
          <p14:tracePt t="7476" x="4211638" y="2166938"/>
          <p14:tracePt t="7477" x="4217988" y="2166938"/>
          <p14:tracePt t="7478" x="4224338" y="2166938"/>
          <p14:tracePt t="7480" x="4230688" y="2166938"/>
          <p14:tracePt t="7482" x="4237038" y="2166938"/>
          <p14:tracePt t="7483" x="4243388" y="2173288"/>
          <p14:tracePt t="7484" x="4249738" y="2173288"/>
          <p14:tracePt t="7486" x="4256088" y="2173288"/>
          <p14:tracePt t="7487" x="4262438" y="2173288"/>
          <p14:tracePt t="7490" x="4268788" y="2173288"/>
          <p14:tracePt t="7491" x="4275138" y="2179638"/>
          <p14:tracePt t="7493" x="4281488" y="2179638"/>
          <p14:tracePt t="7495" x="4287838" y="2179638"/>
          <p14:tracePt t="7497" x="4294188" y="2179638"/>
          <p14:tracePt t="7499" x="4300538" y="2179638"/>
          <p14:tracePt t="7503" x="4306888" y="2179638"/>
          <p14:tracePt t="7505" x="4313238" y="2179638"/>
          <p14:tracePt t="7507" x="4319588" y="2179638"/>
          <p14:tracePt t="7511" x="4319588" y="2185988"/>
          <p14:tracePt t="7512" x="4325938" y="2185988"/>
          <p14:tracePt t="7515" x="4332288" y="2185988"/>
          <p14:tracePt t="7521" x="4338638" y="2185988"/>
          <p14:tracePt t="7527" x="4338638" y="2192338"/>
          <p14:tracePt t="7534" x="4346575" y="2192338"/>
          <p14:tracePt t="7721" x="4338638" y="2192338"/>
          <p14:tracePt t="7724" x="4332288" y="2192338"/>
          <p14:tracePt t="7727" x="4325938" y="2192338"/>
          <p14:tracePt t="7731" x="4319588" y="2192338"/>
          <p14:tracePt t="7733" x="4313238" y="2192338"/>
          <p14:tracePt t="7736" x="4306888" y="2192338"/>
          <p14:tracePt t="7738" x="4300538" y="2192338"/>
          <p14:tracePt t="7740" x="4294188" y="2192338"/>
          <p14:tracePt t="7742" x="4287838" y="2192338"/>
          <p14:tracePt t="7745" x="4281488" y="2192338"/>
          <p14:tracePt t="7747" x="4275138" y="2192338"/>
          <p14:tracePt t="7748" x="4268788" y="2192338"/>
          <p14:tracePt t="7750" x="4262438" y="2192338"/>
          <p14:tracePt t="7751" x="4256088" y="2192338"/>
          <p14:tracePt t="7753" x="4249738" y="2192338"/>
          <p14:tracePt t="7754" x="4243388" y="2192338"/>
          <p14:tracePt t="7755" x="4237038" y="2192338"/>
          <p14:tracePt t="7756" x="4230688" y="2192338"/>
          <p14:tracePt t="7757" x="4224338" y="2192338"/>
          <p14:tracePt t="7759" x="4217988" y="2192338"/>
          <p14:tracePt t="7761" x="4211638" y="2192338"/>
          <p14:tracePt t="7762" x="4205288" y="2185988"/>
          <p14:tracePt t="7763" x="4198938" y="2185988"/>
          <p14:tracePt t="7764" x="4192588" y="2185988"/>
          <p14:tracePt t="7765" x="4186238" y="2185988"/>
          <p14:tracePt t="7767" x="4179888" y="2185988"/>
          <p14:tracePt t="7769" x="4167188" y="2185988"/>
          <p14:tracePt t="7770" x="4160838" y="2185988"/>
          <p14:tracePt t="7771" x="4154488" y="2185988"/>
          <p14:tracePt t="7772" x="4154488" y="2179638"/>
          <p14:tracePt t="7773" x="4148138" y="2179638"/>
          <p14:tracePt t="7774" x="4141788" y="2179638"/>
          <p14:tracePt t="7776" x="4135438" y="2179638"/>
          <p14:tracePt t="7777" x="4129088" y="2179638"/>
          <p14:tracePt t="7778" x="4122738" y="2179638"/>
          <p14:tracePt t="7780" x="4116388" y="2179638"/>
          <p14:tracePt t="7781" x="4110038" y="2173288"/>
          <p14:tracePt t="7782" x="4103688" y="2173288"/>
          <p14:tracePt t="7784" x="4097338" y="2173288"/>
          <p14:tracePt t="7786" x="4090988" y="2173288"/>
          <p14:tracePt t="7787" x="4084638" y="2173288"/>
          <p14:tracePt t="7789" x="4078288" y="2166938"/>
          <p14:tracePt t="7791" x="4071938" y="2166938"/>
          <p14:tracePt t="7792" x="4065588" y="2166938"/>
          <p14:tracePt t="7794" x="4059238" y="2166938"/>
          <p14:tracePt t="7795" x="4052888" y="2166938"/>
          <p14:tracePt t="7796" x="4046538" y="2166938"/>
          <p14:tracePt t="7798" x="4040188" y="2166938"/>
          <p14:tracePt t="7799" x="4033838" y="2166938"/>
          <p14:tracePt t="7800" x="4027488" y="2160588"/>
          <p14:tracePt t="7802" x="4021138" y="2160588"/>
          <p14:tracePt t="7803" x="4014788" y="2160588"/>
          <p14:tracePt t="7804" x="4008438" y="2160588"/>
          <p14:tracePt t="7805" x="4002088" y="2160588"/>
          <p14:tracePt t="7806" x="3995738" y="2160588"/>
          <p14:tracePt t="7808" x="3989388" y="2160588"/>
          <p14:tracePt t="7809" x="3983038" y="2160588"/>
          <p14:tracePt t="7810" x="3976688" y="2160588"/>
          <p14:tracePt t="7811" x="3970338" y="2160588"/>
          <p14:tracePt t="7812" x="3963988" y="2154238"/>
          <p14:tracePt t="7813" x="3957638" y="2154238"/>
          <p14:tracePt t="7814" x="3951288" y="2154238"/>
          <p14:tracePt t="7815" x="3944938" y="2154238"/>
          <p14:tracePt t="7816" x="3938588" y="2154238"/>
          <p14:tracePt t="7817" x="3932238" y="2154238"/>
          <p14:tracePt t="7819" x="3925888" y="2154238"/>
          <p14:tracePt t="7819" x="3919538" y="2147888"/>
          <p14:tracePt t="7821" x="3913188" y="2147888"/>
          <p14:tracePt t="7822" x="3906838" y="2147888"/>
          <p14:tracePt t="7823" x="3900488" y="2147888"/>
          <p14:tracePt t="7824" x="3894138" y="2147888"/>
          <p14:tracePt t="7825" x="3887788" y="2141538"/>
          <p14:tracePt t="7826" x="3873500" y="2141538"/>
          <p14:tracePt t="7828" x="3860800" y="2141538"/>
          <p14:tracePt t="7829" x="3854450" y="2141538"/>
          <p14:tracePt t="7830" x="3848100" y="2141538"/>
          <p14:tracePt t="7831" x="3841750" y="2141538"/>
          <p14:tracePt t="7832" x="3835400" y="2141538"/>
          <p14:tracePt t="7833" x="3822700" y="2141538"/>
          <p14:tracePt t="7834" x="3816350" y="2141538"/>
          <p14:tracePt t="7835" x="3810000" y="2141538"/>
          <p14:tracePt t="7836" x="3803650" y="2141538"/>
          <p14:tracePt t="7837" x="3797300" y="2135188"/>
          <p14:tracePt t="7838" x="3784600" y="2135188"/>
          <p14:tracePt t="7839" x="3778250" y="2135188"/>
          <p14:tracePt t="7840" x="3765550" y="2135188"/>
          <p14:tracePt t="7842" x="3759200" y="2135188"/>
          <p14:tracePt t="7843" x="3752850" y="2135188"/>
          <p14:tracePt t="7844" x="3740150" y="2135188"/>
          <p14:tracePt t="7845" x="3733800" y="2135188"/>
          <p14:tracePt t="7846" x="3721100" y="2135188"/>
          <p14:tracePt t="7847" x="3714750" y="2135188"/>
          <p14:tracePt t="7848" x="3708400" y="2135188"/>
          <p14:tracePt t="7849" x="3702050" y="2135188"/>
          <p14:tracePt t="7850" x="3695700" y="2135188"/>
          <p14:tracePt t="7851" x="3689350" y="2135188"/>
          <p14:tracePt t="7852" x="3676650" y="2135188"/>
          <p14:tracePt t="7853" x="3670300" y="2135188"/>
          <p14:tracePt t="7854" x="3663950" y="2135188"/>
          <p14:tracePt t="7855" x="3657600" y="2135188"/>
          <p14:tracePt t="7856" x="3651250" y="2135188"/>
          <p14:tracePt t="7857" x="3638550" y="2135188"/>
          <p14:tracePt t="7858" x="3632200" y="2135188"/>
          <p14:tracePt t="7859" x="3625850" y="2135188"/>
          <p14:tracePt t="7860" x="3613150" y="2135188"/>
          <p14:tracePt t="7861" x="3606800" y="2135188"/>
          <p14:tracePt t="7862" x="3600450" y="2135188"/>
          <p14:tracePt t="7863" x="3594100" y="2135188"/>
          <p14:tracePt t="7864" x="3587750" y="2135188"/>
          <p14:tracePt t="7865" x="3581400" y="2135188"/>
          <p14:tracePt t="7866" x="3575050" y="2135188"/>
          <p14:tracePt t="7867" x="3568700" y="2135188"/>
          <p14:tracePt t="7869" x="3556000" y="2135188"/>
          <p14:tracePt t="7870" x="3549650" y="2135188"/>
          <p14:tracePt t="7871" x="3536950" y="2135188"/>
          <p14:tracePt t="7872" x="3530600" y="2135188"/>
          <p14:tracePt t="7873" x="3524250" y="2135188"/>
          <p14:tracePt t="7874" x="3517900" y="2135188"/>
          <p14:tracePt t="7875" x="3511550" y="2135188"/>
          <p14:tracePt t="7877" x="3505200" y="2135188"/>
          <p14:tracePt t="7885" x="3460750" y="2141538"/>
          <p14:tracePt t="7886" x="3454400" y="2141538"/>
          <p14:tracePt t="7887" x="3448050" y="2141538"/>
          <p14:tracePt t="7888" x="3441700" y="2141538"/>
          <p14:tracePt t="7890" x="3435350" y="2141538"/>
          <p14:tracePt t="7891" x="3427413" y="2147888"/>
          <p14:tracePt t="7892" x="3421063" y="2147888"/>
          <p14:tracePt t="7894" x="3414713" y="2147888"/>
          <p14:tracePt t="7895" x="3408363" y="2147888"/>
          <p14:tracePt t="7896" x="3402013" y="2147888"/>
          <p14:tracePt t="7897" x="3395663" y="2147888"/>
          <p14:tracePt t="7898" x="3389313" y="2147888"/>
          <p14:tracePt t="7900" x="3382963" y="2147888"/>
          <p14:tracePt t="7902" x="3376613" y="2147888"/>
          <p14:tracePt t="7903" x="3370263" y="2154238"/>
          <p14:tracePt t="7904" x="3363913" y="2154238"/>
          <p14:tracePt t="7906" x="3357563" y="2154238"/>
          <p14:tracePt t="7907" x="3351213" y="2154238"/>
          <p14:tracePt t="7908" x="3351213" y="2160588"/>
          <p14:tracePt t="7909" x="3344863" y="2160588"/>
          <p14:tracePt t="7910" x="3338513" y="2160588"/>
          <p14:tracePt t="7912" x="3332163" y="2160588"/>
          <p14:tracePt t="7913" x="3325813" y="2160588"/>
          <p14:tracePt t="7914" x="3325813" y="2166938"/>
          <p14:tracePt t="7915" x="3319463" y="2166938"/>
          <p14:tracePt t="7916" x="3313113" y="2166938"/>
          <p14:tracePt t="7918" x="3306763" y="2166938"/>
          <p14:tracePt t="7920" x="3300413" y="2166938"/>
          <p14:tracePt t="7921" x="3294063" y="2173288"/>
          <p14:tracePt t="7922" x="3287713" y="2173288"/>
          <p14:tracePt t="7924" x="3281363" y="2173288"/>
          <p14:tracePt t="7925" x="3281363" y="2179638"/>
          <p14:tracePt t="7927" x="3275013" y="2179638"/>
          <p14:tracePt t="7928" x="3268663" y="2179638"/>
          <p14:tracePt t="7929" x="3262313" y="2185988"/>
          <p14:tracePt t="7931" x="3255963" y="2185988"/>
          <p14:tracePt t="7933" x="3249613" y="2185988"/>
          <p14:tracePt t="7934" x="3249613" y="2192338"/>
          <p14:tracePt t="7935" x="3243263" y="2192338"/>
          <p14:tracePt t="7936" x="3236913" y="2192338"/>
          <p14:tracePt t="7938" x="3230563" y="2198688"/>
          <p14:tracePt t="7940" x="3224213" y="2198688"/>
          <p14:tracePt t="7941" x="3217863" y="2198688"/>
          <p14:tracePt t="7942" x="3217863" y="2205038"/>
          <p14:tracePt t="7943" x="3211513" y="2205038"/>
          <p14:tracePt t="7944" x="3205163" y="2205038"/>
          <p14:tracePt t="7945" x="3205163" y="2211388"/>
          <p14:tracePt t="7947" x="3198813" y="2211388"/>
          <p14:tracePt t="7948" x="3192463" y="2211388"/>
          <p14:tracePt t="7949" x="3186113" y="2217738"/>
          <p14:tracePt t="7951" x="3179763" y="2217738"/>
          <p14:tracePt t="7952" x="3179763" y="2224088"/>
          <p14:tracePt t="7953" x="3173413" y="2224088"/>
          <p14:tracePt t="7955" x="3167063" y="2224088"/>
          <p14:tracePt t="7956" x="3160713" y="2230438"/>
          <p14:tracePt t="7957" x="3154363" y="2230438"/>
          <p14:tracePt t="7960" x="3148013" y="2236788"/>
          <p14:tracePt t="7961" x="3141663" y="2236788"/>
          <p14:tracePt t="7963" x="3135313" y="2236788"/>
          <p14:tracePt t="7964" x="3128963" y="2236788"/>
          <p14:tracePt t="7966" x="3128963" y="2243138"/>
          <p14:tracePt t="7967" x="3122613" y="2243138"/>
          <p14:tracePt t="7968" x="3116263" y="2243138"/>
          <p14:tracePt t="7969" x="3116263" y="2249488"/>
          <p14:tracePt t="7970" x="3109913" y="2249488"/>
          <p14:tracePt t="7973" x="3103563" y="2255838"/>
          <p14:tracePt t="7974" x="3097213" y="2255838"/>
          <p14:tracePt t="7977" x="3090863" y="2255838"/>
          <p14:tracePt t="7978" x="3084513" y="2255838"/>
          <p14:tracePt t="7980" x="3084513" y="2262188"/>
          <p14:tracePt t="7981" x="3078163" y="2262188"/>
          <p14:tracePt t="7983" x="3071813" y="2262188"/>
          <p14:tracePt t="7985" x="3065463" y="2268538"/>
          <p14:tracePt t="7988" x="3059113" y="2268538"/>
          <p14:tracePt t="7990" x="3059113" y="2274888"/>
          <p14:tracePt t="7991" x="3052763" y="2274888"/>
          <p14:tracePt t="7994" x="3046413" y="2274888"/>
          <p14:tracePt t="7997" x="3040063" y="2274888"/>
          <p14:tracePt t="7999" x="3033713" y="2274888"/>
          <p14:tracePt t="8000" x="3033713" y="2281238"/>
          <p14:tracePt t="8003" x="3027363" y="2281238"/>
          <p14:tracePt t="8006" x="3021013" y="2281238"/>
          <p14:tracePt t="8007" x="3021013" y="2287588"/>
          <p14:tracePt t="8009" x="3014663" y="2287588"/>
          <p14:tracePt t="8012" x="3014663" y="2293938"/>
          <p14:tracePt t="8014" x="3008313" y="2293938"/>
          <p14:tracePt t="8017" x="3001963" y="2293938"/>
          <p14:tracePt t="8020" x="2995613" y="2293938"/>
          <p14:tracePt t="8022" x="2995613" y="2300288"/>
          <p14:tracePt t="8024" x="2989263" y="2300288"/>
          <p14:tracePt t="8027" x="2982913" y="2300288"/>
          <p14:tracePt t="8028" x="2982913" y="2306638"/>
          <p14:tracePt t="8030" x="2976563" y="2306638"/>
          <p14:tracePt t="8034" x="2976563" y="2312988"/>
          <p14:tracePt t="8035" x="2968625" y="2312988"/>
          <p14:tracePt t="8037" x="2962275" y="2312988"/>
          <p14:tracePt t="8040" x="2955925" y="2312988"/>
          <p14:tracePt t="8042" x="2955925" y="2319338"/>
          <p14:tracePt t="8044" x="2949575" y="2319338"/>
          <p14:tracePt t="8046" x="2949575" y="2325688"/>
          <p14:tracePt t="8047" x="2943225" y="2325688"/>
          <p14:tracePt t="8050" x="2936875" y="2325688"/>
          <p14:tracePt t="8052" x="2936875" y="2332038"/>
          <p14:tracePt t="8055" x="2930525" y="2332038"/>
          <p14:tracePt t="8057" x="2924175" y="2332038"/>
          <p14:tracePt t="8058" x="2924175" y="2338388"/>
          <p14:tracePt t="8061" x="2917825" y="2338388"/>
          <p14:tracePt t="8062" x="2917825" y="2344738"/>
          <p14:tracePt t="8066" x="2917825" y="2351088"/>
          <p14:tracePt t="8067" x="2911475" y="2351088"/>
          <p14:tracePt t="8071" x="2905125" y="2351088"/>
          <p14:tracePt t="8073" x="2905125" y="2359025"/>
          <p14:tracePt t="8074" x="2898775" y="2359025"/>
          <p14:tracePt t="8078" x="2898775" y="2365375"/>
          <p14:tracePt t="8083" x="2892425" y="2365375"/>
          <p14:tracePt t="8085" x="2892425" y="2371725"/>
          <p14:tracePt t="8091" x="2886075" y="2371725"/>
          <p14:tracePt t="8093" x="2886075" y="2378075"/>
          <p14:tracePt t="8100" x="2886075" y="2384425"/>
          <p14:tracePt t="8105" x="2879725" y="2384425"/>
          <p14:tracePt t="8115" x="2879725" y="2390775"/>
          <p14:tracePt t="8146" x="2879725" y="2397125"/>
          <p14:tracePt t="8153" x="2873375" y="2397125"/>
          <p14:tracePt t="8330" x="2873375" y="2403475"/>
          <p14:tracePt t="8339" x="2867025" y="2403475"/>
          <p14:tracePt t="8342" x="2867025" y="2409825"/>
          <p14:tracePt t="8352" x="2867025" y="2416175"/>
          <p14:tracePt t="8354" x="2860675" y="2416175"/>
          <p14:tracePt t="8361" x="2860675" y="2422525"/>
          <p14:tracePt t="8374" x="2860675" y="2428875"/>
          <p14:tracePt t="8378" x="2854325" y="2428875"/>
          <p14:tracePt t="8386" x="2854325" y="2435225"/>
          <p14:tracePt t="8393" x="2854325" y="2441575"/>
          <p14:tracePt t="8394" x="2847975" y="2441575"/>
          <p14:tracePt t="8407" x="2847975" y="2447925"/>
          <p14:tracePt t="8546" x="2854325" y="2447925"/>
          <p14:tracePt t="8553" x="2860675" y="2447925"/>
          <p14:tracePt t="8558" x="2867025" y="2447925"/>
          <p14:tracePt t="8564" x="2873375" y="2447925"/>
          <p14:tracePt t="8576" x="2879725" y="2447925"/>
          <p14:tracePt t="8596" x="2886075" y="2447925"/>
          <p14:tracePt t="8651" x="2892425" y="2447925"/>
          <p14:tracePt t="8677" x="2898775" y="2447925"/>
          <p14:tracePt t="8690" x="2905125" y="2447925"/>
          <p14:tracePt t="8702" x="2911475" y="2447925"/>
          <p14:tracePt t="8719" x="2917825" y="2447925"/>
          <p14:tracePt t="8730" x="2924175" y="2447925"/>
          <p14:tracePt t="8736" x="2930525" y="2447925"/>
          <p14:tracePt t="8747" x="2936875" y="2447925"/>
          <p14:tracePt t="8751" x="2943225" y="2447925"/>
          <p14:tracePt t="8756" x="2949575" y="2447925"/>
          <p14:tracePt t="8763" x="2955925" y="2447925"/>
          <p14:tracePt t="8766" x="2962275" y="2447925"/>
          <p14:tracePt t="8770" x="2968625" y="2447925"/>
          <p14:tracePt t="8775" x="2976563" y="2447925"/>
          <p14:tracePt t="8778" x="2982913" y="2447925"/>
          <p14:tracePt t="8781" x="2989263" y="2447925"/>
          <p14:tracePt t="8785" x="2995613" y="2447925"/>
          <p14:tracePt t="8788" x="3001963" y="2447925"/>
          <p14:tracePt t="8791" x="3008313" y="2447925"/>
          <p14:tracePt t="8794" x="3014663" y="2447925"/>
          <p14:tracePt t="8796" x="3021013" y="2447925"/>
          <p14:tracePt t="8798" x="3027363" y="2447925"/>
          <p14:tracePt t="8801" x="3033713" y="2447925"/>
          <p14:tracePt t="8803" x="3040063" y="2447925"/>
          <p14:tracePt t="8805" x="3046413" y="2447925"/>
          <p14:tracePt t="8809" x="3052763" y="2447925"/>
          <p14:tracePt t="8810" x="3059113" y="2447925"/>
          <p14:tracePt t="8813" x="3065463" y="2447925"/>
          <p14:tracePt t="8815" x="3071813" y="2447925"/>
          <p14:tracePt t="8816" x="3078163" y="2447925"/>
          <p14:tracePt t="8818" x="3084513" y="2447925"/>
          <p14:tracePt t="8821" x="3090863" y="2447925"/>
          <p14:tracePt t="8822" x="3097213" y="2447925"/>
          <p14:tracePt t="8824" x="3103563" y="2447925"/>
          <p14:tracePt t="8826" x="3109913" y="2447925"/>
          <p14:tracePt t="8827" x="3116263" y="2447925"/>
          <p14:tracePt t="8829" x="3122613" y="2447925"/>
          <p14:tracePt t="8830" x="3128963" y="2447925"/>
          <p14:tracePt t="8832" x="3135313" y="2447925"/>
          <p14:tracePt t="8834" x="3141663" y="2447925"/>
          <p14:tracePt t="8835" x="3148013" y="2447925"/>
          <p14:tracePt t="8837" x="3154363" y="2447925"/>
          <p14:tracePt t="8839" x="3160713" y="2447925"/>
          <p14:tracePt t="8840" x="3167063" y="2447925"/>
          <p14:tracePt t="8841" x="3173413" y="2447925"/>
          <p14:tracePt t="8843" x="3179763" y="2447925"/>
          <p14:tracePt t="8845" x="3186113" y="2447925"/>
          <p14:tracePt t="8846" x="3192463" y="2447925"/>
          <p14:tracePt t="8847" x="3198813" y="2447925"/>
          <p14:tracePt t="8848" x="3205163" y="2447925"/>
          <p14:tracePt t="8849" x="3211513" y="2447925"/>
          <p14:tracePt t="8850" x="3217863" y="2447925"/>
          <p14:tracePt t="8852" x="3224213" y="2447925"/>
          <p14:tracePt t="8853" x="3230563" y="2447925"/>
          <p14:tracePt t="8855" x="3236913" y="2447925"/>
          <p14:tracePt t="8856" x="3243263" y="2447925"/>
          <p14:tracePt t="8857" x="3249613" y="2447925"/>
          <p14:tracePt t="8858" x="3255963" y="2454275"/>
          <p14:tracePt t="8859" x="3262313" y="2454275"/>
          <p14:tracePt t="8861" x="3275013" y="2454275"/>
          <p14:tracePt t="8863" x="3281363" y="2454275"/>
          <p14:tracePt t="8864" x="3287713" y="2460625"/>
          <p14:tracePt t="8865" x="3294063" y="2460625"/>
          <p14:tracePt t="8867" x="3306763" y="2460625"/>
          <p14:tracePt t="8869" x="3313113" y="2460625"/>
          <p14:tracePt t="8870" x="3319463" y="2460625"/>
          <p14:tracePt t="8871" x="3325813" y="2466975"/>
          <p14:tracePt t="8872" x="3332163" y="2466975"/>
          <p14:tracePt t="8874" x="3338513" y="2466975"/>
          <p14:tracePt t="8875" x="3344863" y="2466975"/>
          <p14:tracePt t="8876" x="3351213" y="2473325"/>
          <p14:tracePt t="8877" x="3357563" y="2473325"/>
          <p14:tracePt t="8879" x="3363913" y="2473325"/>
          <p14:tracePt t="8880" x="3370263" y="2473325"/>
          <p14:tracePt t="8881" x="3376613" y="2473325"/>
          <p14:tracePt t="8882" x="3376613" y="2479675"/>
          <p14:tracePt t="8883" x="3382963" y="2479675"/>
          <p14:tracePt t="8884" x="3389313" y="2479675"/>
          <p14:tracePt t="8885" x="3395663" y="2479675"/>
          <p14:tracePt t="8887" x="3402013" y="2479675"/>
          <p14:tracePt t="8888" x="3408363" y="2486025"/>
          <p14:tracePt t="8890" x="3414713" y="2486025"/>
          <p14:tracePt t="8892" x="3421063" y="2486025"/>
          <p14:tracePt t="8900" x="3448050" y="2498725"/>
          <p14:tracePt t="8902" x="3454400" y="2498725"/>
          <p14:tracePt t="8905" x="3460750" y="2498725"/>
          <p14:tracePt t="8909" x="3467100" y="2498725"/>
          <p14:tracePt t="8915" x="3473450" y="2498725"/>
          <p14:tracePt t="9035" x="3479800" y="2498725"/>
          <p14:tracePt t="9044" x="3486150" y="2498725"/>
          <p14:tracePt t="9044" x="3492500" y="2498725"/>
          <p14:tracePt t="9047" x="3498850" y="2498725"/>
          <p14:tracePt t="9051" x="3505200" y="2498725"/>
          <p14:tracePt t="9052" x="3505200" y="2492375"/>
          <p14:tracePt t="9054" x="3511550" y="2492375"/>
          <p14:tracePt t="9056" x="3517900" y="2492375"/>
          <p14:tracePt t="9057" x="3517900" y="2486025"/>
          <p14:tracePt t="9058" x="3524250" y="2486025"/>
          <p14:tracePt t="9060" x="3530600" y="2479675"/>
          <p14:tracePt t="9061" x="3536950" y="2479675"/>
          <p14:tracePt t="9062" x="3543300" y="2479675"/>
          <p14:tracePt t="9065" x="3549650" y="2479675"/>
          <p14:tracePt t="9066" x="3556000" y="2479675"/>
          <p14:tracePt t="9067" x="3562350" y="2473325"/>
          <p14:tracePt t="9068" x="3568700" y="2473325"/>
          <p14:tracePt t="9069" x="3575050" y="2473325"/>
          <p14:tracePt t="9070" x="3581400" y="2473325"/>
          <p14:tracePt t="9072" x="3587750" y="2466975"/>
          <p14:tracePt t="9073" x="3594100" y="2466975"/>
          <p14:tracePt t="9075" x="3606800" y="2466975"/>
          <p14:tracePt t="9076" x="3613150" y="2460625"/>
          <p14:tracePt t="9078" x="3619500" y="2460625"/>
          <p14:tracePt t="9079" x="3625850" y="2460625"/>
          <p14:tracePt t="9080" x="3632200" y="2460625"/>
          <p14:tracePt t="9081" x="3638550" y="2460625"/>
          <p14:tracePt t="9082" x="3644900" y="2460625"/>
          <p14:tracePt t="9083" x="3651250" y="2460625"/>
          <p14:tracePt t="9084" x="3663950" y="2454275"/>
          <p14:tracePt t="9086" x="3676650" y="2454275"/>
          <p14:tracePt t="9087" x="3683000" y="2454275"/>
          <p14:tracePt t="9088" x="3689350" y="2447925"/>
          <p14:tracePt t="9089" x="3695700" y="2447925"/>
          <p14:tracePt t="9090" x="3702050" y="2447925"/>
          <p14:tracePt t="9091" x="3708400" y="2447925"/>
          <p14:tracePt t="9092" x="3714750" y="2447925"/>
          <p14:tracePt t="9093" x="3721100" y="2447925"/>
          <p14:tracePt t="9094" x="3727450" y="2447925"/>
          <p14:tracePt t="9095" x="3733800" y="2447925"/>
          <p14:tracePt t="9096" x="3746500" y="2447925"/>
          <p14:tracePt t="9097" x="3752850" y="2447925"/>
          <p14:tracePt t="9100" x="3771900" y="2447925"/>
          <p14:tracePt t="9101" x="3778250" y="2441575"/>
          <p14:tracePt t="9102" x="3784600" y="2441575"/>
          <p14:tracePt t="9103" x="3790950" y="2441575"/>
          <p14:tracePt t="9104" x="3797300" y="2441575"/>
          <p14:tracePt t="9105" x="3803650" y="2441575"/>
          <p14:tracePt t="9106" x="3810000" y="2441575"/>
          <p14:tracePt t="9107" x="3822700" y="2441575"/>
          <p14:tracePt t="9108" x="3829050" y="2441575"/>
          <p14:tracePt t="9110" x="3841750" y="2441575"/>
          <p14:tracePt t="9111" x="3848100" y="2441575"/>
          <p14:tracePt t="9113" x="3860800" y="2441575"/>
          <p14:tracePt t="9114" x="3867150" y="2441575"/>
          <p14:tracePt t="9115" x="3873500" y="2441575"/>
          <p14:tracePt t="9116" x="3879850" y="2441575"/>
          <p14:tracePt t="9117" x="3887788" y="2441575"/>
          <p14:tracePt t="9118" x="3894138" y="2441575"/>
          <p14:tracePt t="9119" x="3900488" y="2441575"/>
          <p14:tracePt t="9120" x="3906838" y="2441575"/>
          <p14:tracePt t="9121" x="3913188" y="2441575"/>
          <p14:tracePt t="9123" x="3919538" y="2441575"/>
          <p14:tracePt t="9125" x="3932238" y="2447925"/>
          <p14:tracePt t="9127" x="3938588" y="2447925"/>
          <p14:tracePt t="9128" x="3944938" y="2447925"/>
          <p14:tracePt t="9129" x="3951288" y="2447925"/>
          <p14:tracePt t="9130" x="3957638" y="2447925"/>
          <p14:tracePt t="9131" x="3963988" y="2447925"/>
          <p14:tracePt t="9134" x="3970338" y="2447925"/>
          <p14:tracePt t="9135" x="3976688" y="2454275"/>
          <p14:tracePt t="9136" x="3983038" y="2454275"/>
          <p14:tracePt t="9137" x="3989388" y="2454275"/>
          <p14:tracePt t="9139" x="3995738" y="2454275"/>
          <p14:tracePt t="9141" x="4002088" y="2454275"/>
          <p14:tracePt t="9143" x="4008438" y="2454275"/>
          <p14:tracePt t="9145" x="4014788" y="2454275"/>
          <p14:tracePt t="9147" x="4021138" y="2454275"/>
          <p14:tracePt t="9150" x="4027488" y="2460625"/>
          <p14:tracePt t="9153" x="4033838" y="2460625"/>
          <p14:tracePt t="9156" x="4033838" y="2466975"/>
          <p14:tracePt t="9158" x="4040188" y="2466975"/>
          <p14:tracePt t="9349" x="4046538" y="2466975"/>
          <p14:tracePt t="9354" x="4052888" y="2466975"/>
          <p14:tracePt t="9359" x="4059238" y="2466975"/>
          <p14:tracePt t="9360" x="4065588" y="2466975"/>
          <p14:tracePt t="9362" x="4071938" y="2466975"/>
          <p14:tracePt t="9363" x="4078288" y="2473325"/>
          <p14:tracePt t="9366" x="4084638" y="2473325"/>
          <p14:tracePt t="9367" x="4090988" y="2473325"/>
          <p14:tracePt t="9369" x="4097338" y="2473325"/>
          <p14:tracePt t="9371" x="4103688" y="2473325"/>
          <p14:tracePt t="9372" x="4110038" y="2473325"/>
          <p14:tracePt t="9374" x="4116388" y="2479675"/>
          <p14:tracePt t="9375" x="4122738" y="2479675"/>
          <p14:tracePt t="9377" x="4129088" y="2479675"/>
          <p14:tracePt t="9378" x="4135438" y="2479675"/>
          <p14:tracePt t="9379" x="4141788" y="2479675"/>
          <p14:tracePt t="9380" x="4148138" y="2479675"/>
          <p14:tracePt t="9381" x="4154488" y="2486025"/>
          <p14:tracePt t="9383" x="4167188" y="2486025"/>
          <p14:tracePt t="9384" x="4179888" y="2486025"/>
          <p14:tracePt t="9385" x="4186238" y="2486025"/>
          <p14:tracePt t="9386" x="4192588" y="2492375"/>
          <p14:tracePt t="9387" x="4205288" y="2492375"/>
          <p14:tracePt t="9388" x="4211638" y="2492375"/>
          <p14:tracePt t="9389" x="4217988" y="2492375"/>
          <p14:tracePt t="9390" x="4224338" y="2492375"/>
          <p14:tracePt t="9391" x="4237038" y="2492375"/>
          <p14:tracePt t="9392" x="4243388" y="2492375"/>
          <p14:tracePt t="9393" x="4249738" y="2498725"/>
          <p14:tracePt t="9394" x="4256088" y="2498725"/>
          <p14:tracePt t="9395" x="4268788" y="2498725"/>
          <p14:tracePt t="9396" x="4275138" y="2498725"/>
          <p14:tracePt t="9397" x="4287838" y="2498725"/>
          <p14:tracePt t="9398" x="4294188" y="2498725"/>
          <p14:tracePt t="9399" x="4306888" y="2505075"/>
          <p14:tracePt t="9400" x="4313238" y="2505075"/>
          <p14:tracePt t="9401" x="4319588" y="2505075"/>
          <p14:tracePt t="9402" x="4332288" y="2511425"/>
          <p14:tracePt t="9403" x="4338638" y="2511425"/>
          <p14:tracePt t="9404" x="4352925" y="2511425"/>
          <p14:tracePt t="9405" x="4365625" y="2511425"/>
          <p14:tracePt t="9406" x="4371975" y="2511425"/>
          <p14:tracePt t="9407" x="4378325" y="2517775"/>
          <p14:tracePt t="9408" x="4397375" y="2517775"/>
          <p14:tracePt t="9409" x="4403725" y="2517775"/>
          <p14:tracePt t="9410" x="4416425" y="2524125"/>
          <p14:tracePt t="9411" x="4429125" y="2524125"/>
          <p14:tracePt t="9412" x="4435475" y="2524125"/>
          <p14:tracePt t="9413" x="4448175" y="2524125"/>
          <p14:tracePt t="9414" x="4454525" y="2524125"/>
          <p14:tracePt t="9415" x="4460875" y="2524125"/>
          <p14:tracePt t="9416" x="4473575" y="2524125"/>
          <p14:tracePt t="9417" x="4486275" y="2530475"/>
          <p14:tracePt t="9418" x="4492625" y="2530475"/>
          <p14:tracePt t="9419" x="4505325" y="2530475"/>
          <p14:tracePt t="9420" x="4511675" y="2536825"/>
          <p14:tracePt t="9421" x="4518025" y="2536825"/>
          <p14:tracePt t="9422" x="4530725" y="2536825"/>
          <p14:tracePt t="9423" x="4543425" y="2536825"/>
          <p14:tracePt t="9424" x="4549775" y="2543175"/>
          <p14:tracePt t="9425" x="4556125" y="2543175"/>
          <p14:tracePt t="9426" x="4568825" y="2543175"/>
          <p14:tracePt t="9427" x="4575175" y="2543175"/>
          <p14:tracePt t="9428" x="4581525" y="2543175"/>
          <p14:tracePt t="9429" x="4587875" y="2543175"/>
          <p14:tracePt t="9430" x="4600575" y="2549525"/>
          <p14:tracePt t="9432" x="4613275" y="2555875"/>
          <p14:tracePt t="9433" x="4619625" y="2555875"/>
          <p14:tracePt t="9434" x="4625975" y="2555875"/>
          <p14:tracePt t="9435" x="4632325" y="2555875"/>
          <p14:tracePt t="9437" x="4638675" y="2555875"/>
          <p14:tracePt t="9438" x="4645025" y="2555875"/>
          <p14:tracePt t="9439" x="4651375" y="2555875"/>
          <p14:tracePt t="9441" x="4664075" y="2555875"/>
          <p14:tracePt t="9442" x="4664075" y="2562225"/>
          <p14:tracePt t="9443" x="4670425" y="2562225"/>
          <p14:tracePt t="9445" x="4676775" y="2562225"/>
          <p14:tracePt t="9446" x="4683125" y="2562225"/>
          <p14:tracePt t="9448" x="4689475" y="2562225"/>
          <p14:tracePt t="9452" x="4695825" y="2562225"/>
          <p14:tracePt t="9456" x="4702175" y="2562225"/>
          <p14:tracePt t="9461" x="4702175" y="2568575"/>
          <p14:tracePt t="10268" x="4702175" y="2562225"/>
          <p14:tracePt t="10271" x="4708525" y="2562225"/>
          <p14:tracePt t="10273" x="4708525" y="2555875"/>
          <p14:tracePt t="10276" x="4708525" y="2549525"/>
          <p14:tracePt t="10279" x="4708525" y="2543175"/>
          <p14:tracePt t="10286" x="4708525" y="2536825"/>
          <p14:tracePt t="10290" x="4708525" y="2530475"/>
          <p14:tracePt t="10293" x="4714875" y="2530475"/>
          <p14:tracePt t="10298" x="4714875" y="2524125"/>
          <p14:tracePt t="10301" x="4714875" y="2517775"/>
          <p14:tracePt t="10306" x="4721225" y="2511425"/>
          <p14:tracePt t="10311" x="4721225" y="2505075"/>
          <p14:tracePt t="10317" x="4721225" y="2498725"/>
          <p14:tracePt t="10321" x="4721225" y="2492375"/>
          <p14:tracePt t="10325" x="4727575" y="2492375"/>
          <p14:tracePt t="10338" x="4727575" y="2486025"/>
          <p14:tracePt t="10368" x="4727575" y="2479675"/>
          <p14:tracePt t="10493" x="4733925" y="2479675"/>
          <p14:tracePt t="10499" x="4733925" y="2473325"/>
          <p14:tracePt t="10541" x="4740275" y="2473325"/>
          <p14:tracePt t="10747" x="4746625" y="2473325"/>
          <p14:tracePt t="10756" x="4752975" y="2466975"/>
          <p14:tracePt t="10761" x="4759325" y="2466975"/>
          <p14:tracePt t="10765" x="4765675" y="2466975"/>
          <p14:tracePt t="10766" x="4765675" y="2460625"/>
          <p14:tracePt t="10770" x="4772025" y="2460625"/>
          <p14:tracePt t="10774" x="4778375" y="2460625"/>
          <p14:tracePt t="10776" x="4784725" y="2460625"/>
          <p14:tracePt t="10779" x="4784725" y="2454275"/>
          <p14:tracePt t="10781" x="4791075" y="2454275"/>
          <p14:tracePt t="10784" x="4797425" y="2454275"/>
          <p14:tracePt t="10786" x="4805363" y="2454275"/>
          <p14:tracePt t="10787" x="4805363" y="2447925"/>
          <p14:tracePt t="10789" x="4811713" y="2447925"/>
          <p14:tracePt t="10790" x="4818063" y="2447925"/>
          <p14:tracePt t="10791" x="4818063" y="2441575"/>
          <p14:tracePt t="10792" x="4824413" y="2441575"/>
          <p14:tracePt t="10794" x="4824413" y="2435225"/>
          <p14:tracePt t="10795" x="4830763" y="2435225"/>
          <p14:tracePt t="10797" x="4837113" y="2428875"/>
          <p14:tracePt t="10798" x="4843463" y="2428875"/>
          <p14:tracePt t="10799" x="4849813" y="2428875"/>
          <p14:tracePt t="10801" x="4856163" y="2428875"/>
          <p14:tracePt t="10802" x="4856163" y="2422525"/>
          <p14:tracePt t="10803" x="4862513" y="2422525"/>
          <p14:tracePt t="10804" x="4868863" y="2416175"/>
          <p14:tracePt t="10805" x="4875213" y="2416175"/>
          <p14:tracePt t="10806" x="4881563" y="2416175"/>
          <p14:tracePt t="10807" x="4881563" y="2409825"/>
          <p14:tracePt t="10808" x="4887913" y="2409825"/>
          <p14:tracePt t="10809" x="4894263" y="2403475"/>
          <p14:tracePt t="10811" x="4900613" y="2397125"/>
          <p14:tracePt t="10812" x="4906963" y="2397125"/>
          <p14:tracePt t="10813" x="4913313" y="2397125"/>
          <p14:tracePt t="10814" x="4919663" y="2390775"/>
          <p14:tracePt t="10815" x="4926013" y="2390775"/>
          <p14:tracePt t="10817" x="4932363" y="2384425"/>
          <p14:tracePt t="10818" x="4938713" y="2384425"/>
          <p14:tracePt t="10819" x="4945063" y="2378075"/>
          <p14:tracePt t="10820" x="4951413" y="2378075"/>
          <p14:tracePt t="10822" x="4964113" y="2371725"/>
          <p14:tracePt t="10823" x="4970463" y="2365375"/>
          <p14:tracePt t="10824" x="4976813" y="2359025"/>
          <p14:tracePt t="10826" x="4983163" y="2351088"/>
          <p14:tracePt t="10827" x="4989513" y="2351088"/>
          <p14:tracePt t="10828" x="4995863" y="2344738"/>
          <p14:tracePt t="10829" x="5002213" y="2338388"/>
          <p14:tracePt t="10830" x="5008563" y="2338388"/>
          <p14:tracePt t="10831" x="5014913" y="2332038"/>
          <p14:tracePt t="10832" x="5021263" y="2325688"/>
          <p14:tracePt t="10833" x="5027613" y="2325688"/>
          <p14:tracePt t="10834" x="5027613" y="2319338"/>
          <p14:tracePt t="10835" x="5033963" y="2312988"/>
          <p14:tracePt t="10836" x="5040313" y="2312988"/>
          <p14:tracePt t="10837" x="5046663" y="2306638"/>
          <p14:tracePt t="10838" x="5053013" y="2300288"/>
          <p14:tracePt t="10839" x="5059363" y="2293938"/>
          <p14:tracePt t="10840" x="5065713" y="2293938"/>
          <p14:tracePt t="10841" x="5072063" y="2287588"/>
          <p14:tracePt t="10842" x="5078413" y="2281238"/>
          <p14:tracePt t="10843" x="5078413" y="2274888"/>
          <p14:tracePt t="10844" x="5084763" y="2268538"/>
          <p14:tracePt t="10845" x="5091113" y="2262188"/>
          <p14:tracePt t="10847" x="5097463" y="2255838"/>
          <p14:tracePt t="10847" x="5103813" y="2255838"/>
          <p14:tracePt t="10848" x="5110163" y="2249488"/>
          <p14:tracePt t="10849" x="5116513" y="2243138"/>
          <p14:tracePt t="10850" x="5122863" y="2236788"/>
          <p14:tracePt t="10851" x="5129213" y="2230438"/>
          <p14:tracePt t="10852" x="5135563" y="2224088"/>
          <p14:tracePt t="10853" x="5141913" y="2217738"/>
          <p14:tracePt t="10854" x="5148263" y="2211388"/>
          <p14:tracePt t="10856" x="5154613" y="2205038"/>
          <p14:tracePt t="10857" x="5160963" y="2198688"/>
          <p14:tracePt t="10858" x="5167313" y="2185988"/>
          <p14:tracePt t="10859" x="5173663" y="2179638"/>
          <p14:tracePt t="10860" x="5180013" y="2173288"/>
          <p14:tracePt t="10861" x="5186363" y="2166938"/>
          <p14:tracePt t="10863" x="5192713" y="2160588"/>
          <p14:tracePt t="10864" x="5199063" y="2154238"/>
          <p14:tracePt t="10865" x="5205413" y="2147888"/>
          <p14:tracePt t="10866" x="5211763" y="2141538"/>
          <p14:tracePt t="10867" x="5218113" y="2135188"/>
          <p14:tracePt t="10868" x="5224463" y="2128838"/>
          <p14:tracePt t="10869" x="5224463" y="2122488"/>
          <p14:tracePt t="10870" x="5230813" y="2116138"/>
          <p14:tracePt t="10871" x="5230813" y="2109788"/>
          <p14:tracePt t="10872" x="5243513" y="2103438"/>
          <p14:tracePt t="10873" x="5243513" y="2097088"/>
          <p14:tracePt t="10874" x="5249863" y="2084388"/>
          <p14:tracePt t="10875" x="5256213" y="2084388"/>
          <p14:tracePt t="10876" x="5256213" y="2078038"/>
          <p14:tracePt t="10877" x="5264150" y="2071688"/>
          <p14:tracePt t="10878" x="5270500" y="2065338"/>
          <p14:tracePt t="10879" x="5270500" y="2058988"/>
          <p14:tracePt t="10880" x="5276850" y="2052638"/>
          <p14:tracePt t="10881" x="5283200" y="2039938"/>
          <p14:tracePt t="10883" x="5289550" y="2033588"/>
          <p14:tracePt t="10884" x="5289550" y="2027238"/>
          <p14:tracePt t="10885" x="5295900" y="2020888"/>
          <p14:tracePt t="10886" x="5302250" y="2014538"/>
          <p14:tracePt t="10887" x="5302250" y="2008188"/>
          <p14:tracePt t="10888" x="5308600" y="2001838"/>
          <p14:tracePt t="10889" x="5308600" y="1995488"/>
          <p14:tracePt t="10890" x="5314950" y="1989138"/>
          <p14:tracePt t="10891" x="5314950" y="1982788"/>
          <p14:tracePt t="10892" x="5321300" y="1976438"/>
          <p14:tracePt t="10893" x="5321300" y="1970088"/>
          <p14:tracePt t="10894" x="5327650" y="1963738"/>
          <p14:tracePt t="10895" x="5327650" y="1957388"/>
          <p14:tracePt t="10897" x="5334000" y="1951038"/>
          <p14:tracePt t="10897" x="5334000" y="1944688"/>
          <p14:tracePt t="10898" x="5334000" y="1938338"/>
          <p14:tracePt t="10899" x="5340350" y="1931988"/>
          <p14:tracePt t="10900" x="5340350" y="1924050"/>
          <p14:tracePt t="10901" x="5340350" y="1911350"/>
          <p14:tracePt t="10902" x="5346700" y="1905000"/>
          <p14:tracePt t="10904" x="5346700" y="1892300"/>
          <p14:tracePt t="10905" x="5353050" y="1885950"/>
          <p14:tracePt t="10906" x="5353050" y="1879600"/>
          <p14:tracePt t="10907" x="5353050" y="1873250"/>
          <p14:tracePt t="10908" x="5353050" y="1866900"/>
          <p14:tracePt t="10909" x="5353050" y="1854200"/>
          <p14:tracePt t="10910" x="5353050" y="1847850"/>
          <p14:tracePt t="10911" x="5353050" y="1841500"/>
          <p14:tracePt t="10912" x="5359400" y="1828800"/>
          <p14:tracePt t="10914" x="5359400" y="1822450"/>
          <p14:tracePt t="10914" x="5359400" y="1816100"/>
          <p14:tracePt t="10915" x="5359400" y="1803400"/>
          <p14:tracePt t="10917" x="5359400" y="1790700"/>
          <p14:tracePt t="10918" x="5359400" y="1784350"/>
          <p14:tracePt t="10919" x="5359400" y="1778000"/>
          <p14:tracePt t="10920" x="5359400" y="1765300"/>
          <p14:tracePt t="10921" x="5359400" y="1758950"/>
          <p14:tracePt t="10922" x="5359400" y="1752600"/>
          <p14:tracePt t="10923" x="5359400" y="1746250"/>
          <p14:tracePt t="10924" x="5359400" y="1733550"/>
          <p14:tracePt t="10925" x="5359400" y="1720850"/>
          <p14:tracePt t="10926" x="5359400" y="1714500"/>
          <p14:tracePt t="10927" x="5353050" y="1708150"/>
          <p14:tracePt t="10928" x="5353050" y="1695450"/>
          <p14:tracePt t="10929" x="5353050" y="1689100"/>
          <p14:tracePt t="10930" x="5353050" y="1682750"/>
          <p14:tracePt t="10931" x="5346700" y="1676400"/>
          <p14:tracePt t="10932" x="5346700" y="1663700"/>
          <p14:tracePt t="10933" x="5346700" y="1651000"/>
          <p14:tracePt t="10934" x="5340350" y="1644650"/>
          <p14:tracePt t="10935" x="5340350" y="1638300"/>
          <p14:tracePt t="10936" x="5334000" y="1625600"/>
          <p14:tracePt t="10938" x="5334000" y="1612900"/>
          <p14:tracePt t="10939" x="5327650" y="1600200"/>
          <p14:tracePt t="10940" x="5321300" y="1593850"/>
          <p14:tracePt t="10941" x="5321300" y="1587500"/>
          <p14:tracePt t="10942" x="5314950" y="1574800"/>
          <p14:tracePt t="10943" x="5314950" y="1568450"/>
          <p14:tracePt t="10944" x="5308600" y="1562100"/>
          <p14:tracePt t="10945" x="5302250" y="1549400"/>
          <p14:tracePt t="10946" x="5302250" y="1543050"/>
          <p14:tracePt t="10947" x="5295900" y="1536700"/>
          <p14:tracePt t="10948" x="5289550" y="1524000"/>
          <p14:tracePt t="10949" x="5283200" y="1517650"/>
          <p14:tracePt t="10950" x="5276850" y="1504950"/>
          <p14:tracePt t="10951" x="5270500" y="1504950"/>
          <p14:tracePt t="10952" x="5270500" y="1490663"/>
          <p14:tracePt t="10953" x="5264150" y="1477963"/>
          <p14:tracePt t="10955" x="5249863" y="1465263"/>
          <p14:tracePt t="10956" x="5237163" y="1452563"/>
          <p14:tracePt t="10957" x="5230813" y="1446213"/>
          <p14:tracePt t="10958" x="5224463" y="1439863"/>
          <p14:tracePt t="10959" x="5218113" y="1427163"/>
          <p14:tracePt t="10960" x="5205413" y="1420813"/>
          <p14:tracePt t="10961" x="5199063" y="1408113"/>
          <p14:tracePt t="10962" x="5192713" y="1401763"/>
          <p14:tracePt t="10963" x="5186363" y="1389063"/>
          <p14:tracePt t="10964" x="5173663" y="1376363"/>
          <p14:tracePt t="10965" x="5167313" y="1370013"/>
          <p14:tracePt t="10966" x="5160963" y="1363663"/>
          <p14:tracePt t="10967" x="5148263" y="1350963"/>
          <p14:tracePt t="10968" x="5135563" y="1344613"/>
          <p14:tracePt t="10969" x="5122863" y="1331913"/>
          <p14:tracePt t="10970" x="5116513" y="1319213"/>
          <p14:tracePt t="10971" x="5110163" y="1319213"/>
          <p14:tracePt t="10972" x="5097463" y="1306513"/>
          <p14:tracePt t="10973" x="5084763" y="1293813"/>
          <p14:tracePt t="10974" x="5078413" y="1287463"/>
          <p14:tracePt t="10975" x="5065713" y="1274763"/>
          <p14:tracePt t="10976" x="5053013" y="1268413"/>
          <p14:tracePt t="10977" x="5040313" y="1262063"/>
          <p14:tracePt t="10978" x="5033963" y="1255713"/>
          <p14:tracePt t="10980" x="5008563" y="1236663"/>
          <p14:tracePt t="10981" x="4995863" y="1230313"/>
          <p14:tracePt t="10982" x="4983163" y="1217613"/>
          <p14:tracePt t="10983" x="4970463" y="1211263"/>
          <p14:tracePt t="10984" x="4957763" y="1204913"/>
          <p14:tracePt t="10985" x="4951413" y="1198563"/>
          <p14:tracePt t="10986" x="4938713" y="1192213"/>
          <p14:tracePt t="10987" x="4926013" y="1185863"/>
          <p14:tracePt t="10988" x="4913313" y="1173163"/>
          <p14:tracePt t="10989" x="4900613" y="1166813"/>
          <p14:tracePt t="10990" x="4881563" y="1160463"/>
          <p14:tracePt t="10991" x="4868863" y="1147763"/>
          <p14:tracePt t="10992" x="4862513" y="1147763"/>
          <p14:tracePt t="10993" x="4843463" y="1135063"/>
          <p14:tracePt t="10994" x="4837113" y="1128713"/>
          <p14:tracePt t="10995" x="4818063" y="1122363"/>
          <p14:tracePt t="10997" x="4811713" y="1116013"/>
          <p14:tracePt t="10997" x="4791075" y="1109663"/>
          <p14:tracePt t="10998" x="4778375" y="1096963"/>
          <p14:tracePt t="10999" x="4772025" y="1096963"/>
          <p14:tracePt t="11000" x="4752975" y="1090613"/>
          <p14:tracePt t="11001" x="4740275" y="1084263"/>
          <p14:tracePt t="11002" x="4727575" y="1077913"/>
          <p14:tracePt t="11003" x="4714875" y="1069975"/>
          <p14:tracePt t="11005" x="4702175" y="1063625"/>
          <p14:tracePt t="11005" x="4683125" y="1063625"/>
          <p14:tracePt t="11006" x="4676775" y="1057275"/>
          <p14:tracePt t="11007" x="4664075" y="1050925"/>
          <p14:tracePt t="11008" x="4645025" y="1044575"/>
          <p14:tracePt t="11009" x="4632325" y="1038225"/>
          <p14:tracePt t="11010" x="4619625" y="1031875"/>
          <p14:tracePt t="11011" x="4600575" y="1025525"/>
          <p14:tracePt t="11012" x="4594225" y="1025525"/>
          <p14:tracePt t="11013" x="4575175" y="1019175"/>
          <p14:tracePt t="11014" x="4562475" y="1006475"/>
          <p14:tracePt t="11015" x="4543425" y="1006475"/>
          <p14:tracePt t="11016" x="4530725" y="1000125"/>
          <p14:tracePt t="11017" x="4518025" y="993775"/>
          <p14:tracePt t="11018" x="4498975" y="987425"/>
          <p14:tracePt t="11019" x="4486275" y="987425"/>
          <p14:tracePt t="11020" x="4473575" y="981075"/>
          <p14:tracePt t="11021" x="4460875" y="981075"/>
          <p14:tracePt t="11022" x="4448175" y="968375"/>
          <p14:tracePt t="11023" x="4429125" y="968375"/>
          <p14:tracePt t="11024" x="4416425" y="962025"/>
          <p14:tracePt t="11025" x="4403725" y="962025"/>
          <p14:tracePt t="11026" x="4391025" y="955675"/>
          <p14:tracePt t="11027" x="4378325" y="955675"/>
          <p14:tracePt t="11028" x="4359275" y="949325"/>
          <p14:tracePt t="11030" x="4325938" y="942975"/>
          <p14:tracePt t="11031" x="4306888" y="936625"/>
          <p14:tracePt t="11032" x="4294188" y="936625"/>
          <p14:tracePt t="11033" x="4287838" y="930275"/>
          <p14:tracePt t="11034" x="4275138" y="923925"/>
          <p14:tracePt t="11035" x="4262438" y="923925"/>
          <p14:tracePt t="11036" x="4243388" y="923925"/>
          <p14:tracePt t="11037" x="4230688" y="917575"/>
          <p14:tracePt t="11038" x="4217988" y="917575"/>
          <p14:tracePt t="11039" x="4205288" y="911225"/>
          <p14:tracePt t="11040" x="4192588" y="911225"/>
          <p14:tracePt t="11041" x="4186238" y="911225"/>
          <p14:tracePt t="11042" x="4167188" y="904875"/>
          <p14:tracePt t="11043" x="4154488" y="904875"/>
          <p14:tracePt t="11044" x="4148138" y="904875"/>
          <p14:tracePt t="11045" x="4129088" y="898525"/>
          <p14:tracePt t="11046" x="4122738" y="898525"/>
          <p14:tracePt t="11047" x="4110038" y="898525"/>
          <p14:tracePt t="11048" x="4097338" y="892175"/>
          <p14:tracePt t="11049" x="4084638" y="892175"/>
          <p14:tracePt t="11050" x="4078288" y="892175"/>
          <p14:tracePt t="11051" x="4065588" y="892175"/>
          <p14:tracePt t="11052" x="4052888" y="885825"/>
          <p14:tracePt t="11053" x="4040188" y="885825"/>
          <p14:tracePt t="11054" x="4033838" y="885825"/>
          <p14:tracePt t="11055" x="4021138" y="885825"/>
          <p14:tracePt t="11056" x="4014788" y="885825"/>
          <p14:tracePt t="11057" x="4002088" y="885825"/>
          <p14:tracePt t="11058" x="3995738" y="885825"/>
          <p14:tracePt t="11059" x="3983038" y="885825"/>
          <p14:tracePt t="11060" x="3976688" y="879475"/>
          <p14:tracePt t="11061" x="3970338" y="879475"/>
          <p14:tracePt t="11062" x="3957638" y="879475"/>
          <p14:tracePt t="11063" x="3951288" y="879475"/>
          <p14:tracePt t="11064" x="3938588" y="879475"/>
          <p14:tracePt t="11065" x="3932238" y="879475"/>
          <p14:tracePt t="11066" x="3919538" y="879475"/>
          <p14:tracePt t="11067" x="3913188" y="879475"/>
          <p14:tracePt t="11068" x="3906838" y="879475"/>
          <p14:tracePt t="11069" x="3894138" y="879475"/>
          <p14:tracePt t="11070" x="3887788" y="879475"/>
          <p14:tracePt t="11071" x="3873500" y="879475"/>
          <p14:tracePt t="11072" x="3867150" y="879475"/>
          <p14:tracePt t="11073" x="3860800" y="879475"/>
          <p14:tracePt t="11074" x="3854450" y="879475"/>
          <p14:tracePt t="11075" x="3841750" y="879475"/>
          <p14:tracePt t="11076" x="3835400" y="879475"/>
          <p14:tracePt t="11077" x="3829050" y="879475"/>
          <p14:tracePt t="11078" x="3816350" y="879475"/>
          <p14:tracePt t="11079" x="3803650" y="879475"/>
          <p14:tracePt t="11080" x="3797300" y="879475"/>
          <p14:tracePt t="11081" x="3790950" y="879475"/>
          <p14:tracePt t="11082" x="3778250" y="879475"/>
          <p14:tracePt t="11083" x="3771900" y="879475"/>
          <p14:tracePt t="11084" x="3765550" y="879475"/>
          <p14:tracePt t="11085" x="3752850" y="879475"/>
          <p14:tracePt t="11086" x="3740150" y="879475"/>
          <p14:tracePt t="11087" x="3733800" y="879475"/>
          <p14:tracePt t="11088" x="3727450" y="879475"/>
          <p14:tracePt t="11089" x="3714750" y="879475"/>
          <p14:tracePt t="11090" x="3708400" y="879475"/>
          <p14:tracePt t="11091" x="3695700" y="879475"/>
          <p14:tracePt t="11092" x="3683000" y="879475"/>
          <p14:tracePt t="11093" x="3670300" y="879475"/>
          <p14:tracePt t="11094" x="3663950" y="879475"/>
          <p14:tracePt t="11095" x="3657600" y="879475"/>
          <p14:tracePt t="11096" x="3644900" y="879475"/>
          <p14:tracePt t="11097" x="3632200" y="879475"/>
          <p14:tracePt t="11098" x="3625850" y="879475"/>
          <p14:tracePt t="11099" x="3613150" y="879475"/>
          <p14:tracePt t="11100" x="3606800" y="879475"/>
          <p14:tracePt t="11101" x="3594100" y="885825"/>
          <p14:tracePt t="11102" x="3587750" y="885825"/>
          <p14:tracePt t="11103" x="3575050" y="885825"/>
          <p14:tracePt t="11104" x="3562350" y="885825"/>
          <p14:tracePt t="11105" x="3549650" y="885825"/>
          <p14:tracePt t="11106" x="3536950" y="892175"/>
          <p14:tracePt t="11107" x="3524250" y="898525"/>
          <p14:tracePt t="11108" x="3517900" y="898525"/>
          <p14:tracePt t="11109" x="3505200" y="898525"/>
          <p14:tracePt t="11110" x="3498850" y="898525"/>
          <p14:tracePt t="11111" x="3486150" y="904875"/>
          <p14:tracePt t="11113" x="3460750" y="911225"/>
          <p14:tracePt t="11114" x="3448050" y="911225"/>
          <p14:tracePt t="11115" x="3435350" y="911225"/>
          <p14:tracePt t="11116" x="3421063" y="917575"/>
          <p14:tracePt t="11117" x="3414713" y="917575"/>
          <p14:tracePt t="11118" x="3402013" y="923925"/>
          <p14:tracePt t="11119" x="3389313" y="923925"/>
          <p14:tracePt t="11120" x="3376613" y="923925"/>
          <p14:tracePt t="11121" x="3357563" y="930275"/>
          <p14:tracePt t="11122" x="3351213" y="930275"/>
          <p14:tracePt t="11123" x="3338513" y="936625"/>
          <p14:tracePt t="11124" x="3325813" y="936625"/>
          <p14:tracePt t="11125" x="3313113" y="942975"/>
          <p14:tracePt t="11126" x="3300413" y="942975"/>
          <p14:tracePt t="11127" x="3287713" y="949325"/>
          <p14:tracePt t="11128" x="3268663" y="955675"/>
          <p14:tracePt t="11129" x="3262313" y="955675"/>
          <p14:tracePt t="11130" x="3243263" y="962025"/>
          <p14:tracePt t="11131" x="3230563" y="962025"/>
          <p14:tracePt t="11132" x="3211513" y="974725"/>
          <p14:tracePt t="11133" x="3198813" y="974725"/>
          <p14:tracePt t="11134" x="3179763" y="981075"/>
          <p14:tracePt t="11135" x="3167063" y="981075"/>
          <p14:tracePt t="11136" x="3154363" y="981075"/>
          <p14:tracePt t="11137" x="3141663" y="987425"/>
          <p14:tracePt t="11138" x="3116263" y="993775"/>
          <p14:tracePt t="11139" x="3103563" y="1000125"/>
          <p14:tracePt t="11140" x="3084513" y="1000125"/>
          <p14:tracePt t="11141" x="3065463" y="1006475"/>
          <p14:tracePt t="11142" x="3052763" y="1012825"/>
          <p14:tracePt t="11143" x="3040063" y="1012825"/>
          <p14:tracePt t="11144" x="3021013" y="1019175"/>
          <p14:tracePt t="11145" x="3008313" y="1019175"/>
          <p14:tracePt t="11146" x="2989263" y="1031875"/>
          <p14:tracePt t="11147" x="2968625" y="1031875"/>
          <p14:tracePt t="11148" x="2949575" y="1038225"/>
          <p14:tracePt t="11149" x="2930525" y="1044575"/>
          <p14:tracePt t="11150" x="2917825" y="1044575"/>
          <p14:tracePt t="11151" x="2905125" y="1050925"/>
          <p14:tracePt t="11152" x="2879725" y="1057275"/>
          <p14:tracePt t="11153" x="2860675" y="1063625"/>
          <p14:tracePt t="11154" x="2841625" y="1063625"/>
          <p14:tracePt t="11155" x="2822575" y="1077913"/>
          <p14:tracePt t="11156" x="2803525" y="1077913"/>
          <p14:tracePt t="11157" x="2797175" y="1077913"/>
          <p14:tracePt t="11158" x="2778125" y="1084263"/>
          <p14:tracePt t="11159" x="2765425" y="1090613"/>
          <p14:tracePt t="11160" x="2746375" y="1096963"/>
          <p14:tracePt t="11161" x="2727325" y="1096963"/>
          <p14:tracePt t="11162" x="2708275" y="1103313"/>
          <p14:tracePt t="11163" x="2695575" y="1109663"/>
          <p14:tracePt t="11164" x="2682875" y="1116013"/>
          <p14:tracePt t="11165" x="2670175" y="1116013"/>
          <p14:tracePt t="11166" x="2644775" y="1122363"/>
          <p14:tracePt t="11167" x="2632075" y="1122363"/>
          <p14:tracePt t="11168" x="2619375" y="1135063"/>
          <p14:tracePt t="11169" x="2600325" y="1135063"/>
          <p14:tracePt t="11170" x="2593975" y="1141413"/>
          <p14:tracePt t="11171" x="2581275" y="1141413"/>
          <p14:tracePt t="11172" x="2568575" y="1147763"/>
          <p14:tracePt t="11173" x="2549525" y="1154113"/>
          <p14:tracePt t="11174" x="2536825" y="1160463"/>
          <p14:tracePt t="11175" x="2524125" y="1160463"/>
          <p14:tracePt t="11176" x="2509838" y="1166813"/>
          <p14:tracePt t="11177" x="2503488" y="1166813"/>
          <p14:tracePt t="11178" x="2490788" y="1166813"/>
          <p14:tracePt t="11179" x="2484438" y="1173163"/>
          <p14:tracePt t="11180" x="2465388" y="1173163"/>
          <p14:tracePt t="11181" x="2459038" y="1179513"/>
          <p14:tracePt t="11182" x="2446338" y="1185863"/>
          <p14:tracePt t="11183" x="2433638" y="1185863"/>
          <p14:tracePt t="11184" x="2433638" y="1192213"/>
          <p14:tracePt t="11185" x="2427288" y="1192213"/>
          <p14:tracePt t="11186" x="2414588" y="1192213"/>
          <p14:tracePt t="11188" x="2395538" y="1198563"/>
          <p14:tracePt t="11189" x="2389188" y="1204913"/>
          <p14:tracePt t="11190" x="2382838" y="1204913"/>
          <p14:tracePt t="11192" x="2376488" y="1211263"/>
          <p14:tracePt t="11193" x="2370138" y="1211263"/>
          <p14:tracePt t="11194" x="2363788" y="1211263"/>
          <p14:tracePt t="11195" x="2357438" y="1211263"/>
          <p14:tracePt t="11196" x="2351088" y="1217613"/>
          <p14:tracePt t="11198" x="2344738" y="1217613"/>
          <p14:tracePt t="11200" x="2338388" y="1217613"/>
          <p14:tracePt t="11202" x="2332038" y="1217613"/>
          <p14:tracePt t="11205" x="2325688" y="1223963"/>
          <p14:tracePt t="11209" x="2319338" y="1223963"/>
          <p14:tracePt t="11386" x="2319338" y="1217613"/>
          <p14:tracePt t="11387" x="2312988" y="1217613"/>
          <p14:tracePt t="11390" x="2312988" y="1211263"/>
          <p14:tracePt t="11391" x="2312988" y="1204913"/>
          <p14:tracePt t="11393" x="2306638" y="1204913"/>
          <p14:tracePt t="11395" x="2306638" y="1198563"/>
          <p14:tracePt t="11396" x="2300288" y="1198563"/>
          <p14:tracePt t="11397" x="2300288" y="1192213"/>
          <p14:tracePt t="11399" x="2293938" y="1192213"/>
          <p14:tracePt t="11400" x="2293938" y="1185863"/>
          <p14:tracePt t="11403" x="2287588" y="1185863"/>
          <p14:tracePt t="11404" x="2287588" y="1179513"/>
          <p14:tracePt t="11406" x="2281238" y="1173163"/>
          <p14:tracePt t="11408" x="2274888" y="1166813"/>
          <p14:tracePt t="11412" x="2268538" y="1160463"/>
          <p14:tracePt t="11414" x="2262188" y="1154113"/>
          <p14:tracePt t="11416" x="2255838" y="1147763"/>
          <p14:tracePt t="11418" x="2249488" y="1147763"/>
          <p14:tracePt t="11421" x="2236788" y="1141413"/>
          <p14:tracePt t="11422" x="2230438" y="1135063"/>
          <p14:tracePt t="11423" x="2224088" y="1135063"/>
          <p14:tracePt t="11424" x="2224088" y="1128713"/>
          <p14:tracePt t="11425" x="2217738" y="1128713"/>
          <p14:tracePt t="11426" x="2211388" y="1128713"/>
          <p14:tracePt t="11427" x="2198688" y="1122363"/>
          <p14:tracePt t="11428" x="2192338" y="1122363"/>
          <p14:tracePt t="11429" x="2185988" y="1116013"/>
          <p14:tracePt t="11430" x="2179638" y="1109663"/>
          <p14:tracePt t="11431" x="2173288" y="1109663"/>
          <p14:tracePt t="11432" x="2166938" y="1109663"/>
          <p14:tracePt t="11433" x="2154238" y="1103313"/>
          <p14:tracePt t="11434" x="2141538" y="1103313"/>
          <p14:tracePt t="11435" x="2135188" y="1096963"/>
          <p14:tracePt t="11436" x="2122488" y="1090613"/>
          <p14:tracePt t="11437" x="2109788" y="1090613"/>
          <p14:tracePt t="11438" x="2103438" y="1084263"/>
          <p14:tracePt t="11439" x="2090738" y="1084263"/>
          <p14:tracePt t="11440" x="2078038" y="1084263"/>
          <p14:tracePt t="11441" x="2065338" y="1077913"/>
          <p14:tracePt t="11442" x="2058988" y="1077913"/>
          <p14:tracePt t="11443" x="2038350" y="1069975"/>
          <p14:tracePt t="11444" x="2025650" y="1069975"/>
          <p14:tracePt t="11446" x="2006600" y="1063625"/>
          <p14:tracePt t="11447" x="1987550" y="1057275"/>
          <p14:tracePt t="11448" x="1981200" y="1057275"/>
          <p14:tracePt t="11449" x="1962150" y="1050925"/>
          <p14:tracePt t="11450" x="1949450" y="1050925"/>
          <p14:tracePt t="11451" x="1936750" y="1050925"/>
          <p14:tracePt t="11452" x="1924050" y="1044575"/>
          <p14:tracePt t="11453" x="1911350" y="1044575"/>
          <p14:tracePt t="11454" x="1898650" y="1044575"/>
          <p14:tracePt t="11455" x="1879600" y="1038225"/>
          <p14:tracePt t="11456" x="1866900" y="1038225"/>
          <p14:tracePt t="11457" x="1854200" y="1031875"/>
          <p14:tracePt t="11458" x="1835150" y="1031875"/>
          <p14:tracePt t="11459" x="1828800" y="1031875"/>
          <p14:tracePt t="11460" x="1809750" y="1025525"/>
          <p14:tracePt t="11461" x="1790700" y="1025525"/>
          <p14:tracePt t="11462" x="1778000" y="1025525"/>
          <p14:tracePt t="11463" x="1765300" y="1019175"/>
          <p14:tracePt t="11464" x="1746250" y="1019175"/>
          <p14:tracePt t="11465" x="1739900" y="1012825"/>
          <p14:tracePt t="11466" x="1720850" y="1012825"/>
          <p14:tracePt t="11467" x="1701800" y="1012825"/>
          <p14:tracePt t="11468" x="1682750" y="1006475"/>
          <p14:tracePt t="11469" x="1670050" y="1006475"/>
          <p14:tracePt t="11471" x="1651000" y="1006475"/>
          <p14:tracePt t="11471" x="1631950" y="1006475"/>
          <p14:tracePt t="11472" x="1625600" y="1006475"/>
          <p14:tracePt t="11473" x="1612900" y="1006475"/>
          <p14:tracePt t="11474" x="1592263" y="1000125"/>
          <p14:tracePt t="11475" x="1573213" y="1000125"/>
          <p14:tracePt t="11476" x="1560513" y="1000125"/>
          <p14:tracePt t="11477" x="1541463" y="1000125"/>
          <p14:tracePt t="11478" x="1522413" y="993775"/>
          <p14:tracePt t="11479" x="1516063" y="993775"/>
          <p14:tracePt t="11480" x="1497013" y="993775"/>
          <p14:tracePt t="11481" x="1484313" y="993775"/>
          <p14:tracePt t="11482" x="1465263" y="987425"/>
          <p14:tracePt t="11483" x="1446213" y="987425"/>
          <p14:tracePt t="11484" x="1433513" y="987425"/>
          <p14:tracePt t="11485" x="1414463" y="987425"/>
          <p14:tracePt t="11486" x="1401763" y="987425"/>
          <p14:tracePt t="11487" x="1389063" y="987425"/>
          <p14:tracePt t="11488" x="1370013" y="987425"/>
          <p14:tracePt t="11489" x="1357313" y="987425"/>
          <p14:tracePt t="11490" x="1338263" y="987425"/>
          <p14:tracePt t="11491" x="1325563" y="987425"/>
          <p14:tracePt t="11492" x="1306513" y="987425"/>
          <p14:tracePt t="11493" x="1300163" y="987425"/>
          <p14:tracePt t="11494" x="1281113" y="987425"/>
          <p14:tracePt t="11495" x="1268413" y="987425"/>
          <p14:tracePt t="11496" x="1249363" y="987425"/>
          <p14:tracePt t="11497" x="1230313" y="987425"/>
          <p14:tracePt t="11498" x="1217613" y="987425"/>
          <p14:tracePt t="11499" x="1204913" y="987425"/>
          <p14:tracePt t="11500" x="1192213" y="987425"/>
          <p14:tracePt t="11501" x="1179513" y="987425"/>
          <p14:tracePt t="11502" x="1166813" y="987425"/>
          <p14:tracePt t="11504" x="1133475" y="987425"/>
          <p14:tracePt t="11505" x="1127125" y="987425"/>
          <p14:tracePt t="11506" x="1114425" y="987425"/>
          <p14:tracePt t="11507" x="1101725" y="987425"/>
          <p14:tracePt t="11508" x="1089025" y="987425"/>
          <p14:tracePt t="11509" x="1076325" y="987425"/>
          <p14:tracePt t="11510" x="1063625" y="987425"/>
          <p14:tracePt t="11511" x="1050925" y="987425"/>
          <p14:tracePt t="11512" x="1038225" y="987425"/>
          <p14:tracePt t="11513" x="1031875" y="987425"/>
          <p14:tracePt t="11514" x="1019175" y="987425"/>
          <p14:tracePt t="11515" x="1006475" y="987425"/>
          <p14:tracePt t="11516" x="993775" y="987425"/>
          <p14:tracePt t="11517" x="981075" y="987425"/>
          <p14:tracePt t="11518" x="974725" y="987425"/>
          <p14:tracePt t="11519" x="962025" y="987425"/>
          <p14:tracePt t="11520" x="955675" y="987425"/>
          <p14:tracePt t="11521" x="942975" y="987425"/>
          <p14:tracePt t="11522" x="930275" y="987425"/>
          <p14:tracePt t="11523" x="923925" y="987425"/>
          <p14:tracePt t="11524" x="911225" y="987425"/>
          <p14:tracePt t="11525" x="898525" y="987425"/>
          <p14:tracePt t="11526" x="892175" y="987425"/>
          <p14:tracePt t="11527" x="885825" y="987425"/>
          <p14:tracePt t="11528" x="879475" y="987425"/>
          <p14:tracePt t="11529" x="866775" y="987425"/>
          <p14:tracePt t="11530" x="860425" y="987425"/>
          <p14:tracePt t="11531" x="847725" y="987425"/>
          <p14:tracePt t="11532" x="841375" y="987425"/>
          <p14:tracePt t="11533" x="828675" y="987425"/>
          <p14:tracePt t="11534" x="822325" y="987425"/>
          <p14:tracePt t="11536" x="809625" y="987425"/>
          <p14:tracePt t="11537" x="803275" y="987425"/>
          <p14:tracePt t="11538" x="790575" y="987425"/>
          <p14:tracePt t="11539" x="784225" y="987425"/>
          <p14:tracePt t="11540" x="777875" y="987425"/>
          <p14:tracePt t="11541" x="771525" y="987425"/>
          <p14:tracePt t="11542" x="765175" y="987425"/>
          <p14:tracePt t="11543" x="758825" y="987425"/>
          <p14:tracePt t="11545" x="752475" y="987425"/>
          <p14:tracePt t="11546" x="746125" y="987425"/>
          <p14:tracePt t="11547" x="739775" y="987425"/>
          <p14:tracePt t="11548" x="733425" y="987425"/>
          <p14:tracePt t="11549" x="727075" y="987425"/>
          <p14:tracePt t="11550" x="720725" y="987425"/>
          <p14:tracePt t="11551" x="714375" y="987425"/>
          <p14:tracePt t="11552" x="708025" y="987425"/>
          <p14:tracePt t="11554" x="701675" y="987425"/>
          <p14:tracePt t="11556" x="695325" y="987425"/>
          <p14:tracePt t="11557" x="688975" y="987425"/>
          <p14:tracePt t="11559" x="681038" y="987425"/>
          <p14:tracePt t="11561" x="674688" y="987425"/>
          <p14:tracePt t="11563" x="668338" y="987425"/>
          <p14:tracePt t="11564" x="661988" y="987425"/>
          <p14:tracePt t="11566" x="661988" y="993775"/>
          <p14:tracePt t="11567" x="655638" y="993775"/>
          <p14:tracePt t="11569" x="649288" y="993775"/>
          <p14:tracePt t="11572" x="642938" y="993775"/>
          <p14:tracePt t="11577" x="636588" y="993775"/>
          <p14:tracePt t="11581" x="630238" y="993775"/>
          <p14:tracePt t="11657" x="636588" y="993775"/>
          <p14:tracePt t="11662" x="642938" y="993775"/>
          <p14:tracePt t="11663" x="642938" y="1000125"/>
          <p14:tracePt t="11665" x="649288" y="1000125"/>
          <p14:tracePt t="11667" x="655638" y="1000125"/>
          <p14:tracePt t="11670" x="661988" y="1000125"/>
          <p14:tracePt t="11672" x="668338" y="1000125"/>
          <p14:tracePt t="11673" x="674688" y="1000125"/>
          <p14:tracePt t="11674" x="681038" y="1000125"/>
          <p14:tracePt t="11676" x="688975" y="1000125"/>
          <p14:tracePt t="11677" x="695325" y="1000125"/>
          <p14:tracePt t="11678" x="701675" y="1000125"/>
          <p14:tracePt t="11679" x="708025" y="1000125"/>
          <p14:tracePt t="11680" x="714375" y="1000125"/>
          <p14:tracePt t="11681" x="720725" y="1000125"/>
          <p14:tracePt t="11682" x="727075" y="1000125"/>
          <p14:tracePt t="11683" x="733425" y="1000125"/>
          <p14:tracePt t="11684" x="739775" y="1000125"/>
          <p14:tracePt t="11685" x="746125" y="1006475"/>
          <p14:tracePt t="11686" x="752475" y="1006475"/>
          <p14:tracePt t="11687" x="758825" y="1006475"/>
          <p14:tracePt t="11688" x="771525" y="1006475"/>
          <p14:tracePt t="11689" x="777875" y="1006475"/>
          <p14:tracePt t="11690" x="784225" y="1006475"/>
          <p14:tracePt t="11691" x="796925" y="1006475"/>
          <p14:tracePt t="11692" x="803275" y="1006475"/>
          <p14:tracePt t="11693" x="809625" y="1006475"/>
          <p14:tracePt t="11695" x="828675" y="1006475"/>
          <p14:tracePt t="11696" x="841375" y="1006475"/>
          <p14:tracePt t="11697" x="847725" y="1006475"/>
          <p14:tracePt t="11698" x="860425" y="1006475"/>
          <p14:tracePt t="11699" x="866775" y="1006475"/>
          <p14:tracePt t="11700" x="879475" y="1006475"/>
          <p14:tracePt t="11701" x="892175" y="1006475"/>
          <p14:tracePt t="11702" x="904875" y="1006475"/>
          <p14:tracePt t="11703" x="911225" y="1006475"/>
          <p14:tracePt t="11704" x="930275" y="1006475"/>
          <p14:tracePt t="11705" x="936625" y="1006475"/>
          <p14:tracePt t="11706" x="949325" y="1006475"/>
          <p14:tracePt t="11707" x="962025" y="1006475"/>
          <p14:tracePt t="11708" x="974725" y="1006475"/>
          <p14:tracePt t="11709" x="993775" y="1006475"/>
          <p14:tracePt t="11710" x="1006475" y="1006475"/>
          <p14:tracePt t="11712" x="1025525" y="1006475"/>
          <p14:tracePt t="11713" x="1044575" y="1006475"/>
          <p14:tracePt t="11714" x="1057275" y="1006475"/>
          <p14:tracePt t="11715" x="1076325" y="1006475"/>
          <p14:tracePt t="11716" x="1095375" y="1006475"/>
          <p14:tracePt t="11717" x="1108075" y="1006475"/>
          <p14:tracePt t="11718" x="1127125" y="1006475"/>
          <p14:tracePt t="11719" x="1133475" y="1006475"/>
          <p14:tracePt t="11720" x="1154113" y="1006475"/>
          <p14:tracePt t="11721" x="1173163" y="1006475"/>
          <p14:tracePt t="11722" x="1192213" y="1006475"/>
          <p14:tracePt t="11723" x="1211263" y="1006475"/>
          <p14:tracePt t="11724" x="1230313" y="1006475"/>
          <p14:tracePt t="11725" x="1249363" y="1006475"/>
          <p14:tracePt t="11726" x="1262063" y="1006475"/>
          <p14:tracePt t="11727" x="1281113" y="1006475"/>
          <p14:tracePt t="11728" x="1306513" y="1006475"/>
          <p14:tracePt t="11729" x="1325563" y="1006475"/>
          <p14:tracePt t="11730" x="1344613" y="1006475"/>
          <p14:tracePt t="11731" x="1370013" y="1000125"/>
          <p14:tracePt t="11732" x="1395413" y="1000125"/>
          <p14:tracePt t="11733" x="1408113" y="1000125"/>
          <p14:tracePt t="11734" x="1427163" y="1000125"/>
          <p14:tracePt t="11735" x="1452563" y="1000125"/>
          <p14:tracePt t="11737" x="1503363" y="993775"/>
          <p14:tracePt t="11738" x="1522413" y="993775"/>
          <p14:tracePt t="11739" x="1547813" y="993775"/>
          <p14:tracePt t="11740" x="1560513" y="993775"/>
          <p14:tracePt t="11741" x="1579563" y="993775"/>
          <p14:tracePt t="11742" x="1606550" y="993775"/>
          <p14:tracePt t="11743" x="1631950" y="993775"/>
          <p14:tracePt t="11744" x="1657350" y="993775"/>
          <p14:tracePt t="11745" x="1682750" y="993775"/>
          <p14:tracePt t="11746" x="1695450" y="987425"/>
          <p14:tracePt t="11747" x="1720850" y="987425"/>
          <p14:tracePt t="11748" x="1739900" y="987425"/>
          <p14:tracePt t="11749" x="1765300" y="987425"/>
          <p14:tracePt t="11750" x="1790700" y="987425"/>
          <p14:tracePt t="11751" x="1816100" y="987425"/>
          <p14:tracePt t="11752" x="1835150" y="987425"/>
          <p14:tracePt t="11753" x="1854200" y="987425"/>
          <p14:tracePt t="11754" x="1873250" y="987425"/>
          <p14:tracePt t="11755" x="1905000" y="987425"/>
          <p14:tracePt t="11756" x="1930400" y="987425"/>
          <p14:tracePt t="11757" x="1955800" y="987425"/>
          <p14:tracePt t="11758" x="1974850" y="987425"/>
          <p14:tracePt t="11759" x="2000250" y="987425"/>
          <p14:tracePt t="11760" x="2012950" y="987425"/>
          <p14:tracePt t="11762" x="2058988" y="987425"/>
          <p14:tracePt t="11763" x="2084388" y="987425"/>
          <p14:tracePt t="11764" x="2109788" y="987425"/>
          <p14:tracePt t="11765" x="2128838" y="981075"/>
          <p14:tracePt t="11766" x="2154238" y="981075"/>
          <p14:tracePt t="11767" x="2173288" y="981075"/>
          <p14:tracePt t="11768" x="2198688" y="981075"/>
          <p14:tracePt t="11769" x="2217738" y="974725"/>
          <p14:tracePt t="11770" x="2243138" y="974725"/>
          <p14:tracePt t="11771" x="2268538" y="974725"/>
          <p14:tracePt t="11772" x="2287588" y="974725"/>
          <p14:tracePt t="11773" x="2312988" y="974725"/>
          <p14:tracePt t="11774" x="2325688" y="974725"/>
          <p14:tracePt t="11775" x="2344738" y="974725"/>
          <p14:tracePt t="11776" x="2370138" y="974725"/>
          <p14:tracePt t="11777" x="2389188" y="974725"/>
          <p14:tracePt t="11778" x="2408238" y="974725"/>
          <p14:tracePt t="11779" x="2427288" y="974725"/>
          <p14:tracePt t="11780" x="2439988" y="974725"/>
          <p14:tracePt t="11781" x="2459038" y="974725"/>
          <p14:tracePt t="11782" x="2484438" y="974725"/>
          <p14:tracePt t="11783" x="2503488" y="974725"/>
          <p14:tracePt t="11784" x="2524125" y="974725"/>
          <p14:tracePt t="11785" x="2543175" y="974725"/>
          <p14:tracePt t="11787" x="2574925" y="974725"/>
          <p14:tracePt t="11788" x="2593975" y="974725"/>
          <p14:tracePt t="11789" x="2613025" y="974725"/>
          <p14:tracePt t="11790" x="2625725" y="974725"/>
          <p14:tracePt t="11791" x="2644775" y="974725"/>
          <p14:tracePt t="11792" x="2657475" y="974725"/>
          <p14:tracePt t="11793" x="2676525" y="974725"/>
          <p14:tracePt t="11794" x="2689225" y="974725"/>
          <p14:tracePt t="11795" x="2701925" y="974725"/>
          <p14:tracePt t="11796" x="2714625" y="974725"/>
          <p14:tracePt t="11797" x="2727325" y="974725"/>
          <p14:tracePt t="11798" x="2746375" y="968375"/>
          <p14:tracePt t="11799" x="2759075" y="968375"/>
          <p14:tracePt t="11800" x="2771775" y="968375"/>
          <p14:tracePt t="11801" x="2778125" y="968375"/>
          <p14:tracePt t="11802" x="2790825" y="968375"/>
          <p14:tracePt t="11803" x="2809875" y="968375"/>
          <p14:tracePt t="11804" x="2816225" y="968375"/>
          <p14:tracePt t="11805" x="2828925" y="968375"/>
          <p14:tracePt t="11806" x="2841625" y="968375"/>
          <p14:tracePt t="11807" x="2854325" y="968375"/>
          <p14:tracePt t="11808" x="2860675" y="968375"/>
          <p14:tracePt t="11809" x="2873375" y="968375"/>
          <p14:tracePt t="11810" x="2879725" y="968375"/>
          <p14:tracePt t="11812" x="2905125" y="968375"/>
          <p14:tracePt t="11813" x="2911475" y="968375"/>
          <p14:tracePt t="11814" x="2917825" y="968375"/>
          <p14:tracePt t="11815" x="2924175" y="968375"/>
          <p14:tracePt t="11816" x="2930525" y="968375"/>
          <p14:tracePt t="11817" x="2943225" y="968375"/>
          <p14:tracePt t="11818" x="2949575" y="968375"/>
          <p14:tracePt t="11820" x="2962275" y="968375"/>
          <p14:tracePt t="11821" x="2968625" y="968375"/>
          <p14:tracePt t="11822" x="2976563" y="968375"/>
          <p14:tracePt t="11823" x="2982913" y="968375"/>
          <p14:tracePt t="11824" x="2989263" y="968375"/>
          <p14:tracePt t="11825" x="2995613" y="968375"/>
          <p14:tracePt t="11827" x="3001963" y="968375"/>
          <p14:tracePt t="11829" x="3008313" y="968375"/>
          <p14:tracePt t="11831" x="3014663" y="968375"/>
          <p14:tracePt t="11834" x="3021013" y="968375"/>
          <p14:tracePt t="11836" x="3027363" y="968375"/>
          <p14:tracePt t="11840" x="3033713" y="968375"/>
          <p14:tracePt t="12884" x="3027363" y="968375"/>
          <p14:tracePt t="12889" x="3021013" y="968375"/>
          <p14:tracePt t="12895" x="3014663" y="968375"/>
          <p14:tracePt t="12899" x="3008313" y="968375"/>
          <p14:tracePt t="12903" x="3001963" y="968375"/>
          <p14:tracePt t="12907" x="3001963" y="962025"/>
          <p14:tracePt t="12908" x="2995613" y="962025"/>
          <p14:tracePt t="12912" x="2989263" y="962025"/>
          <p14:tracePt t="12915" x="2982913" y="962025"/>
          <p14:tracePt t="12920" x="2976563" y="962025"/>
          <p14:tracePt t="12923" x="2968625" y="962025"/>
          <p14:tracePt t="12926" x="2962275" y="962025"/>
          <p14:tracePt t="12931" x="2955925" y="962025"/>
          <p14:tracePt t="12935" x="2949575" y="962025"/>
          <p14:tracePt t="12936" x="2943225" y="962025"/>
          <p14:tracePt t="12940" x="2936875" y="962025"/>
          <p14:tracePt t="12943" x="2930525" y="962025"/>
          <p14:tracePt t="12946" x="2924175" y="962025"/>
          <p14:tracePt t="12950" x="2917825" y="962025"/>
          <p14:tracePt t="12952" x="2911475" y="962025"/>
          <p14:tracePt t="12955" x="2905125" y="962025"/>
          <p14:tracePt t="12960" x="2898775" y="962025"/>
          <p14:tracePt t="12963" x="2892425" y="962025"/>
          <p14:tracePt t="12968" x="2886075" y="962025"/>
          <p14:tracePt t="12973" x="2879725" y="962025"/>
          <p14:tracePt t="12976" x="2873375" y="962025"/>
          <p14:tracePt t="12983" x="2867025" y="962025"/>
          <p14:tracePt t="12988" x="2860675" y="962025"/>
          <p14:tracePt t="12997" x="2854325" y="962025"/>
          <p14:tracePt t="13017" x="2847975" y="962025"/>
          <p14:tracePt t="13422" x="2860675" y="962025"/>
          <p14:tracePt t="13423" x="2867025" y="962025"/>
          <p14:tracePt t="13426" x="2873375" y="962025"/>
          <p14:tracePt t="13428" x="2879725" y="962025"/>
          <p14:tracePt t="13429" x="2886075" y="962025"/>
          <p14:tracePt t="13430" x="2892425" y="962025"/>
          <p14:tracePt t="13431" x="2892425" y="968375"/>
          <p14:tracePt t="13432" x="2905125" y="968375"/>
          <p14:tracePt t="13434" x="2911475" y="968375"/>
          <p14:tracePt t="13435" x="2924175" y="968375"/>
          <p14:tracePt t="13436" x="2930525" y="968375"/>
          <p14:tracePt t="13437" x="2943225" y="968375"/>
          <p14:tracePt t="13438" x="2949575" y="968375"/>
          <p14:tracePt t="13439" x="2955925" y="974725"/>
          <p14:tracePt t="13440" x="2962275" y="974725"/>
          <p14:tracePt t="13441" x="2976563" y="974725"/>
          <p14:tracePt t="13442" x="2982913" y="974725"/>
          <p14:tracePt t="13443" x="2995613" y="974725"/>
          <p14:tracePt t="13444" x="3008313" y="974725"/>
          <p14:tracePt t="13445" x="3021013" y="974725"/>
          <p14:tracePt t="13446" x="3033713" y="974725"/>
          <p14:tracePt t="13447" x="3040063" y="974725"/>
          <p14:tracePt t="13448" x="3052763" y="974725"/>
          <p14:tracePt t="13449" x="3071813" y="974725"/>
          <p14:tracePt t="13450" x="3084513" y="974725"/>
          <p14:tracePt t="13451" x="3097213" y="974725"/>
          <p14:tracePt t="13452" x="3109913" y="974725"/>
          <p14:tracePt t="13453" x="3128963" y="981075"/>
          <p14:tracePt t="13454" x="3135313" y="981075"/>
          <p14:tracePt t="13455" x="3148013" y="981075"/>
          <p14:tracePt t="13456" x="3167063" y="981075"/>
          <p14:tracePt t="13457" x="3179763" y="981075"/>
          <p14:tracePt t="13459" x="3211513" y="987425"/>
          <p14:tracePt t="13460" x="3230563" y="987425"/>
          <p14:tracePt t="13461" x="3243263" y="987425"/>
          <p14:tracePt t="13462" x="3262313" y="993775"/>
          <p14:tracePt t="13463" x="3275013" y="993775"/>
          <p14:tracePt t="13464" x="3294063" y="993775"/>
          <p14:tracePt t="13465" x="3325813" y="993775"/>
          <p14:tracePt t="13466" x="3344863" y="993775"/>
          <p14:tracePt t="13467" x="3363913" y="993775"/>
          <p14:tracePt t="13468" x="3370263" y="1000125"/>
          <p14:tracePt t="13469" x="3395663" y="1000125"/>
          <p14:tracePt t="13470" x="3414713" y="1000125"/>
          <p14:tracePt t="13471" x="3435350" y="1000125"/>
          <p14:tracePt t="13472" x="3460750" y="1000125"/>
          <p14:tracePt t="13473" x="3486150" y="1006475"/>
          <p14:tracePt t="13474" x="3498850" y="1006475"/>
          <p14:tracePt t="13475" x="3517900" y="1012825"/>
          <p14:tracePt t="13476" x="3543300" y="1012825"/>
          <p14:tracePt t="13477" x="3568700" y="1012825"/>
          <p14:tracePt t="13478" x="3594100" y="1012825"/>
          <p14:tracePt t="13479" x="3625850" y="1019175"/>
          <p14:tracePt t="13480" x="3651250" y="1019175"/>
          <p14:tracePt t="13481" x="3663950" y="1025525"/>
          <p14:tracePt t="13482" x="3683000" y="1025525"/>
          <p14:tracePt t="13484" x="3740150" y="1025525"/>
          <p14:tracePt t="13485" x="3771900" y="1031875"/>
          <p14:tracePt t="13486" x="3797300" y="1038225"/>
          <p14:tracePt t="13487" x="3822700" y="1038225"/>
          <p14:tracePt t="13488" x="3841750" y="1044575"/>
          <p14:tracePt t="13489" x="3867150" y="1044575"/>
          <p14:tracePt t="13490" x="3900488" y="1044575"/>
          <p14:tracePt t="13492" x="3957638" y="1057275"/>
          <p14:tracePt t="13493" x="3989388" y="1057275"/>
          <p14:tracePt t="13494" x="4021138" y="1057275"/>
          <p14:tracePt t="13495" x="4033838" y="1063625"/>
          <p14:tracePt t="13496" x="4065588" y="1069975"/>
          <p14:tracePt t="13497" x="4097338" y="1069975"/>
          <p14:tracePt t="13498" x="4129088" y="1069975"/>
          <p14:tracePt t="13499" x="4154488" y="1077913"/>
          <p14:tracePt t="13500" x="4186238" y="1084263"/>
          <p14:tracePt t="13501" x="4217988" y="1090613"/>
          <p14:tracePt t="13502" x="4230688" y="1090613"/>
          <p14:tracePt t="13503" x="4262438" y="1090613"/>
          <p14:tracePt t="13504" x="4294188" y="1096963"/>
          <p14:tracePt t="13505" x="4325938" y="1103313"/>
          <p14:tracePt t="13506" x="4359275" y="1103313"/>
          <p14:tracePt t="13507" x="4391025" y="1109663"/>
          <p14:tracePt t="13508" x="4410075" y="1109663"/>
          <p14:tracePt t="13509" x="4441825" y="1116013"/>
          <p14:tracePt t="13510" x="4467225" y="1122363"/>
          <p14:tracePt t="13511" x="4498975" y="1122363"/>
          <p14:tracePt t="13512" x="4537075" y="1128713"/>
          <p14:tracePt t="13513" x="4562475" y="1135063"/>
          <p14:tracePt t="13514" x="4594225" y="1141413"/>
          <p14:tracePt t="13515" x="4625975" y="1141413"/>
          <p14:tracePt t="13517" x="4676775" y="1154113"/>
          <p14:tracePt t="13518" x="4702175" y="1154113"/>
          <p14:tracePt t="13519" x="4733925" y="1160463"/>
          <p14:tracePt t="13520" x="4759325" y="1166813"/>
          <p14:tracePt t="13521" x="4784725" y="1166813"/>
          <p14:tracePt t="13522" x="4811713" y="1166813"/>
          <p14:tracePt t="13523" x="4837113" y="1173163"/>
          <p14:tracePt t="13524" x="4862513" y="1179513"/>
          <p14:tracePt t="13525" x="4887913" y="1185863"/>
          <p14:tracePt t="13526" x="4919663" y="1185863"/>
          <p14:tracePt t="13527" x="4951413" y="1192213"/>
          <p14:tracePt t="13528" x="4976813" y="1198563"/>
          <p14:tracePt t="13529" x="4983163" y="1198563"/>
          <p14:tracePt t="13530" x="5008563" y="1204913"/>
          <p14:tracePt t="13531" x="5040313" y="1211263"/>
          <p14:tracePt t="13532" x="5072063" y="1211263"/>
          <p14:tracePt t="13533" x="5097463" y="1217613"/>
          <p14:tracePt t="13534" x="5122863" y="1223963"/>
          <p14:tracePt t="13535" x="5148263" y="1223963"/>
          <p14:tracePt t="13536" x="5160963" y="1223963"/>
          <p14:tracePt t="13537" x="5186363" y="1230313"/>
          <p14:tracePt t="13538" x="5211763" y="1236663"/>
          <p14:tracePt t="13539" x="5237163" y="1236663"/>
          <p14:tracePt t="13540" x="5256213" y="1243013"/>
          <p14:tracePt t="13542" x="5308600" y="1249363"/>
          <p14:tracePt t="13543" x="5314950" y="1249363"/>
          <p14:tracePt t="13544" x="5340350" y="1255713"/>
          <p14:tracePt t="13545" x="5365750" y="1262063"/>
          <p14:tracePt t="13546" x="5384800" y="1262063"/>
          <p14:tracePt t="13547" x="5403850" y="1268413"/>
          <p14:tracePt t="13548" x="5416550" y="1268413"/>
          <p14:tracePt t="13549" x="5435600" y="1274763"/>
          <p14:tracePt t="13550" x="5448300" y="1274763"/>
          <p14:tracePt t="13551" x="5461000" y="1281113"/>
          <p14:tracePt t="13552" x="5480050" y="1281113"/>
          <p14:tracePt t="13553" x="5492750" y="1287463"/>
          <p14:tracePt t="13554" x="5505450" y="1287463"/>
          <p14:tracePt t="13555" x="5524500" y="1293813"/>
          <p14:tracePt t="13556" x="5537200" y="1293813"/>
          <p14:tracePt t="13557" x="5543550" y="1293813"/>
          <p14:tracePt t="13558" x="5556250" y="1300163"/>
          <p14:tracePt t="13559" x="5568950" y="1300163"/>
          <p14:tracePt t="13560" x="5581650" y="1306513"/>
          <p14:tracePt t="13561" x="5594350" y="1306513"/>
          <p14:tracePt t="13562" x="5600700" y="1306513"/>
          <p14:tracePt t="13563" x="5607050" y="1312863"/>
          <p14:tracePt t="13564" x="5613400" y="1312863"/>
          <p14:tracePt t="13565" x="5619750" y="1312863"/>
          <p14:tracePt t="13567" x="5638800" y="1319213"/>
          <p14:tracePt t="13568" x="5645150" y="1319213"/>
          <p14:tracePt t="13569" x="5651500" y="1319213"/>
          <p14:tracePt t="13570" x="5657850" y="1319213"/>
          <p14:tracePt t="13572" x="5664200" y="1325563"/>
          <p14:tracePt t="13573" x="5670550" y="1325563"/>
          <p14:tracePt t="13574" x="5676900" y="1325563"/>
          <p14:tracePt t="13576" x="5676900" y="1331913"/>
          <p14:tracePt t="13577" x="5683250" y="1331913"/>
          <p14:tracePt t="13579" x="5689600" y="1331913"/>
          <p14:tracePt t="13582" x="5695950" y="1331913"/>
          <p14:tracePt t="13963" x="5695950" y="1338263"/>
          <p14:tracePt t="13965" x="5702300" y="1338263"/>
          <p14:tracePt t="13969" x="5708650" y="1338263"/>
          <p14:tracePt t="13972" x="5716588" y="1338263"/>
          <p14:tracePt t="13977" x="5722938" y="1338263"/>
          <p14:tracePt t="13979" x="5729288" y="1338263"/>
          <p14:tracePt t="13980" x="5729288" y="1344613"/>
          <p14:tracePt t="13983" x="5735638" y="1344613"/>
          <p14:tracePt t="13985" x="5735638" y="1350963"/>
          <p14:tracePt t="13986" x="5741988" y="1350963"/>
          <p14:tracePt t="13989" x="5748338" y="1350963"/>
          <p14:tracePt t="13991" x="5754688" y="1350963"/>
          <p14:tracePt t="13992" x="5754688" y="1357313"/>
          <p14:tracePt t="13995" x="5761038" y="1357313"/>
          <p14:tracePt t="13997" x="5767388" y="1357313"/>
          <p14:tracePt t="13998" x="5767388" y="1363663"/>
          <p14:tracePt t="13999" x="5773738" y="1363663"/>
          <p14:tracePt t="14002" x="5780088" y="1363663"/>
          <p14:tracePt t="14003" x="5780088" y="1370013"/>
          <p14:tracePt t="14004" x="5786438" y="1370013"/>
          <p14:tracePt t="14006" x="5792788" y="1376363"/>
          <p14:tracePt t="14008" x="5799138" y="1376363"/>
          <p14:tracePt t="14010" x="5805488" y="1376363"/>
          <p14:tracePt t="14011" x="5805488" y="1382713"/>
          <p14:tracePt t="14012" x="5811838" y="1382713"/>
          <p14:tracePt t="14014" x="5818188" y="1389063"/>
          <p14:tracePt t="14016" x="5824538" y="1389063"/>
          <p14:tracePt t="14018" x="5830888" y="1395413"/>
          <p14:tracePt t="14019" x="5837238" y="1395413"/>
          <p14:tracePt t="14022" x="5843588" y="1395413"/>
          <p14:tracePt t="14023" x="5849938" y="1401763"/>
          <p14:tracePt t="14025" x="5856288" y="1401763"/>
          <p14:tracePt t="14026" x="5856288" y="1408113"/>
          <p14:tracePt t="14027" x="5862638" y="1408113"/>
          <p14:tracePt t="14029" x="5868988" y="1408113"/>
          <p14:tracePt t="14030" x="5868988" y="1414463"/>
          <p14:tracePt t="14031" x="5875338" y="1414463"/>
          <p14:tracePt t="14034" x="5881688" y="1414463"/>
          <p14:tracePt t="14035" x="5888038" y="1414463"/>
          <p14:tracePt t="14037" x="5894388" y="1420813"/>
          <p14:tracePt t="14039" x="5900738" y="1420813"/>
          <p14:tracePt t="14041" x="5900738" y="1427163"/>
          <p14:tracePt t="14042" x="5907088" y="1427163"/>
          <p14:tracePt t="14044" x="5913438" y="1427163"/>
          <p14:tracePt t="14046" x="5913438" y="1433513"/>
          <p14:tracePt t="14047" x="5919788" y="1433513"/>
          <p14:tracePt t="14050" x="5926138" y="1433513"/>
          <p14:tracePt t="14052" x="5932488" y="1433513"/>
          <p14:tracePt t="14054" x="5932488" y="1439863"/>
          <p14:tracePt t="14055" x="5938838" y="1439863"/>
          <p14:tracePt t="14058" x="5945188" y="1439863"/>
          <p14:tracePt t="14060" x="5945188" y="1446213"/>
          <p14:tracePt t="14061" x="5951538" y="1446213"/>
          <p14:tracePt t="14063" x="5957888" y="1446213"/>
          <p14:tracePt t="14066" x="5957888" y="1452563"/>
          <p14:tracePt t="14067" x="5964238" y="1452563"/>
          <p14:tracePt t="14070" x="5970588" y="1452563"/>
          <p14:tracePt t="14072" x="5976938" y="1452563"/>
          <p14:tracePt t="14074" x="5976938" y="1458913"/>
          <p14:tracePt t="14075" x="5983288" y="1458913"/>
          <p14:tracePt t="14078" x="5989638" y="1458913"/>
          <p14:tracePt t="14080" x="5989638" y="1465263"/>
          <p14:tracePt t="14083" x="5995988" y="1465263"/>
          <p14:tracePt t="14085" x="6002338" y="1465263"/>
          <p14:tracePt t="14086" x="6002338" y="1471613"/>
          <p14:tracePt t="14088" x="6008688" y="1471613"/>
          <p14:tracePt t="14093" x="6015038" y="1471613"/>
          <p14:tracePt t="14094" x="6015038" y="1477963"/>
          <p14:tracePt t="14097" x="6021388" y="1477963"/>
          <p14:tracePt t="14098" x="6021388" y="1484313"/>
          <p14:tracePt t="14099" x="6027738" y="1484313"/>
          <p14:tracePt t="14103" x="6027738" y="1490663"/>
          <p14:tracePt t="14104" x="6034088" y="1490663"/>
          <p14:tracePt t="14108" x="6040438" y="1490663"/>
          <p14:tracePt t="14109" x="6040438" y="1497013"/>
          <p14:tracePt t="14110" x="6046788" y="1497013"/>
          <p14:tracePt t="14112" x="6046788" y="1504950"/>
          <p14:tracePt t="14115" x="6053138" y="1511300"/>
          <p14:tracePt t="14117" x="6059488" y="1511300"/>
          <p14:tracePt t="14119" x="6059488" y="1517650"/>
          <p14:tracePt t="14120" x="6065838" y="1517650"/>
          <p14:tracePt t="14122" x="6065838" y="1524000"/>
          <p14:tracePt t="14124" x="6072188" y="1530350"/>
          <p14:tracePt t="14126" x="6078538" y="1530350"/>
          <p14:tracePt t="14127" x="6078538" y="1536700"/>
          <p14:tracePt t="14128" x="6084888" y="1536700"/>
          <p14:tracePt t="14129" x="6084888" y="1543050"/>
          <p14:tracePt t="14131" x="6084888" y="1549400"/>
          <p14:tracePt t="14132" x="6091238" y="1549400"/>
          <p14:tracePt t="14134" x="6097588" y="1555750"/>
          <p14:tracePt t="14137" x="6103938" y="1562100"/>
          <p14:tracePt t="14138" x="6103938" y="1568450"/>
          <p14:tracePt t="14141" x="6110288" y="1574800"/>
          <p14:tracePt t="14143" x="6116638" y="1581150"/>
          <p14:tracePt t="14144" x="6116638" y="1587500"/>
          <p14:tracePt t="14146" x="6122988" y="1593850"/>
          <p14:tracePt t="14149" x="6122988" y="1600200"/>
          <p14:tracePt t="14150" x="6129338" y="1606550"/>
          <p14:tracePt t="14151" x="6129338" y="1612900"/>
          <p14:tracePt t="14153" x="6135688" y="1612900"/>
          <p14:tracePt t="14154" x="6135688" y="1619250"/>
          <p14:tracePt t="14155" x="6135688" y="1625600"/>
          <p14:tracePt t="14156" x="6142038" y="1631950"/>
          <p14:tracePt t="14157" x="6142038" y="1638300"/>
          <p14:tracePt t="14158" x="6148388" y="1638300"/>
          <p14:tracePt t="14159" x="6148388" y="1644650"/>
          <p14:tracePt t="14160" x="6148388" y="1651000"/>
          <p14:tracePt t="14161" x="6154738" y="1657350"/>
          <p14:tracePt t="14163" x="6154738" y="1663700"/>
          <p14:tracePt t="14164" x="6161088" y="1670050"/>
          <p14:tracePt t="14166" x="6167438" y="1682750"/>
          <p14:tracePt t="14168" x="6167438" y="1689100"/>
          <p14:tracePt t="14169" x="6175375" y="1695450"/>
          <p14:tracePt t="14170" x="6175375" y="1701800"/>
          <p14:tracePt t="14171" x="6181725" y="1708150"/>
          <p14:tracePt t="14172" x="6181725" y="1720850"/>
          <p14:tracePt t="14173" x="6181725" y="1727200"/>
          <p14:tracePt t="14175" x="6188075" y="1739900"/>
          <p14:tracePt t="14176" x="6188075" y="1746250"/>
          <p14:tracePt t="14177" x="6194425" y="1758950"/>
          <p14:tracePt t="14178" x="6200775" y="1765300"/>
          <p14:tracePt t="14179" x="6200775" y="1771650"/>
          <p14:tracePt t="14180" x="6207125" y="1778000"/>
          <p14:tracePt t="14181" x="6207125" y="1784350"/>
          <p14:tracePt t="14182" x="6213475" y="1797050"/>
          <p14:tracePt t="14183" x="6213475" y="1803400"/>
          <p14:tracePt t="14184" x="6219825" y="1816100"/>
          <p14:tracePt t="14185" x="6226175" y="1822450"/>
          <p14:tracePt t="14186" x="6226175" y="1835150"/>
          <p14:tracePt t="14187" x="6232525" y="1841500"/>
          <p14:tracePt t="14188" x="6232525" y="1854200"/>
          <p14:tracePt t="14189" x="6238875" y="1860550"/>
          <p14:tracePt t="14191" x="6251575" y="1885950"/>
          <p14:tracePt t="14192" x="6251575" y="1892300"/>
          <p14:tracePt t="14193" x="6257925" y="1905000"/>
          <p14:tracePt t="14194" x="6257925" y="1917700"/>
          <p14:tracePt t="14195" x="6264275" y="1924050"/>
          <p14:tracePt t="14196" x="6264275" y="1931988"/>
          <p14:tracePt t="14197" x="6276975" y="1951038"/>
          <p14:tracePt t="14198" x="6276975" y="1957388"/>
          <p14:tracePt t="14199" x="6283325" y="1970088"/>
          <p14:tracePt t="14200" x="6283325" y="1982788"/>
          <p14:tracePt t="14201" x="6289675" y="1995488"/>
          <p14:tracePt t="14202" x="6289675" y="2001838"/>
          <p14:tracePt t="14203" x="6296025" y="2014538"/>
          <p14:tracePt t="14204" x="6296025" y="2027238"/>
          <p14:tracePt t="14205" x="6308725" y="2039938"/>
          <p14:tracePt t="14206" x="6308725" y="2052638"/>
          <p14:tracePt t="14207" x="6315075" y="2065338"/>
          <p14:tracePt t="14208" x="6315075" y="2071688"/>
          <p14:tracePt t="14209" x="6321425" y="2084388"/>
          <p14:tracePt t="14210" x="6321425" y="2097088"/>
          <p14:tracePt t="14211" x="6327775" y="2109788"/>
          <p14:tracePt t="14212" x="6334125" y="2128838"/>
          <p14:tracePt t="14213" x="6334125" y="2135188"/>
          <p14:tracePt t="14214" x="6340475" y="2154238"/>
          <p14:tracePt t="14216" x="6340475" y="2173288"/>
          <p14:tracePt t="14217" x="6346825" y="2185988"/>
          <p14:tracePt t="14218" x="6346825" y="2198688"/>
          <p14:tracePt t="14219" x="6353175" y="2211388"/>
          <p14:tracePt t="14220" x="6359525" y="2224088"/>
          <p14:tracePt t="14221" x="6359525" y="2236788"/>
          <p14:tracePt t="14222" x="6359525" y="2243138"/>
          <p14:tracePt t="14223" x="6365875" y="2255838"/>
          <p14:tracePt t="14224" x="6365875" y="2274888"/>
          <p14:tracePt t="14225" x="6372225" y="2281238"/>
          <p14:tracePt t="14226" x="6372225" y="2300288"/>
          <p14:tracePt t="14227" x="6378575" y="2306638"/>
          <p14:tracePt t="14228" x="6378575" y="2325688"/>
          <p14:tracePt t="14229" x="6378575" y="2332038"/>
          <p14:tracePt t="14230" x="6384925" y="2344738"/>
          <p14:tracePt t="14231" x="6391275" y="2359025"/>
          <p14:tracePt t="14232" x="6391275" y="2371725"/>
          <p14:tracePt t="14233" x="6391275" y="2378075"/>
          <p14:tracePt t="14234" x="6397625" y="2390775"/>
          <p14:tracePt t="14235" x="6397625" y="2403475"/>
          <p14:tracePt t="14236" x="6397625" y="2409825"/>
          <p14:tracePt t="14237" x="6397625" y="2428875"/>
          <p14:tracePt t="14238" x="6403975" y="2435225"/>
          <p14:tracePt t="14239" x="6403975" y="2447925"/>
          <p14:tracePt t="14240" x="6403975" y="2460625"/>
          <p14:tracePt t="14241" x="6403975" y="2473325"/>
          <p14:tracePt t="14242" x="6410325" y="2479675"/>
          <p14:tracePt t="14243" x="6410325" y="2492375"/>
          <p14:tracePt t="14244" x="6410325" y="2505075"/>
          <p14:tracePt t="14245" x="6410325" y="2511425"/>
          <p14:tracePt t="14246" x="6410325" y="2524125"/>
          <p14:tracePt t="14247" x="6410325" y="2530475"/>
          <p14:tracePt t="14248" x="6410325" y="2549525"/>
          <p14:tracePt t="14249" x="6410325" y="2555875"/>
          <p14:tracePt t="14250" x="6410325" y="2562225"/>
          <p14:tracePt t="14251" x="6410325" y="2574925"/>
          <p14:tracePt t="14252" x="6410325" y="2581275"/>
          <p14:tracePt t="14253" x="6410325" y="2593975"/>
          <p14:tracePt t="14254" x="6410325" y="2606675"/>
          <p14:tracePt t="14255" x="6410325" y="2619375"/>
          <p14:tracePt t="14256" x="6410325" y="2625725"/>
          <p14:tracePt t="14257" x="6410325" y="2632075"/>
          <p14:tracePt t="14258" x="6410325" y="2638425"/>
          <p14:tracePt t="14259" x="6410325" y="2651125"/>
          <p14:tracePt t="14260" x="6410325" y="2663825"/>
          <p14:tracePt t="14261" x="6410325" y="2670175"/>
          <p14:tracePt t="14262" x="6410325" y="2682875"/>
          <p14:tracePt t="14264" x="6410325" y="2695575"/>
          <p14:tracePt t="14265" x="6410325" y="2701925"/>
          <p14:tracePt t="14266" x="6410325" y="2714625"/>
          <p14:tracePt t="14267" x="6410325" y="2727325"/>
          <p14:tracePt t="14268" x="6410325" y="2733675"/>
          <p14:tracePt t="14269" x="6410325" y="2746375"/>
          <p14:tracePt t="14270" x="6410325" y="2752725"/>
          <p14:tracePt t="14271" x="6403975" y="2759075"/>
          <p14:tracePt t="14272" x="6403975" y="2765425"/>
          <p14:tracePt t="14273" x="6403975" y="2778125"/>
          <p14:tracePt t="14274" x="6397625" y="2792413"/>
          <p14:tracePt t="14275" x="6397625" y="2798763"/>
          <p14:tracePt t="14276" x="6397625" y="2805113"/>
          <p14:tracePt t="14277" x="6391275" y="2811463"/>
          <p14:tracePt t="14278" x="6391275" y="2824163"/>
          <p14:tracePt t="14279" x="6391275" y="2836863"/>
          <p14:tracePt t="14280" x="6384925" y="2843213"/>
          <p14:tracePt t="14281" x="6378575" y="2855913"/>
          <p14:tracePt t="14282" x="6378575" y="2868613"/>
          <p14:tracePt t="14283" x="6372225" y="2874963"/>
          <p14:tracePt t="14284" x="6372225" y="2881313"/>
          <p14:tracePt t="14285" x="6365875" y="2887663"/>
          <p14:tracePt t="14286" x="6365875" y="2900363"/>
          <p14:tracePt t="14287" x="6359525" y="2913063"/>
          <p14:tracePt t="14288" x="6353175" y="2919413"/>
          <p14:tracePt t="14289" x="6353175" y="2925763"/>
          <p14:tracePt t="14290" x="6346825" y="2938463"/>
          <p14:tracePt t="14291" x="6346825" y="2944813"/>
          <p14:tracePt t="14292" x="6340475" y="2957513"/>
          <p14:tracePt t="14293" x="6340475" y="2963863"/>
          <p14:tracePt t="14294" x="6327775" y="2970213"/>
          <p14:tracePt t="14295" x="6327775" y="2982913"/>
          <p14:tracePt t="14296" x="6321425" y="2995613"/>
          <p14:tracePt t="14297" x="6315075" y="2995613"/>
          <p14:tracePt t="14298" x="6315075" y="3001963"/>
          <p14:tracePt t="14299" x="6308725" y="3014663"/>
          <p14:tracePt t="14300" x="6302375" y="3021013"/>
          <p14:tracePt t="14301" x="6296025" y="3033713"/>
          <p14:tracePt t="14302" x="6289675" y="3046413"/>
          <p14:tracePt t="14303" x="6283325" y="3052763"/>
          <p14:tracePt t="14304" x="6276975" y="3059113"/>
          <p14:tracePt t="14305" x="6276975" y="3065463"/>
          <p14:tracePt t="14306" x="6270625" y="3071813"/>
          <p14:tracePt t="14307" x="6264275" y="3084513"/>
          <p14:tracePt t="14308" x="6257925" y="3090863"/>
          <p14:tracePt t="14309" x="6251575" y="3103563"/>
          <p14:tracePt t="14310" x="6245225" y="3109913"/>
          <p14:tracePt t="14311" x="6238875" y="3116263"/>
          <p14:tracePt t="14312" x="6232525" y="3122613"/>
          <p14:tracePt t="14313" x="6226175" y="3128963"/>
          <p14:tracePt t="14314" x="6219825" y="3141663"/>
          <p14:tracePt t="14315" x="6213475" y="3148013"/>
          <p14:tracePt t="14316" x="6207125" y="3154363"/>
          <p14:tracePt t="14317" x="6200775" y="3167063"/>
          <p14:tracePt t="14318" x="6194425" y="3173413"/>
          <p14:tracePt t="14319" x="6188075" y="3179763"/>
          <p14:tracePt t="14320" x="6181725" y="3186113"/>
          <p14:tracePt t="14321" x="6175375" y="3198813"/>
          <p14:tracePt t="14322" x="6167438" y="3205163"/>
          <p14:tracePt t="14323" x="6154738" y="3211513"/>
          <p14:tracePt t="14324" x="6148388" y="3225800"/>
          <p14:tracePt t="14326" x="6142038" y="3232150"/>
          <p14:tracePt t="14327" x="6129338" y="3244850"/>
          <p14:tracePt t="14328" x="6122988" y="3251200"/>
          <p14:tracePt t="14329" x="6110288" y="3257550"/>
          <p14:tracePt t="14330" x="6103938" y="3263900"/>
          <p14:tracePt t="14331" x="6097588" y="3276600"/>
          <p14:tracePt t="14332" x="6091238" y="3276600"/>
          <p14:tracePt t="14333" x="6084888" y="3282950"/>
          <p14:tracePt t="14334" x="6072188" y="3289300"/>
          <p14:tracePt t="14335" x="6059488" y="3302000"/>
          <p14:tracePt t="14336" x="6053138" y="3308350"/>
          <p14:tracePt t="14337" x="6040438" y="3314700"/>
          <p14:tracePt t="14338" x="6034088" y="3327400"/>
          <p14:tracePt t="14339" x="6027738" y="3327400"/>
          <p14:tracePt t="14340" x="6015038" y="3333750"/>
          <p14:tracePt t="14341" x="6002338" y="3340100"/>
          <p14:tracePt t="14342" x="5995988" y="3346450"/>
          <p14:tracePt t="14343" x="5983288" y="3359150"/>
          <p14:tracePt t="14344" x="5970588" y="3365500"/>
          <p14:tracePt t="14345" x="5964238" y="3365500"/>
          <p14:tracePt t="14346" x="5957888" y="3371850"/>
          <p14:tracePt t="14347" x="5945188" y="3378200"/>
          <p14:tracePt t="14349" x="5926138" y="3397250"/>
          <p14:tracePt t="14350" x="5907088" y="3403600"/>
          <p14:tracePt t="14351" x="5894388" y="3403600"/>
          <p14:tracePt t="14352" x="5888038" y="3409950"/>
          <p14:tracePt t="14353" x="5875338" y="3416300"/>
          <p14:tracePt t="14354" x="5862638" y="3422650"/>
          <p14:tracePt t="14355" x="5849938" y="3429000"/>
          <p14:tracePt t="14356" x="5837238" y="3435350"/>
          <p14:tracePt t="14357" x="5824538" y="3441700"/>
          <p14:tracePt t="14358" x="5811838" y="3448050"/>
          <p14:tracePt t="14359" x="5805488" y="3454400"/>
          <p14:tracePt t="14360" x="5786438" y="3454400"/>
          <p14:tracePt t="14361" x="5780088" y="3467100"/>
          <p14:tracePt t="14362" x="5761038" y="3467100"/>
          <p14:tracePt t="14363" x="5748338" y="3473450"/>
          <p14:tracePt t="14364" x="5729288" y="3479800"/>
          <p14:tracePt t="14365" x="5716588" y="3486150"/>
          <p14:tracePt t="14366" x="5702300" y="3486150"/>
          <p14:tracePt t="14367" x="5689600" y="3492500"/>
          <p14:tracePt t="14368" x="5676900" y="3498850"/>
          <p14:tracePt t="14369" x="5657850" y="3498850"/>
          <p14:tracePt t="14370" x="5645150" y="3511550"/>
          <p14:tracePt t="14371" x="5626100" y="3511550"/>
          <p14:tracePt t="14372" x="5607050" y="3517900"/>
          <p14:tracePt t="14375" x="5562600" y="3530600"/>
          <p14:tracePt t="14376" x="5549900" y="3530600"/>
          <p14:tracePt t="14377" x="5537200" y="3536950"/>
          <p14:tracePt t="14378" x="5511800" y="3536950"/>
          <p14:tracePt t="14379" x="5499100" y="3536950"/>
          <p14:tracePt t="14380" x="5492750" y="3543300"/>
          <p14:tracePt t="14381" x="5467350" y="3549650"/>
          <p14:tracePt t="14382" x="5454650" y="3549650"/>
          <p14:tracePt t="14383" x="5435600" y="3549650"/>
          <p14:tracePt t="14384" x="5422900" y="3556000"/>
          <p14:tracePt t="14385" x="5397500" y="3556000"/>
          <p14:tracePt t="14386" x="5378450" y="3556000"/>
          <p14:tracePt t="14387" x="5372100" y="3562350"/>
          <p14:tracePt t="14388" x="5353050" y="3562350"/>
          <p14:tracePt t="14389" x="5327650" y="3568700"/>
          <p14:tracePt t="14390" x="5308600" y="3568700"/>
          <p14:tracePt t="14391" x="5295900" y="3568700"/>
          <p14:tracePt t="14392" x="5276850" y="3568700"/>
          <p14:tracePt t="14393" x="5256213" y="3568700"/>
          <p14:tracePt t="14394" x="5243513" y="3568700"/>
          <p14:tracePt t="14395" x="5224463" y="3568700"/>
          <p14:tracePt t="14396" x="5205413" y="3568700"/>
          <p14:tracePt t="14397" x="5186363" y="3575050"/>
          <p14:tracePt t="14399" x="5154613" y="3575050"/>
          <p14:tracePt t="14400" x="5141913" y="3575050"/>
          <p14:tracePt t="14401" x="5122863" y="3575050"/>
          <p14:tracePt t="14402" x="5103813" y="3575050"/>
          <p14:tracePt t="14403" x="5091113" y="3575050"/>
          <p14:tracePt t="14404" x="5072063" y="3575050"/>
          <p14:tracePt t="14405" x="5046663" y="3575050"/>
          <p14:tracePt t="14406" x="5033963" y="3575050"/>
          <p14:tracePt t="14407" x="5027613" y="3575050"/>
          <p14:tracePt t="14408" x="5002213" y="3575050"/>
          <p14:tracePt t="14409" x="4989513" y="3575050"/>
          <p14:tracePt t="14410" x="4970463" y="3568700"/>
          <p14:tracePt t="14411" x="4957763" y="3568700"/>
          <p14:tracePt t="14412" x="4938713" y="3568700"/>
          <p14:tracePt t="14413" x="4926013" y="3562350"/>
          <p14:tracePt t="14414" x="4913313" y="3562350"/>
          <p14:tracePt t="14415" x="4900613" y="3562350"/>
          <p14:tracePt t="14416" x="4881563" y="3562350"/>
          <p14:tracePt t="14417" x="4862513" y="3556000"/>
          <p14:tracePt t="14418" x="4849813" y="3556000"/>
          <p14:tracePt t="14419" x="4837113" y="3556000"/>
          <p14:tracePt t="14420" x="4818063" y="3549650"/>
          <p14:tracePt t="14421" x="4811713" y="3549650"/>
          <p14:tracePt t="14422" x="4797425" y="3543300"/>
          <p14:tracePt t="14424" x="4772025" y="3543300"/>
          <p14:tracePt t="14425" x="4759325" y="3536950"/>
          <p14:tracePt t="14426" x="4746625" y="3536950"/>
          <p14:tracePt t="14427" x="4733925" y="3536950"/>
          <p14:tracePt t="14428" x="4727575" y="3536950"/>
          <p14:tracePt t="14429" x="4714875" y="3536950"/>
          <p14:tracePt t="14430" x="4708525" y="3530600"/>
          <p14:tracePt t="14432" x="4683125" y="3530600"/>
          <p14:tracePt t="14433" x="4670425" y="3530600"/>
          <p14:tracePt t="14434" x="4657725" y="3524250"/>
          <p14:tracePt t="14435" x="4651375" y="3524250"/>
          <p14:tracePt t="14436" x="4638675" y="3524250"/>
          <p14:tracePt t="14437" x="4632325" y="3524250"/>
          <p14:tracePt t="14438" x="4619625" y="3524250"/>
          <p14:tracePt t="14439" x="4606925" y="3517900"/>
          <p14:tracePt t="14440" x="4594225" y="3517900"/>
          <p14:tracePt t="14441" x="4581525" y="3517900"/>
          <p14:tracePt t="14442" x="4575175" y="3517900"/>
          <p14:tracePt t="14443" x="4568825" y="3517900"/>
          <p14:tracePt t="14444" x="4549775" y="3517900"/>
          <p14:tracePt t="14445" x="4543425" y="3511550"/>
          <p14:tracePt t="14446" x="4524375" y="3511550"/>
          <p14:tracePt t="14447" x="4511675" y="3511550"/>
          <p14:tracePt t="14448" x="4498975" y="3505200"/>
          <p14:tracePt t="14449" x="4492625" y="3505200"/>
          <p14:tracePt t="14450" x="4479925" y="3505200"/>
          <p14:tracePt t="14451" x="4467225" y="3505200"/>
          <p14:tracePt t="14452" x="4454525" y="3505200"/>
          <p14:tracePt t="14453" x="4441825" y="3498850"/>
          <p14:tracePt t="14454" x="4429125" y="3498850"/>
          <p14:tracePt t="14455" x="4422775" y="3498850"/>
          <p14:tracePt t="14456" x="4410075" y="3498850"/>
          <p14:tracePt t="14457" x="4391025" y="3492500"/>
          <p14:tracePt t="14458" x="4384675" y="3492500"/>
          <p14:tracePt t="14459" x="4365625" y="3492500"/>
          <p14:tracePt t="14460" x="4352925" y="3492500"/>
          <p14:tracePt t="14461" x="4338638" y="3486150"/>
          <p14:tracePt t="14462" x="4332288" y="3486150"/>
          <p14:tracePt t="14463" x="4319588" y="3486150"/>
          <p14:tracePt t="14464" x="4306888" y="3479800"/>
          <p14:tracePt t="14465" x="4294188" y="3479800"/>
          <p14:tracePt t="14466" x="4275138" y="3479800"/>
          <p14:tracePt t="14467" x="4268788" y="3473450"/>
          <p14:tracePt t="14468" x="4256088" y="3473450"/>
          <p14:tracePt t="14469" x="4249738" y="3473450"/>
          <p14:tracePt t="14470" x="4230688" y="3473450"/>
          <p14:tracePt t="14471" x="4217988" y="3467100"/>
          <p14:tracePt t="14472" x="4205288" y="3467100"/>
          <p14:tracePt t="14473" x="4192588" y="3467100"/>
          <p14:tracePt t="14474" x="4179888" y="3467100"/>
          <p14:tracePt t="14475" x="4173538" y="3467100"/>
          <p14:tracePt t="14476" x="4160838" y="3460750"/>
          <p14:tracePt t="14477" x="4154488" y="3460750"/>
          <p14:tracePt t="14478" x="4141788" y="3460750"/>
          <p14:tracePt t="14479" x="4129088" y="3460750"/>
          <p14:tracePt t="14480" x="4116388" y="3460750"/>
          <p14:tracePt t="14481" x="4103688" y="3454400"/>
          <p14:tracePt t="14482" x="4090988" y="3454400"/>
          <p14:tracePt t="14483" x="4084638" y="3454400"/>
          <p14:tracePt t="14484" x="4078288" y="3454400"/>
          <p14:tracePt t="14485" x="4065588" y="3454400"/>
          <p14:tracePt t="14486" x="4052888" y="3454400"/>
          <p14:tracePt t="14487" x="4046538" y="3448050"/>
          <p14:tracePt t="14488" x="4033838" y="3448050"/>
          <p14:tracePt t="14489" x="4027488" y="3448050"/>
          <p14:tracePt t="14490" x="4021138" y="3448050"/>
          <p14:tracePt t="14491" x="4008438" y="3441700"/>
          <p14:tracePt t="14492" x="3995738" y="3441700"/>
          <p14:tracePt t="14493" x="3989388" y="3441700"/>
          <p14:tracePt t="14494" x="3976688" y="3441700"/>
          <p14:tracePt t="14495" x="3970338" y="3441700"/>
          <p14:tracePt t="14496" x="3963988" y="3441700"/>
          <p14:tracePt t="14497" x="3951288" y="3441700"/>
          <p14:tracePt t="14499" x="3932238" y="3441700"/>
          <p14:tracePt t="14500" x="3919538" y="3441700"/>
          <p14:tracePt t="14501" x="3913188" y="3441700"/>
          <p14:tracePt t="14502" x="3906838" y="3435350"/>
          <p14:tracePt t="14503" x="3900488" y="3435350"/>
          <p14:tracePt t="14504" x="3887788" y="3435350"/>
          <p14:tracePt t="14505" x="3873500" y="3435350"/>
          <p14:tracePt t="14506" x="3867150" y="3435350"/>
          <p14:tracePt t="14507" x="3860800" y="3435350"/>
          <p14:tracePt t="14508" x="3848100" y="3435350"/>
          <p14:tracePt t="14509" x="3841750" y="3435350"/>
          <p14:tracePt t="14510" x="3835400" y="3429000"/>
          <p14:tracePt t="14511" x="3829050" y="3429000"/>
          <p14:tracePt t="14512" x="3816350" y="3429000"/>
          <p14:tracePt t="14513" x="3803650" y="3429000"/>
          <p14:tracePt t="14515" x="3790950" y="3429000"/>
          <p14:tracePt t="14516" x="3784600" y="3429000"/>
          <p14:tracePt t="14517" x="3778250" y="3429000"/>
          <p14:tracePt t="14518" x="3765550" y="3429000"/>
          <p14:tracePt t="14519" x="3759200" y="3429000"/>
          <p14:tracePt t="14520" x="3752850" y="3429000"/>
          <p14:tracePt t="14521" x="3740150" y="3429000"/>
          <p14:tracePt t="14522" x="3733800" y="3429000"/>
          <p14:tracePt t="14523" x="3727450" y="3429000"/>
          <p14:tracePt t="14524" x="3721100" y="3422650"/>
          <p14:tracePt t="14525" x="3714750" y="3422650"/>
          <p14:tracePt t="14526" x="3702050" y="3422650"/>
          <p14:tracePt t="14527" x="3695700" y="3422650"/>
          <p14:tracePt t="14528" x="3683000" y="3422650"/>
          <p14:tracePt t="14529" x="3676650" y="3422650"/>
          <p14:tracePt t="14530" x="3670300" y="3422650"/>
          <p14:tracePt t="14531" x="3663950" y="3422650"/>
          <p14:tracePt t="14532" x="3657600" y="3422650"/>
          <p14:tracePt t="14533" x="3644900" y="3422650"/>
          <p14:tracePt t="14534" x="3638550" y="3422650"/>
          <p14:tracePt t="14535" x="3632200" y="3422650"/>
          <p14:tracePt t="14536" x="3625850" y="3422650"/>
          <p14:tracePt t="14537" x="3619500" y="3422650"/>
          <p14:tracePt t="14538" x="3613150" y="3422650"/>
          <p14:tracePt t="14539" x="3600450" y="3422650"/>
          <p14:tracePt t="14540" x="3594100" y="3422650"/>
          <p14:tracePt t="14541" x="3587750" y="3422650"/>
          <p14:tracePt t="14542" x="3581400" y="3422650"/>
          <p14:tracePt t="14543" x="3575050" y="3422650"/>
          <p14:tracePt t="14544" x="3562350" y="3422650"/>
          <p14:tracePt t="14546" x="3549650" y="3422650"/>
          <p14:tracePt t="14547" x="3543300" y="3422650"/>
          <p14:tracePt t="14548" x="3536950" y="3422650"/>
          <p14:tracePt t="14549" x="3530600" y="3422650"/>
          <p14:tracePt t="14550" x="3524250" y="3422650"/>
          <p14:tracePt t="14551" x="3517900" y="3422650"/>
          <p14:tracePt t="14552" x="3511550" y="3422650"/>
          <p14:tracePt t="14553" x="3505200" y="3422650"/>
          <p14:tracePt t="14554" x="3498850" y="3422650"/>
          <p14:tracePt t="14555" x="3492500" y="3422650"/>
          <p14:tracePt t="14557" x="3473450" y="3422650"/>
          <p14:tracePt t="14559" x="3467100" y="3422650"/>
          <p14:tracePt t="14560" x="3460750" y="3422650"/>
          <p14:tracePt t="14561" x="3454400" y="3422650"/>
          <p14:tracePt t="14562" x="3448050" y="3422650"/>
          <p14:tracePt t="14563" x="3435350" y="3422650"/>
          <p14:tracePt t="14564" x="3427413" y="3422650"/>
          <p14:tracePt t="14566" x="3414713" y="3422650"/>
          <p14:tracePt t="14567" x="3408363" y="3422650"/>
          <p14:tracePt t="14568" x="3402013" y="3422650"/>
          <p14:tracePt t="14569" x="3395663" y="3422650"/>
          <p14:tracePt t="14570" x="3382963" y="3422650"/>
          <p14:tracePt t="14571" x="3376613" y="3422650"/>
          <p14:tracePt t="14572" x="3370263" y="3422650"/>
          <p14:tracePt t="14573" x="3363913" y="3422650"/>
          <p14:tracePt t="14574" x="3357563" y="3422650"/>
          <p14:tracePt t="14575" x="3351213" y="3422650"/>
          <p14:tracePt t="14576" x="3338513" y="3422650"/>
          <p14:tracePt t="14577" x="3332163" y="3422650"/>
          <p14:tracePt t="14578" x="3325813" y="3422650"/>
          <p14:tracePt t="14579" x="3319463" y="3422650"/>
          <p14:tracePt t="14580" x="3313113" y="3422650"/>
          <p14:tracePt t="14582" x="3300413" y="3422650"/>
          <p14:tracePt t="14582" x="3287713" y="3422650"/>
          <p14:tracePt t="14583" x="3281363" y="3422650"/>
          <p14:tracePt t="14584" x="3275013" y="3422650"/>
          <p14:tracePt t="14585" x="3262313" y="3422650"/>
          <p14:tracePt t="14587" x="3249613" y="3422650"/>
          <p14:tracePt t="14588" x="3243263" y="3422650"/>
          <p14:tracePt t="14589" x="3230563" y="3422650"/>
          <p14:tracePt t="14590" x="3217863" y="3422650"/>
          <p14:tracePt t="14591" x="3211513" y="3422650"/>
          <p14:tracePt t="14592" x="3205163" y="3422650"/>
          <p14:tracePt t="14593" x="3192463" y="3429000"/>
          <p14:tracePt t="14594" x="3186113" y="3429000"/>
          <p14:tracePt t="14595" x="3173413" y="3429000"/>
          <p14:tracePt t="14596" x="3160713" y="3429000"/>
          <p14:tracePt t="14597" x="3154363" y="3429000"/>
          <p14:tracePt t="14598" x="3141663" y="3429000"/>
          <p14:tracePt t="14599" x="3135313" y="3429000"/>
          <p14:tracePt t="14600" x="3122613" y="3435350"/>
          <p14:tracePt t="14601" x="3109913" y="3435350"/>
          <p14:tracePt t="14602" x="3097213" y="3435350"/>
          <p14:tracePt t="14603" x="3090863" y="3435350"/>
          <p14:tracePt t="14604" x="3078163" y="3435350"/>
          <p14:tracePt t="14605" x="3065463" y="3435350"/>
          <p14:tracePt t="14607" x="3046413" y="3435350"/>
          <p14:tracePt t="14608" x="3033713" y="3435350"/>
          <p14:tracePt t="14609" x="3021013" y="3435350"/>
          <p14:tracePt t="14610" x="3008313" y="3435350"/>
          <p14:tracePt t="14611" x="2995613" y="3435350"/>
          <p14:tracePt t="14612" x="2982913" y="3435350"/>
          <p14:tracePt t="14613" x="2976563" y="3435350"/>
          <p14:tracePt t="14614" x="2962275" y="3435350"/>
          <p14:tracePt t="14615" x="2949575" y="3435350"/>
          <p14:tracePt t="14616" x="2936875" y="3435350"/>
          <p14:tracePt t="14617" x="2924175" y="3435350"/>
          <p14:tracePt t="14618" x="2911475" y="3435350"/>
          <p14:tracePt t="14619" x="2892425" y="3435350"/>
          <p14:tracePt t="14620" x="2886075" y="3435350"/>
          <p14:tracePt t="14621" x="2873375" y="3435350"/>
          <p14:tracePt t="14622" x="2860675" y="3435350"/>
          <p14:tracePt t="14623" x="2847975" y="3435350"/>
          <p14:tracePt t="14624" x="2828925" y="3435350"/>
          <p14:tracePt t="14625" x="2816225" y="3435350"/>
          <p14:tracePt t="14626" x="2803525" y="3435350"/>
          <p14:tracePt t="14627" x="2790825" y="3435350"/>
          <p14:tracePt t="14628" x="2778125" y="3435350"/>
          <p14:tracePt t="14629" x="2765425" y="3435350"/>
          <p14:tracePt t="14630" x="2752725" y="3435350"/>
          <p14:tracePt t="14631" x="2733675" y="3435350"/>
          <p14:tracePt t="14632" x="2714625" y="3429000"/>
          <p14:tracePt t="14633" x="2701925" y="3429000"/>
          <p14:tracePt t="14634" x="2689225" y="3429000"/>
          <p14:tracePt t="14635" x="2676525" y="3429000"/>
          <p14:tracePt t="14636" x="2657475" y="3429000"/>
          <p14:tracePt t="14637" x="2644775" y="3422650"/>
          <p14:tracePt t="14638" x="2625725" y="3422650"/>
          <p14:tracePt t="14640" x="2600325" y="3422650"/>
          <p14:tracePt t="14641" x="2581275" y="3416300"/>
          <p14:tracePt t="14642" x="2562225" y="3416300"/>
          <p14:tracePt t="14643" x="2549525" y="3416300"/>
          <p14:tracePt t="14644" x="2530475" y="3409950"/>
          <p14:tracePt t="14645" x="2517775" y="3409950"/>
          <p14:tracePt t="14646" x="2490788" y="3403600"/>
          <p14:tracePt t="14647" x="2484438" y="3403600"/>
          <p14:tracePt t="14648" x="2465388" y="3403600"/>
          <p14:tracePt t="14649" x="2452688" y="3403600"/>
          <p14:tracePt t="14650" x="2427288" y="3397250"/>
          <p14:tracePt t="14651" x="2408238" y="3390900"/>
          <p14:tracePt t="14652" x="2395538" y="3390900"/>
          <p14:tracePt t="14653" x="2376488" y="3390900"/>
          <p14:tracePt t="14654" x="2363788" y="3384550"/>
          <p14:tracePt t="14655" x="2351088" y="3384550"/>
          <p14:tracePt t="14657" x="2312988" y="3378200"/>
          <p14:tracePt t="14658" x="2300288" y="3371850"/>
          <p14:tracePt t="14659" x="2281238" y="3371850"/>
          <p14:tracePt t="14660" x="2268538" y="3371850"/>
          <p14:tracePt t="14661" x="2255838" y="3365500"/>
          <p14:tracePt t="14662" x="2243138" y="3365500"/>
          <p14:tracePt t="14663" x="2224088" y="3365500"/>
          <p14:tracePt t="14664" x="2205038" y="3359150"/>
          <p14:tracePt t="14665" x="2192338" y="3359150"/>
          <p14:tracePt t="14666" x="2179638" y="3359150"/>
          <p14:tracePt t="14667" x="2166938" y="3352800"/>
          <p14:tracePt t="14668" x="2160588" y="3346450"/>
          <p14:tracePt t="14669" x="2141538" y="3346450"/>
          <p14:tracePt t="14670" x="2128838" y="3346450"/>
          <p14:tracePt t="14671" x="2116138" y="3340100"/>
          <p14:tracePt t="14672" x="2103438" y="3340100"/>
          <p14:tracePt t="14673" x="2090738" y="3340100"/>
          <p14:tracePt t="14674" x="2078038" y="3333750"/>
          <p14:tracePt t="14675" x="2071688" y="3333750"/>
          <p14:tracePt t="14676" x="2065338" y="3333750"/>
          <p14:tracePt t="14677" x="2044700" y="3333750"/>
          <p14:tracePt t="14678" x="2038350" y="3327400"/>
          <p14:tracePt t="14679" x="2025650" y="3327400"/>
          <p14:tracePt t="14680" x="2012950" y="3327400"/>
          <p14:tracePt t="14681" x="2006600" y="3327400"/>
          <p14:tracePt t="14682" x="1993900" y="3321050"/>
          <p14:tracePt t="14683" x="1987550" y="3314700"/>
          <p14:tracePt t="14684" x="1974850" y="3314700"/>
          <p14:tracePt t="14685" x="1962150" y="3314700"/>
          <p14:tracePt t="14686" x="1955800" y="3314700"/>
          <p14:tracePt t="14687" x="1943100" y="3308350"/>
          <p14:tracePt t="14688" x="1936750" y="3308350"/>
          <p14:tracePt t="14689" x="1930400" y="3308350"/>
          <p14:tracePt t="14690" x="1917700" y="3308350"/>
          <p14:tracePt t="14691" x="1911350" y="3302000"/>
          <p14:tracePt t="14692" x="1905000" y="3302000"/>
          <p14:tracePt t="14693" x="1898650" y="3302000"/>
          <p14:tracePt t="14694" x="1885950" y="3295650"/>
          <p14:tracePt t="14696" x="1873250" y="3295650"/>
          <p14:tracePt t="14697" x="1866900" y="3295650"/>
          <p14:tracePt t="14698" x="1860550" y="3289300"/>
          <p14:tracePt t="14699" x="1854200" y="3289300"/>
          <p14:tracePt t="14700" x="1847850" y="3289300"/>
          <p14:tracePt t="14701" x="1841500" y="3282950"/>
          <p14:tracePt t="14703" x="1835150" y="3282950"/>
          <p14:tracePt t="14704" x="1828800" y="3282950"/>
          <p14:tracePt t="14705" x="1822450" y="3276600"/>
          <p14:tracePt t="14707" x="1816100" y="3276600"/>
          <p14:tracePt t="14708" x="1809750" y="3270250"/>
          <p14:tracePt t="14709" x="1803400" y="3270250"/>
          <p14:tracePt t="14710" x="1797050" y="3270250"/>
          <p14:tracePt t="14711" x="1797050" y="3263900"/>
          <p14:tracePt t="14712" x="1790700" y="3263900"/>
          <p14:tracePt t="14713" x="1784350" y="3263900"/>
          <p14:tracePt t="14714" x="1778000" y="3263900"/>
          <p14:tracePt t="14715" x="1771650" y="3257550"/>
          <p14:tracePt t="14718" x="1765300" y="3257550"/>
          <p14:tracePt t="14719" x="1758950" y="3251200"/>
          <p14:tracePt t="14720" x="1752600" y="3251200"/>
          <p14:tracePt t="14722" x="1746250" y="3251200"/>
          <p14:tracePt t="14724" x="1739900" y="3244850"/>
          <p14:tracePt t="14725" x="1733550" y="3244850"/>
          <p14:tracePt t="14727" x="1727200" y="3238500"/>
          <p14:tracePt t="14728" x="1720850" y="3238500"/>
          <p14:tracePt t="14731" x="1714500" y="3232150"/>
          <p14:tracePt t="14733" x="1708150" y="3232150"/>
          <p14:tracePt t="14734" x="1701800" y="3225800"/>
          <p14:tracePt t="14736" x="1695450" y="3225800"/>
          <p14:tracePt t="14740" x="1682750" y="3219450"/>
          <p14:tracePt t="14742" x="1676400" y="3219450"/>
          <p14:tracePt t="14743" x="1670050" y="3219450"/>
          <p14:tracePt t="14745" x="1670050" y="3211513"/>
          <p14:tracePt t="14746" x="1663700" y="3211513"/>
          <p14:tracePt t="14748" x="1657350" y="3211513"/>
          <p14:tracePt t="14749" x="1651000" y="3205163"/>
          <p14:tracePt t="14752" x="1644650" y="3205163"/>
          <p14:tracePt t="14754" x="1638300" y="3205163"/>
          <p14:tracePt t="14756" x="1631950" y="3205163"/>
          <p14:tracePt t="14757" x="1631950" y="3198813"/>
          <p14:tracePt t="14759" x="1625600" y="3198813"/>
          <p14:tracePt t="14762" x="1619250" y="3198813"/>
          <p14:tracePt t="14763" x="1619250" y="3192463"/>
          <p14:tracePt t="14765" x="1612900" y="3192463"/>
          <p14:tracePt t="14773" x="1606550" y="3192463"/>
          <p14:tracePt t="14781" x="1606550" y="3186113"/>
          <p14:tracePt t="14782" x="1598613" y="3186113"/>
          <p14:tracePt t="15027" x="1598613" y="3192463"/>
          <p14:tracePt t="15031" x="1606550" y="3192463"/>
          <p14:tracePt t="15036" x="1612900" y="3192463"/>
          <p14:tracePt t="15041" x="1619250" y="3192463"/>
          <p14:tracePt t="15043" x="1619250" y="3198813"/>
          <p14:tracePt t="15045" x="1625600" y="3198813"/>
          <p14:tracePt t="15050" x="1631950" y="3198813"/>
          <p14:tracePt t="15052" x="1638300" y="3198813"/>
          <p14:tracePt t="15054" x="1644650" y="3198813"/>
          <p14:tracePt t="15057" x="1651000" y="3198813"/>
          <p14:tracePt t="15059" x="1657350" y="3198813"/>
          <p14:tracePt t="15061" x="1663700" y="3198813"/>
          <p14:tracePt t="15062" x="1663700" y="3205163"/>
          <p14:tracePt t="15065" x="1670050" y="3205163"/>
          <p14:tracePt t="15067" x="1676400" y="3205163"/>
          <p14:tracePt t="15068" x="1682750" y="3205163"/>
          <p14:tracePt t="15071" x="1689100" y="3205163"/>
          <p14:tracePt t="15073" x="1695450" y="3205163"/>
          <p14:tracePt t="15074" x="1701800" y="3205163"/>
          <p14:tracePt t="15075" x="1708150" y="3211513"/>
          <p14:tracePt t="15076" x="1714500" y="3211513"/>
          <p14:tracePt t="15077" x="1720850" y="3211513"/>
          <p14:tracePt t="15078" x="1727200" y="3211513"/>
          <p14:tracePt t="15079" x="1733550" y="3211513"/>
          <p14:tracePt t="15081" x="1739900" y="3211513"/>
          <p14:tracePt t="15082" x="1746250" y="3211513"/>
          <p14:tracePt t="15083" x="1752600" y="3211513"/>
          <p14:tracePt t="15084" x="1765300" y="3211513"/>
          <p14:tracePt t="15085" x="1771650" y="3211513"/>
          <p14:tracePt t="15086" x="1778000" y="3211513"/>
          <p14:tracePt t="15087" x="1784350" y="3211513"/>
          <p14:tracePt t="15088" x="1790700" y="3211513"/>
          <p14:tracePt t="15089" x="1797050" y="3211513"/>
          <p14:tracePt t="15090" x="1809750" y="3219450"/>
          <p14:tracePt t="15091" x="1816100" y="3219450"/>
          <p14:tracePt t="15092" x="1828800" y="3219450"/>
          <p14:tracePt t="15094" x="1841500" y="3219450"/>
          <p14:tracePt t="15095" x="1854200" y="3219450"/>
          <p14:tracePt t="15096" x="1860550" y="3219450"/>
          <p14:tracePt t="15097" x="1866900" y="3219450"/>
          <p14:tracePt t="15098" x="1879600" y="3219450"/>
          <p14:tracePt t="15099" x="1885950" y="3219450"/>
          <p14:tracePt t="15100" x="1892300" y="3219450"/>
          <p14:tracePt t="15101" x="1905000" y="3219450"/>
          <p14:tracePt t="15102" x="1917700" y="3219450"/>
          <p14:tracePt t="15103" x="1930400" y="3219450"/>
          <p14:tracePt t="15104" x="1943100" y="3219450"/>
          <p14:tracePt t="15106" x="1962150" y="3219450"/>
          <p14:tracePt t="15107" x="1968500" y="3219450"/>
          <p14:tracePt t="15108" x="1987550" y="3219450"/>
          <p14:tracePt t="15109" x="1993900" y="3219450"/>
          <p14:tracePt t="15110" x="2006600" y="3219450"/>
          <p14:tracePt t="15111" x="2019300" y="3219450"/>
          <p14:tracePt t="15112" x="2032000" y="3219450"/>
          <p14:tracePt t="15113" x="2051050" y="3219450"/>
          <p14:tracePt t="15115" x="2071688" y="3219450"/>
          <p14:tracePt t="15116" x="2084388" y="3219450"/>
          <p14:tracePt t="15117" x="2097088" y="3219450"/>
          <p14:tracePt t="15118" x="2109788" y="3219450"/>
          <p14:tracePt t="15119" x="2122488" y="3219450"/>
          <p14:tracePt t="15120" x="2135188" y="3219450"/>
          <p14:tracePt t="15121" x="2147888" y="3219450"/>
          <p14:tracePt t="15122" x="2160588" y="3219450"/>
          <p14:tracePt t="15123" x="2173288" y="3219450"/>
          <p14:tracePt t="15124" x="2192338" y="3219450"/>
          <p14:tracePt t="15125" x="2205038" y="3219450"/>
          <p14:tracePt t="15126" x="2217738" y="3219450"/>
          <p14:tracePt t="15127" x="2224088" y="3219450"/>
          <p14:tracePt t="15128" x="2236788" y="3219450"/>
          <p14:tracePt t="15129" x="2255838" y="3219450"/>
          <p14:tracePt t="15131" x="2281238" y="3219450"/>
          <p14:tracePt t="15132" x="2293938" y="3219450"/>
          <p14:tracePt t="15133" x="2312988" y="3219450"/>
          <p14:tracePt t="15134" x="2319338" y="3219450"/>
          <p14:tracePt t="15135" x="2332038" y="3219450"/>
          <p14:tracePt t="15136" x="2351088" y="3219450"/>
          <p14:tracePt t="15137" x="2370138" y="3219450"/>
          <p14:tracePt t="15138" x="2382838" y="3219450"/>
          <p14:tracePt t="15139" x="2395538" y="3219450"/>
          <p14:tracePt t="15140" x="2408238" y="3219450"/>
          <p14:tracePt t="15141" x="2414588" y="3219450"/>
          <p14:tracePt t="15142" x="2433638" y="3219450"/>
          <p14:tracePt t="15143" x="2446338" y="3219450"/>
          <p14:tracePt t="15144" x="2459038" y="3219450"/>
          <p14:tracePt t="15145" x="2471738" y="3219450"/>
          <p14:tracePt t="15146" x="2490788" y="3219450"/>
          <p14:tracePt t="15147" x="2503488" y="3219450"/>
          <p14:tracePt t="15148" x="2509838" y="3219450"/>
          <p14:tracePt t="15149" x="2524125" y="3219450"/>
          <p14:tracePt t="15150" x="2536825" y="3219450"/>
          <p14:tracePt t="15151" x="2549525" y="3225800"/>
          <p14:tracePt t="15152" x="2562225" y="3225800"/>
          <p14:tracePt t="15153" x="2574925" y="3225800"/>
          <p14:tracePt t="15154" x="2581275" y="3225800"/>
          <p14:tracePt t="15156" x="2606675" y="3225800"/>
          <p14:tracePt t="15157" x="2613025" y="3225800"/>
          <p14:tracePt t="15158" x="2625725" y="3225800"/>
          <p14:tracePt t="15159" x="2632075" y="3225800"/>
          <p14:tracePt t="15160" x="2638425" y="3225800"/>
          <p14:tracePt t="15161" x="2651125" y="3225800"/>
          <p14:tracePt t="15162" x="2657475" y="3225800"/>
          <p14:tracePt t="15163" x="2663825" y="3225800"/>
          <p14:tracePt t="15164" x="2670175" y="3225800"/>
          <p14:tracePt t="15165" x="2676525" y="3225800"/>
          <p14:tracePt t="15166" x="2682875" y="3225800"/>
          <p14:tracePt t="15167" x="2689225" y="3225800"/>
          <p14:tracePt t="15168" x="2695575" y="3225800"/>
          <p14:tracePt t="15169" x="2701925" y="3225800"/>
          <p14:tracePt t="15170" x="2708275" y="3225800"/>
          <p14:tracePt t="15172" x="2714625" y="3225800"/>
          <p14:tracePt t="15174" x="2720975" y="3225800"/>
          <p14:tracePt t="15175" x="2727325" y="3225800"/>
          <p14:tracePt t="15177" x="2733675" y="3225800"/>
          <p14:tracePt t="15367" x="2740025" y="3225800"/>
          <p14:tracePt t="15382" x="2746375" y="3225800"/>
          <p14:tracePt t="15386" x="2752725" y="3219450"/>
          <p14:tracePt t="15389" x="2752725" y="3211513"/>
          <p14:tracePt t="15392" x="2759075" y="3211513"/>
          <p14:tracePt t="15394" x="2759075" y="3205163"/>
          <p14:tracePt t="15397" x="2765425" y="3205163"/>
          <p14:tracePt t="15398" x="2765425" y="3198813"/>
          <p14:tracePt t="15401" x="2771775" y="3198813"/>
          <p14:tracePt t="15402" x="2771775" y="3192463"/>
          <p14:tracePt t="15406" x="2778125" y="3192463"/>
          <p14:tracePt t="15407" x="2778125" y="3186113"/>
          <p14:tracePt t="15408" x="2784475" y="3186113"/>
          <p14:tracePt t="15410" x="2784475" y="3179763"/>
          <p14:tracePt t="15414" x="2790825" y="3173413"/>
          <p14:tracePt t="15415" x="2797175" y="3173413"/>
          <p14:tracePt t="15417" x="2803525" y="3173413"/>
          <p14:tracePt t="15420" x="2809875" y="3167063"/>
          <p14:tracePt t="15422" x="2809875" y="3160713"/>
          <p14:tracePt t="15423" x="2816225" y="3160713"/>
          <p14:tracePt t="15426" x="2822575" y="3154363"/>
          <p14:tracePt t="15428" x="2828925" y="3154363"/>
          <p14:tracePt t="15431" x="2835275" y="3154363"/>
          <p14:tracePt t="15432" x="2835275" y="3148013"/>
          <p14:tracePt t="15433" x="2841625" y="3148013"/>
          <p14:tracePt t="15435" x="2847975" y="3148013"/>
          <p14:tracePt t="15436" x="2847975" y="3141663"/>
          <p14:tracePt t="15438" x="2854325" y="3141663"/>
          <p14:tracePt t="15440" x="2860675" y="3135313"/>
          <p14:tracePt t="15441" x="2867025" y="3135313"/>
          <p14:tracePt t="15444" x="2873375" y="3135313"/>
          <p14:tracePt t="15446" x="2879725" y="3135313"/>
          <p14:tracePt t="15448" x="2886075" y="3128963"/>
          <p14:tracePt t="15449" x="2892425" y="3128963"/>
          <p14:tracePt t="15452" x="2898775" y="3128963"/>
          <p14:tracePt t="15453" x="2898775" y="3122613"/>
          <p14:tracePt t="15454" x="2905125" y="3122613"/>
          <p14:tracePt t="15455" x="2911475" y="3122613"/>
          <p14:tracePt t="15458" x="2917825" y="3122613"/>
          <p14:tracePt t="15459" x="2924175" y="3116263"/>
          <p14:tracePt t="15461" x="2930525" y="3116263"/>
          <p14:tracePt t="15463" x="2936875" y="3116263"/>
          <p14:tracePt t="15465" x="2943225" y="3116263"/>
          <p14:tracePt t="15467" x="2949575" y="3116263"/>
          <p14:tracePt t="15469" x="2955925" y="3109913"/>
          <p14:tracePt t="15472" x="2962275" y="3109913"/>
          <p14:tracePt t="15473" x="2968625" y="3109913"/>
          <p14:tracePt t="15474" x="2976563" y="3109913"/>
          <p14:tracePt t="15476" x="2982913" y="3109913"/>
          <p14:tracePt t="15477" x="2982913" y="3103563"/>
          <p14:tracePt t="15478" x="2989263" y="3103563"/>
          <p14:tracePt t="15479" x="2995613" y="3103563"/>
          <p14:tracePt t="15481" x="3001963" y="3103563"/>
          <p14:tracePt t="15482" x="3008313" y="3103563"/>
          <p14:tracePt t="15485" x="3014663" y="3103563"/>
          <p14:tracePt t="15486" x="3021013" y="3103563"/>
          <p14:tracePt t="15487" x="3027363" y="3103563"/>
          <p14:tracePt t="15488" x="3027363" y="3097213"/>
          <p14:tracePt t="15490" x="3033713" y="3097213"/>
          <p14:tracePt t="15491" x="3040063" y="3097213"/>
          <p14:tracePt t="15493" x="3046413" y="3097213"/>
          <p14:tracePt t="15494" x="3052763" y="3097213"/>
          <p14:tracePt t="15495" x="3059113" y="3097213"/>
          <p14:tracePt t="15497" x="3065463" y="3097213"/>
          <p14:tracePt t="15499" x="3071813" y="3097213"/>
          <p14:tracePt t="15500" x="3078163" y="3097213"/>
          <p14:tracePt t="15501" x="3084513" y="3097213"/>
          <p14:tracePt t="15502" x="3090863" y="3097213"/>
          <p14:tracePt t="15503" x="3097213" y="3097213"/>
          <p14:tracePt t="15505" x="3103563" y="3097213"/>
          <p14:tracePt t="15506" x="3109913" y="3097213"/>
          <p14:tracePt t="15507" x="3116263" y="3097213"/>
          <p14:tracePt t="15508" x="3122613" y="3097213"/>
          <p14:tracePt t="15510" x="3128963" y="3097213"/>
          <p14:tracePt t="15511" x="3135313" y="3097213"/>
          <p14:tracePt t="15513" x="3141663" y="3097213"/>
          <p14:tracePt t="15514" x="3148013" y="3097213"/>
          <p14:tracePt t="15515" x="3154363" y="3097213"/>
          <p14:tracePt t="15517" x="3160713" y="3097213"/>
          <p14:tracePt t="15518" x="3167063" y="3097213"/>
          <p14:tracePt t="15520" x="3173413" y="3097213"/>
          <p14:tracePt t="15522" x="3179763" y="3097213"/>
          <p14:tracePt t="15523" x="3186113" y="3097213"/>
          <p14:tracePt t="15524" x="3192463" y="3097213"/>
          <p14:tracePt t="15525" x="3198813" y="3097213"/>
          <p14:tracePt t="15527" x="3205163" y="3097213"/>
          <p14:tracePt t="15528" x="3211513" y="3097213"/>
          <p14:tracePt t="15530" x="3217863" y="3097213"/>
          <p14:tracePt t="15531" x="3224213" y="3097213"/>
          <p14:tracePt t="15534" x="3230563" y="3097213"/>
          <p14:tracePt t="15535" x="3236913" y="3097213"/>
          <p14:tracePt t="15536" x="3243263" y="3097213"/>
          <p14:tracePt t="15538" x="3249613" y="3097213"/>
          <p14:tracePt t="15540" x="3255963" y="3097213"/>
          <p14:tracePt t="15542" x="3262313" y="3097213"/>
          <p14:tracePt t="15543" x="3268663" y="3097213"/>
          <p14:tracePt t="15547" x="3275013" y="3097213"/>
          <p14:tracePt t="15548" x="3281363" y="3097213"/>
          <p14:tracePt t="15549" x="3287713" y="3097213"/>
          <p14:tracePt t="15551" x="3294063" y="3097213"/>
          <p14:tracePt t="15554" x="3300413" y="3097213"/>
          <p14:tracePt t="15556" x="3306763" y="3097213"/>
          <p14:tracePt t="15558" x="3313113" y="3097213"/>
          <p14:tracePt t="15561" x="3319463" y="3097213"/>
          <p14:tracePt t="15564" x="3325813" y="3097213"/>
          <p14:tracePt t="15572" x="3332163" y="3097213"/>
          <p14:tracePt t="15576" x="3338513" y="3097213"/>
          <p14:tracePt t="15582" x="3338513" y="3090863"/>
          <p14:tracePt t="16079" x="3344863" y="3090863"/>
          <p14:tracePt t="16099" x="3351213" y="3090863"/>
          <p14:tracePt t="16103" x="3357563" y="3090863"/>
          <p14:tracePt t="16107" x="3363913" y="3090863"/>
          <p14:tracePt t="16112" x="3370263" y="3090863"/>
          <p14:tracePt t="16115" x="3376613" y="3090863"/>
          <p14:tracePt t="16117" x="3382963" y="3090863"/>
          <p14:tracePt t="16122" x="3389313" y="3090863"/>
          <p14:tracePt t="16124" x="3395663" y="3090863"/>
          <p14:tracePt t="16127" x="3402013" y="3090863"/>
          <p14:tracePt t="16130" x="3408363" y="3090863"/>
          <p14:tracePt t="16132" x="3414713" y="3090863"/>
          <p14:tracePt t="16134" x="3421063" y="3090863"/>
          <p14:tracePt t="16137" x="3427413" y="3090863"/>
          <p14:tracePt t="16139" x="3435350" y="3090863"/>
          <p14:tracePt t="16141" x="3441700" y="3090863"/>
          <p14:tracePt t="16144" x="3448050" y="3090863"/>
          <p14:tracePt t="16146" x="3454400" y="3090863"/>
          <p14:tracePt t="16147" x="3454400" y="3084513"/>
          <p14:tracePt t="16148" x="3460750" y="3084513"/>
          <p14:tracePt t="16150" x="3467100" y="3084513"/>
          <p14:tracePt t="16152" x="3473450" y="3084513"/>
          <p14:tracePt t="16154" x="3479800" y="3084513"/>
          <p14:tracePt t="16156" x="3486150" y="3084513"/>
          <p14:tracePt t="16157" x="3492500" y="3084513"/>
          <p14:tracePt t="16159" x="3498850" y="3084513"/>
          <p14:tracePt t="16160" x="3505200" y="3084513"/>
          <p14:tracePt t="16161" x="3511550" y="3084513"/>
          <p14:tracePt t="16163" x="3517900" y="3084513"/>
          <p14:tracePt t="16164" x="3524250" y="3084513"/>
          <p14:tracePt t="16166" x="3530600" y="3084513"/>
          <p14:tracePt t="16167" x="3536950" y="3084513"/>
          <p14:tracePt t="16168" x="3543300" y="3084513"/>
          <p14:tracePt t="16169" x="3549650" y="3084513"/>
          <p14:tracePt t="16170" x="3549650" y="3078163"/>
          <p14:tracePt t="16171" x="3556000" y="3078163"/>
          <p14:tracePt t="16172" x="3562350" y="3078163"/>
          <p14:tracePt t="16173" x="3568700" y="3078163"/>
          <p14:tracePt t="16174" x="3575050" y="3078163"/>
          <p14:tracePt t="16175" x="3581400" y="3078163"/>
          <p14:tracePt t="16176" x="3587750" y="3078163"/>
          <p14:tracePt t="16177" x="3594100" y="3078163"/>
          <p14:tracePt t="16179" x="3606800" y="3078163"/>
          <p14:tracePt t="16180" x="3613150" y="3078163"/>
          <p14:tracePt t="16181" x="3619500" y="3078163"/>
          <p14:tracePt t="16182" x="3625850" y="3078163"/>
          <p14:tracePt t="16183" x="3632200" y="3078163"/>
          <p14:tracePt t="16184" x="3638550" y="3078163"/>
          <p14:tracePt t="16185" x="3644900" y="3078163"/>
          <p14:tracePt t="16186" x="3651250" y="3078163"/>
          <p14:tracePt t="16187" x="3657600" y="3078163"/>
          <p14:tracePt t="16188" x="3663950" y="3078163"/>
          <p14:tracePt t="16189" x="3670300" y="3078163"/>
          <p14:tracePt t="16190" x="3676650" y="3071813"/>
          <p14:tracePt t="16191" x="3683000" y="3071813"/>
          <p14:tracePt t="16192" x="3689350" y="3071813"/>
          <p14:tracePt t="16193" x="3695700" y="3071813"/>
          <p14:tracePt t="16196" x="3721100" y="3071813"/>
          <p14:tracePt t="16197" x="3727450" y="3071813"/>
          <p14:tracePt t="16198" x="3733800" y="3071813"/>
          <p14:tracePt t="16199" x="3740150" y="3071813"/>
          <p14:tracePt t="16200" x="3752850" y="3071813"/>
          <p14:tracePt t="16201" x="3759200" y="3071813"/>
          <p14:tracePt t="16202" x="3765550" y="3071813"/>
          <p14:tracePt t="16203" x="3771900" y="3071813"/>
          <p14:tracePt t="16204" x="3778250" y="3071813"/>
          <p14:tracePt t="16205" x="3790950" y="3071813"/>
          <p14:tracePt t="16206" x="3797300" y="3065463"/>
          <p14:tracePt t="16207" x="3810000" y="3065463"/>
          <p14:tracePt t="16208" x="3816350" y="3065463"/>
          <p14:tracePt t="16209" x="3829050" y="3065463"/>
          <p14:tracePt t="16211" x="3841750" y="3065463"/>
          <p14:tracePt t="16212" x="3848100" y="3065463"/>
          <p14:tracePt t="16213" x="3860800" y="3065463"/>
          <p14:tracePt t="16214" x="3867150" y="3065463"/>
          <p14:tracePt t="16215" x="3879850" y="3065463"/>
          <p14:tracePt t="16216" x="3894138" y="3065463"/>
          <p14:tracePt t="16217" x="3900488" y="3065463"/>
          <p14:tracePt t="16218" x="3906838" y="3065463"/>
          <p14:tracePt t="16219" x="3919538" y="3065463"/>
          <p14:tracePt t="16220" x="3925888" y="3065463"/>
          <p14:tracePt t="16221" x="3944938" y="3065463"/>
          <p14:tracePt t="16222" x="3951288" y="3065463"/>
          <p14:tracePt t="16223" x="3963988" y="3065463"/>
          <p14:tracePt t="16224" x="3970338" y="3065463"/>
          <p14:tracePt t="16225" x="3976688" y="3065463"/>
          <p14:tracePt t="16226" x="3995738" y="3065463"/>
          <p14:tracePt t="16227" x="4002088" y="3065463"/>
          <p14:tracePt t="16229" x="4021138" y="3065463"/>
          <p14:tracePt t="16230" x="4033838" y="3065463"/>
          <p14:tracePt t="16231" x="4046538" y="3065463"/>
          <p14:tracePt t="16232" x="4052888" y="3065463"/>
          <p14:tracePt t="16233" x="4065588" y="3065463"/>
          <p14:tracePt t="16234" x="4078288" y="3065463"/>
          <p14:tracePt t="16235" x="4084638" y="3065463"/>
          <p14:tracePt t="16236" x="4097338" y="3065463"/>
          <p14:tracePt t="16237" x="4110038" y="3065463"/>
          <p14:tracePt t="16238" x="4116388" y="3065463"/>
          <p14:tracePt t="16239" x="4129088" y="3065463"/>
          <p14:tracePt t="16240" x="4141788" y="3065463"/>
          <p14:tracePt t="16241" x="4148138" y="3065463"/>
          <p14:tracePt t="16242" x="4160838" y="3065463"/>
          <p14:tracePt t="16243" x="4173538" y="3065463"/>
          <p14:tracePt t="16244" x="4179888" y="3065463"/>
          <p14:tracePt t="16245" x="4186238" y="3065463"/>
          <p14:tracePt t="16246" x="4198938" y="3065463"/>
          <p14:tracePt t="16247" x="4211638" y="3065463"/>
          <p14:tracePt t="16248" x="4224338" y="3065463"/>
          <p14:tracePt t="16249" x="4230688" y="3065463"/>
          <p14:tracePt t="16250" x="4243388" y="3065463"/>
          <p14:tracePt t="16251" x="4249738" y="3065463"/>
          <p14:tracePt t="16252" x="4262438" y="3065463"/>
          <p14:tracePt t="16254" x="4275138" y="3065463"/>
          <p14:tracePt t="16255" x="4287838" y="3071813"/>
          <p14:tracePt t="16256" x="4294188" y="3071813"/>
          <p14:tracePt t="16257" x="4300538" y="3071813"/>
          <p14:tracePt t="16258" x="4306888" y="3071813"/>
          <p14:tracePt t="16259" x="4313238" y="3071813"/>
          <p14:tracePt t="16260" x="4325938" y="3071813"/>
          <p14:tracePt t="16261" x="4332288" y="3071813"/>
          <p14:tracePt t="16262" x="4338638" y="3071813"/>
          <p14:tracePt t="16263" x="4346575" y="3078163"/>
          <p14:tracePt t="16264" x="4352925" y="3078163"/>
          <p14:tracePt t="16265" x="4359275" y="3078163"/>
          <p14:tracePt t="16266" x="4365625" y="3078163"/>
          <p14:tracePt t="16267" x="4371975" y="3078163"/>
          <p14:tracePt t="16268" x="4384675" y="3078163"/>
          <p14:tracePt t="16269" x="4391025" y="3078163"/>
          <p14:tracePt t="16270" x="4397375" y="3078163"/>
          <p14:tracePt t="16271" x="4403725" y="3078163"/>
          <p14:tracePt t="16273" x="4410075" y="3078163"/>
          <p14:tracePt t="16274" x="4416425" y="3078163"/>
          <p14:tracePt t="16275" x="4422775" y="3084513"/>
          <p14:tracePt t="16277" x="4429125" y="3084513"/>
          <p14:tracePt t="16279" x="4435475" y="3084513"/>
          <p14:tracePt t="16280" x="4441825" y="3084513"/>
          <p14:tracePt t="16281" x="4448175" y="3084513"/>
          <p14:tracePt t="16282" x="4454525" y="3084513"/>
          <p14:tracePt t="16285" x="4460875" y="3084513"/>
          <p14:tracePt t="16287" x="4467225" y="3084513"/>
          <p14:tracePt t="16288" x="4467225" y="3090863"/>
          <p14:tracePt t="16289" x="4473575" y="3090863"/>
          <p14:tracePt t="16293" x="4479925" y="3090863"/>
          <p14:tracePt t="17293" x="4473575" y="3090863"/>
          <p14:tracePt t="17297" x="4467225" y="3090863"/>
          <p14:tracePt t="17301" x="4460875" y="3090863"/>
          <p14:tracePt t="17305" x="4454525" y="3090863"/>
          <p14:tracePt t="17308" x="4454525" y="3084513"/>
          <p14:tracePt t="17309" x="4448175" y="3084513"/>
          <p14:tracePt t="17312" x="4441825" y="3084513"/>
          <p14:tracePt t="17315" x="4441825" y="3078163"/>
          <p14:tracePt t="17317" x="4435475" y="3078163"/>
          <p14:tracePt t="17320" x="4429125" y="3078163"/>
          <p14:tracePt t="17324" x="4422775" y="3078163"/>
          <p14:tracePt t="17327" x="4422775" y="3071813"/>
          <p14:tracePt t="17329" x="4416425" y="3071813"/>
          <p14:tracePt t="17334" x="4410075" y="3071813"/>
          <p14:tracePt t="17340" x="4403725" y="3071813"/>
          <p14:tracePt t="17346" x="4403725" y="3065463"/>
          <p14:tracePt t="17349" x="4397375" y="3065463"/>
          <p14:tracePt t="17353" x="4391025" y="3065463"/>
          <p14:tracePt t="17360" x="4384675" y="3059113"/>
          <p14:tracePt t="17366" x="4378325" y="3059113"/>
          <p14:tracePt t="17372" x="4371975" y="3059113"/>
          <p14:tracePt t="17379" x="4371975" y="3052763"/>
          <p14:tracePt t="17380" x="4365625" y="3052763"/>
          <p14:tracePt t="17387" x="4359275" y="3052763"/>
          <p14:tracePt t="17399" x="4352925" y="3052763"/>
          <p14:tracePt t="17542" x="4346575" y="3052763"/>
          <p14:tracePt t="17560" x="4338638" y="3052763"/>
          <p14:tracePt t="17907" x="4332288" y="3052763"/>
          <p14:tracePt t="17914" x="4325938" y="3052763"/>
          <p14:tracePt t="17917" x="4319588" y="3052763"/>
          <p14:tracePt t="17920" x="4313238" y="3052763"/>
          <p14:tracePt t="17924" x="4306888" y="3052763"/>
          <p14:tracePt t="17926" x="4300538" y="3052763"/>
          <p14:tracePt t="17928" x="4294188" y="3052763"/>
          <p14:tracePt t="17930" x="4294188" y="3046413"/>
          <p14:tracePt t="17931" x="4287838" y="3046413"/>
          <p14:tracePt t="17933" x="4281488" y="3046413"/>
          <p14:tracePt t="17935" x="4275138" y="3046413"/>
          <p14:tracePt t="17938" x="4268788" y="3046413"/>
          <p14:tracePt t="17940" x="4262438" y="3046413"/>
          <p14:tracePt t="17941" x="4256088" y="3046413"/>
          <p14:tracePt t="17943" x="4249738" y="3040063"/>
          <p14:tracePt t="17944" x="4243388" y="3040063"/>
          <p14:tracePt t="17945" x="4237038" y="3040063"/>
          <p14:tracePt t="17946" x="4230688" y="3040063"/>
          <p14:tracePt t="17948" x="4224338" y="3040063"/>
          <p14:tracePt t="17949" x="4217988" y="3040063"/>
          <p14:tracePt t="17951" x="4205288" y="3033713"/>
          <p14:tracePt t="17952" x="4198938" y="3033713"/>
          <p14:tracePt t="17953" x="4192588" y="3033713"/>
          <p14:tracePt t="17954" x="4186238" y="3033713"/>
          <p14:tracePt t="17955" x="4179888" y="3027363"/>
          <p14:tracePt t="17956" x="4173538" y="3027363"/>
          <p14:tracePt t="17957" x="4167188" y="3027363"/>
          <p14:tracePt t="17958" x="4154488" y="3027363"/>
          <p14:tracePt t="17959" x="4148138" y="3021013"/>
          <p14:tracePt t="17960" x="4141788" y="3021013"/>
          <p14:tracePt t="17961" x="4129088" y="3021013"/>
          <p14:tracePt t="17962" x="4122738" y="3021013"/>
          <p14:tracePt t="17963" x="4116388" y="3021013"/>
          <p14:tracePt t="17964" x="4103688" y="3014663"/>
          <p14:tracePt t="17965" x="4097338" y="3014663"/>
          <p14:tracePt t="17966" x="4084638" y="3014663"/>
          <p14:tracePt t="17967" x="4078288" y="3014663"/>
          <p14:tracePt t="17968" x="4065588" y="3008313"/>
          <p14:tracePt t="17969" x="4059238" y="3008313"/>
          <p14:tracePt t="17970" x="4046538" y="3008313"/>
          <p14:tracePt t="17971" x="4033838" y="3001963"/>
          <p14:tracePt t="17972" x="4021138" y="3001963"/>
          <p14:tracePt t="17973" x="4014788" y="2995613"/>
          <p14:tracePt t="17974" x="4002088" y="2995613"/>
          <p14:tracePt t="17976" x="3983038" y="2995613"/>
          <p14:tracePt t="17977" x="3970338" y="2989263"/>
          <p14:tracePt t="17978" x="3963988" y="2989263"/>
          <p14:tracePt t="17979" x="3944938" y="2989263"/>
          <p14:tracePt t="17980" x="3938588" y="2982913"/>
          <p14:tracePt t="17981" x="3919538" y="2982913"/>
          <p14:tracePt t="17982" x="3913188" y="2982913"/>
          <p14:tracePt t="17983" x="3900488" y="2976563"/>
          <p14:tracePt t="17984" x="3887788" y="2976563"/>
          <p14:tracePt t="17985" x="3873500" y="2970213"/>
          <p14:tracePt t="17986" x="3860800" y="2970213"/>
          <p14:tracePt t="17987" x="3848100" y="2963863"/>
          <p14:tracePt t="17988" x="3829050" y="2963863"/>
          <p14:tracePt t="17989" x="3822700" y="2963863"/>
          <p14:tracePt t="17990" x="3810000" y="2963863"/>
          <p14:tracePt t="17991" x="3797300" y="2957513"/>
          <p14:tracePt t="17993" x="3784600" y="2957513"/>
          <p14:tracePt t="17993" x="3765550" y="2957513"/>
          <p14:tracePt t="17994" x="3752850" y="2951163"/>
          <p14:tracePt t="17995" x="3740150" y="2951163"/>
          <p14:tracePt t="17996" x="3733800" y="2951163"/>
          <p14:tracePt t="17997" x="3721100" y="2951163"/>
          <p14:tracePt t="17998" x="3702050" y="2944813"/>
          <p14:tracePt t="17999" x="3689350" y="2944813"/>
          <p14:tracePt t="18001" x="3657600" y="2938463"/>
          <p14:tracePt t="18002" x="3644900" y="2938463"/>
          <p14:tracePt t="18003" x="3638550" y="2938463"/>
          <p14:tracePt t="18004" x="3619500" y="2932113"/>
          <p14:tracePt t="18005" x="3606800" y="2932113"/>
          <p14:tracePt t="18006" x="3594100" y="2932113"/>
          <p14:tracePt t="18007" x="3575050" y="2932113"/>
          <p14:tracePt t="18008" x="3562350" y="2932113"/>
          <p14:tracePt t="18009" x="3549650" y="2925763"/>
          <p14:tracePt t="18010" x="3543300" y="2925763"/>
          <p14:tracePt t="18011" x="3530600" y="2925763"/>
          <p14:tracePt t="18012" x="3511550" y="2925763"/>
          <p14:tracePt t="18013" x="3498850" y="2925763"/>
          <p14:tracePt t="18014" x="3486150" y="2919413"/>
          <p14:tracePt t="18015" x="3473450" y="2919413"/>
          <p14:tracePt t="18016" x="3454400" y="2919413"/>
          <p14:tracePt t="18017" x="3448050" y="2919413"/>
          <p14:tracePt t="18018" x="3427413" y="2919413"/>
          <p14:tracePt t="18019" x="3414713" y="2919413"/>
          <p14:tracePt t="18020" x="3402013" y="2919413"/>
          <p14:tracePt t="18021" x="3389313" y="2919413"/>
          <p14:tracePt t="18022" x="3376613" y="2919413"/>
          <p14:tracePt t="18023" x="3363913" y="2913063"/>
          <p14:tracePt t="18024" x="3351213" y="2913063"/>
          <p14:tracePt t="18026" x="3319463" y="2913063"/>
          <p14:tracePt t="18027" x="3306763" y="2906713"/>
          <p14:tracePt t="18028" x="3294063" y="2906713"/>
          <p14:tracePt t="18029" x="3275013" y="2906713"/>
          <p14:tracePt t="18030" x="3262313" y="2906713"/>
          <p14:tracePt t="18031" x="3249613" y="2906713"/>
          <p14:tracePt t="18032" x="3236913" y="2906713"/>
          <p14:tracePt t="18033" x="3224213" y="2906713"/>
          <p14:tracePt t="18034" x="3211513" y="2906713"/>
          <p14:tracePt t="18035" x="3192463" y="2906713"/>
          <p14:tracePt t="18036" x="3173413" y="2906713"/>
          <p14:tracePt t="18037" x="3167063" y="2906713"/>
          <p14:tracePt t="18038" x="3154363" y="2906713"/>
          <p14:tracePt t="18039" x="3135313" y="2906713"/>
          <p14:tracePt t="18040" x="3122613" y="2906713"/>
          <p14:tracePt t="18041" x="3103563" y="2906713"/>
          <p14:tracePt t="18042" x="3090863" y="2906713"/>
          <p14:tracePt t="18043" x="3078163" y="2906713"/>
          <p14:tracePt t="18044" x="3065463" y="2906713"/>
          <p14:tracePt t="18045" x="3052763" y="2906713"/>
          <p14:tracePt t="18046" x="3033713" y="2906713"/>
          <p14:tracePt t="18047" x="3014663" y="2906713"/>
          <p14:tracePt t="18048" x="3001963" y="2906713"/>
          <p14:tracePt t="18049" x="2982913" y="2913063"/>
          <p14:tracePt t="18050" x="2968625" y="2913063"/>
          <p14:tracePt t="18051" x="2955925" y="2913063"/>
          <p14:tracePt t="18052" x="2943225" y="2913063"/>
          <p14:tracePt t="18053" x="2930525" y="2913063"/>
          <p14:tracePt t="18054" x="2911475" y="2913063"/>
          <p14:tracePt t="18055" x="2892425" y="2919413"/>
          <p14:tracePt t="18056" x="2879725" y="2919413"/>
          <p14:tracePt t="18057" x="2867025" y="2919413"/>
          <p14:tracePt t="18058" x="2854325" y="2919413"/>
          <p14:tracePt t="18059" x="2841625" y="2925763"/>
          <p14:tracePt t="18060" x="2828925" y="2925763"/>
          <p14:tracePt t="18061" x="2809875" y="2932113"/>
          <p14:tracePt t="18062" x="2797175" y="2938463"/>
          <p14:tracePt t="18063" x="2784475" y="2938463"/>
          <p14:tracePt t="18064" x="2765425" y="2944813"/>
          <p14:tracePt t="18065" x="2759075" y="2944813"/>
          <p14:tracePt t="18066" x="2746375" y="2944813"/>
          <p14:tracePt t="18067" x="2727325" y="2951163"/>
          <p14:tracePt t="18068" x="2714625" y="2957513"/>
          <p14:tracePt t="18069" x="2695575" y="2957513"/>
          <p14:tracePt t="18070" x="2682875" y="2963863"/>
          <p14:tracePt t="18071" x="2676525" y="2963863"/>
          <p14:tracePt t="18072" x="2657475" y="2963863"/>
          <p14:tracePt t="18073" x="2638425" y="2976563"/>
          <p14:tracePt t="18074" x="2625725" y="2976563"/>
          <p14:tracePt t="18075" x="2613025" y="2982913"/>
          <p14:tracePt t="18076" x="2600325" y="2982913"/>
          <p14:tracePt t="18077" x="2581275" y="2989263"/>
          <p14:tracePt t="18078" x="2574925" y="2989263"/>
          <p14:tracePt t="18079" x="2555875" y="2995613"/>
          <p14:tracePt t="18080" x="2543175" y="3001963"/>
          <p14:tracePt t="18081" x="2524125" y="3008313"/>
          <p14:tracePt t="18082" x="2509838" y="3008313"/>
          <p14:tracePt t="18083" x="2490788" y="3014663"/>
          <p14:tracePt t="18084" x="2478088" y="3021013"/>
          <p14:tracePt t="18085" x="2471738" y="3021013"/>
          <p14:tracePt t="18086" x="2452688" y="3027363"/>
          <p14:tracePt t="18087" x="2439988" y="3027363"/>
          <p14:tracePt t="18088" x="2420938" y="3040063"/>
          <p14:tracePt t="18089" x="2408238" y="3040063"/>
          <p14:tracePt t="18090" x="2401888" y="3046413"/>
          <p14:tracePt t="18091" x="2382838" y="3046413"/>
          <p14:tracePt t="18092" x="2376488" y="3052763"/>
          <p14:tracePt t="18093" x="2357438" y="3052763"/>
          <p14:tracePt t="18094" x="2344738" y="3059113"/>
          <p14:tracePt t="18095" x="2332038" y="3065463"/>
          <p14:tracePt t="18096" x="2319338" y="3065463"/>
          <p14:tracePt t="18097" x="2306638" y="3071813"/>
          <p14:tracePt t="18098" x="2287588" y="3071813"/>
          <p14:tracePt t="18099" x="2281238" y="3078163"/>
          <p14:tracePt t="18100" x="2268538" y="3078163"/>
          <p14:tracePt t="18101" x="2255838" y="3084513"/>
          <p14:tracePt t="18102" x="2236788" y="3084513"/>
          <p14:tracePt t="18103" x="2224088" y="3090863"/>
          <p14:tracePt t="18104" x="2211388" y="3097213"/>
          <p14:tracePt t="18105" x="2205038" y="3097213"/>
          <p14:tracePt t="18106" x="2192338" y="3103563"/>
          <p14:tracePt t="18107" x="2179638" y="3103563"/>
          <p14:tracePt t="18108" x="2166938" y="3109913"/>
          <p14:tracePt t="18109" x="2154238" y="3109913"/>
          <p14:tracePt t="18110" x="2141538" y="3116263"/>
          <p14:tracePt t="18111" x="2128838" y="3122613"/>
          <p14:tracePt t="18112" x="2116138" y="3122613"/>
          <p14:tracePt t="18113" x="2109788" y="3128963"/>
          <p14:tracePt t="18114" x="2097088" y="3128963"/>
          <p14:tracePt t="18115" x="2084388" y="3135313"/>
          <p14:tracePt t="18116" x="2078038" y="3135313"/>
          <p14:tracePt t="18117" x="2058988" y="3141663"/>
          <p14:tracePt t="18118" x="2051050" y="3141663"/>
          <p14:tracePt t="18119" x="2044700" y="3141663"/>
          <p14:tracePt t="18120" x="2032000" y="3148013"/>
          <p14:tracePt t="18121" x="2025650" y="3148013"/>
          <p14:tracePt t="18122" x="2012950" y="3154363"/>
          <p14:tracePt t="18123" x="2000250" y="3160713"/>
          <p14:tracePt t="18124" x="1993900" y="3160713"/>
          <p14:tracePt t="18125" x="1981200" y="3167063"/>
          <p14:tracePt t="18126" x="1974850" y="3167063"/>
          <p14:tracePt t="18127" x="1962150" y="3173413"/>
          <p14:tracePt t="18128" x="1955800" y="3173413"/>
          <p14:tracePt t="18129" x="1949450" y="3179763"/>
          <p14:tracePt t="18130" x="1936750" y="3179763"/>
          <p14:tracePt t="18131" x="1930400" y="3186113"/>
          <p14:tracePt t="18132" x="1917700" y="3186113"/>
          <p14:tracePt t="18133" x="1911350" y="3186113"/>
          <p14:tracePt t="18134" x="1905000" y="3192463"/>
          <p14:tracePt t="18135" x="1898650" y="3192463"/>
          <p14:tracePt t="18136" x="1892300" y="3198813"/>
          <p14:tracePt t="18137" x="1879600" y="3205163"/>
          <p14:tracePt t="18138" x="1873250" y="3205163"/>
          <p14:tracePt t="18139" x="1866900" y="3211513"/>
          <p14:tracePt t="18140" x="1860550" y="3211513"/>
          <p14:tracePt t="18141" x="1854200" y="3211513"/>
          <p14:tracePt t="18142" x="1847850" y="3219450"/>
          <p14:tracePt t="18143" x="1841500" y="3219450"/>
          <p14:tracePt t="18144" x="1828800" y="3225800"/>
          <p14:tracePt t="18145" x="1822450" y="3225800"/>
          <p14:tracePt t="18146" x="1816100" y="3232150"/>
          <p14:tracePt t="18148" x="1809750" y="3232150"/>
          <p14:tracePt t="18149" x="1803400" y="3238500"/>
          <p14:tracePt t="18150" x="1797050" y="3238500"/>
          <p14:tracePt t="18151" x="1790700" y="3244850"/>
          <p14:tracePt t="18152" x="1784350" y="3244850"/>
          <p14:tracePt t="18153" x="1778000" y="3244850"/>
          <p14:tracePt t="18154" x="1771650" y="3251200"/>
          <p14:tracePt t="18155" x="1765300" y="3251200"/>
          <p14:tracePt t="18156" x="1758950" y="3257550"/>
          <p14:tracePt t="18157" x="1752600" y="3257550"/>
          <p14:tracePt t="18159" x="1739900" y="3263900"/>
          <p14:tracePt t="18161" x="1733550" y="3270250"/>
          <p14:tracePt t="18163" x="1727200" y="3270250"/>
          <p14:tracePt t="18164" x="1720850" y="3270250"/>
          <p14:tracePt t="18165" x="1714500" y="3276600"/>
          <p14:tracePt t="18166" x="1708150" y="3276600"/>
          <p14:tracePt t="18168" x="1701800" y="3276600"/>
          <p14:tracePt t="18169" x="1695450" y="3276600"/>
          <p14:tracePt t="18170" x="1689100" y="3282950"/>
          <p14:tracePt t="18171" x="1682750" y="3282950"/>
          <p14:tracePt t="18172" x="1676400" y="3282950"/>
          <p14:tracePt t="18173" x="1676400" y="3289300"/>
          <p14:tracePt t="18175" x="1670050" y="3289300"/>
          <p14:tracePt t="18176" x="1663700" y="3295650"/>
          <p14:tracePt t="18177" x="1657350" y="3295650"/>
          <p14:tracePt t="18179" x="1657350" y="3302000"/>
          <p14:tracePt t="18180" x="1651000" y="3302000"/>
          <p14:tracePt t="18182" x="1644650" y="3302000"/>
          <p14:tracePt t="18184" x="1638300" y="3308350"/>
          <p14:tracePt t="18185" x="1631950" y="3308350"/>
          <p14:tracePt t="18186" x="1625600" y="3308350"/>
          <p14:tracePt t="18187" x="1625600" y="3314700"/>
          <p14:tracePt t="18189" x="1619250" y="3314700"/>
          <p14:tracePt t="18190" x="1619250" y="3321050"/>
          <p14:tracePt t="18191" x="1612900" y="3321050"/>
          <p14:tracePt t="18193" x="1606550" y="3321050"/>
          <p14:tracePt t="18195" x="1606550" y="3327400"/>
          <p14:tracePt t="18196" x="1598613" y="3327400"/>
          <p14:tracePt t="18199" x="1592263" y="3333750"/>
          <p14:tracePt t="18201" x="1585913" y="3333750"/>
          <p14:tracePt t="18202" x="1585913" y="3340100"/>
          <p14:tracePt t="18205" x="1579563" y="3340100"/>
          <p14:tracePt t="18208" x="1579563" y="3346450"/>
          <p14:tracePt t="18209" x="1573213" y="3346450"/>
          <p14:tracePt t="18211" x="1573213" y="3352800"/>
          <p14:tracePt t="18215" x="1566863" y="3352800"/>
          <p14:tracePt t="18216" x="1566863" y="3359150"/>
          <p14:tracePt t="18222" x="1560513" y="3359150"/>
          <p14:tracePt t="18223" x="1560513" y="3365500"/>
          <p14:tracePt t="18227" x="1554163" y="3365500"/>
          <p14:tracePt t="18228" x="1554163" y="3371850"/>
          <p14:tracePt t="18234" x="1554163" y="3378200"/>
          <p14:tracePt t="18243" x="1554163" y="3384550"/>
          <p14:tracePt t="18244" x="1547813" y="3384550"/>
          <p14:tracePt t="18248" x="1547813" y="3390900"/>
          <p14:tracePt t="18253" x="1541463" y="3390900"/>
          <p14:tracePt t="18254" x="1541463" y="3397250"/>
          <p14:tracePt t="18267" x="1541463" y="3403600"/>
          <p14:tracePt t="18274" x="1535113" y="3403600"/>
          <p14:tracePt t="18275" x="1535113" y="3409950"/>
          <p14:tracePt t="18288" x="1535113" y="3416300"/>
          <p14:tracePt t="18315" x="1535113" y="3422650"/>
          <p14:tracePt t="18450" x="1541463" y="3422650"/>
          <p14:tracePt t="18461" x="1547813" y="3422650"/>
          <p14:tracePt t="18474" x="1554163" y="3422650"/>
          <p14:tracePt t="18483" x="1560513" y="3422650"/>
          <p14:tracePt t="18490" x="1566863" y="3422650"/>
          <p14:tracePt t="18501" x="1573213" y="3422650"/>
          <p14:tracePt t="18505" x="1579563" y="3422650"/>
          <p14:tracePt t="18512" x="1585913" y="3422650"/>
          <p14:tracePt t="18515" x="1592263" y="3422650"/>
          <p14:tracePt t="18518" x="1598613" y="3422650"/>
          <p14:tracePt t="18523" x="1606550" y="3422650"/>
          <p14:tracePt t="18525" x="1612900" y="3422650"/>
          <p14:tracePt t="18528" x="1619250" y="3422650"/>
          <p14:tracePt t="18531" x="1625600" y="3416300"/>
          <p14:tracePt t="18534" x="1631950" y="3416300"/>
          <p14:tracePt t="18535" x="1638300" y="3416300"/>
          <p14:tracePt t="18538" x="1644650" y="3409950"/>
          <p14:tracePt t="18540" x="1651000" y="3409950"/>
          <p14:tracePt t="18542" x="1657350" y="3409950"/>
          <p14:tracePt t="18543" x="1657350" y="3403600"/>
          <p14:tracePt t="18544" x="1663700" y="3403600"/>
          <p14:tracePt t="18546" x="1670050" y="3403600"/>
          <p14:tracePt t="18547" x="1676400" y="3403600"/>
          <p14:tracePt t="18548" x="1682750" y="3403600"/>
          <p14:tracePt t="18550" x="1689100" y="3397250"/>
          <p14:tracePt t="18552" x="1695450" y="3397250"/>
          <p14:tracePt t="18553" x="1701800" y="3390900"/>
          <p14:tracePt t="18554" x="1708150" y="3390900"/>
          <p14:tracePt t="18555" x="1714500" y="3390900"/>
          <p14:tracePt t="18556" x="1720850" y="3384550"/>
          <p14:tracePt t="18557" x="1727200" y="3384550"/>
          <p14:tracePt t="18559" x="1733550" y="3378200"/>
          <p14:tracePt t="18560" x="1739900" y="3378200"/>
          <p14:tracePt t="18561" x="1746250" y="3378200"/>
          <p14:tracePt t="18562" x="1752600" y="3371850"/>
          <p14:tracePt t="18563" x="1758950" y="3371850"/>
          <p14:tracePt t="18564" x="1765300" y="3371850"/>
          <p14:tracePt t="18565" x="1771650" y="3371850"/>
          <p14:tracePt t="18566" x="1778000" y="3365500"/>
          <p14:tracePt t="18567" x="1790700" y="3365500"/>
          <p14:tracePt t="18568" x="1797050" y="3365500"/>
          <p14:tracePt t="18569" x="1803400" y="3359150"/>
          <p14:tracePt t="18570" x="1809750" y="3359150"/>
          <p14:tracePt t="18571" x="1816100" y="3359150"/>
          <p14:tracePt t="18572" x="1822450" y="3352800"/>
          <p14:tracePt t="18573" x="1835150" y="3352800"/>
          <p14:tracePt t="18574" x="1841500" y="3352800"/>
          <p14:tracePt t="18575" x="1847850" y="3346450"/>
          <p14:tracePt t="18576" x="1860550" y="3346450"/>
          <p14:tracePt t="18577" x="1873250" y="3346450"/>
          <p14:tracePt t="18578" x="1873250" y="3340100"/>
          <p14:tracePt t="18579" x="1879600" y="3340100"/>
          <p14:tracePt t="18580" x="1892300" y="3340100"/>
          <p14:tracePt t="18581" x="1905000" y="3340100"/>
          <p14:tracePt t="18583" x="1924050" y="3333750"/>
          <p14:tracePt t="18584" x="1936750" y="3333750"/>
          <p14:tracePt t="18585" x="1943100" y="3327400"/>
          <p14:tracePt t="18586" x="1949450" y="3327400"/>
          <p14:tracePt t="18587" x="1962150" y="3321050"/>
          <p14:tracePt t="18588" x="1968500" y="3321050"/>
          <p14:tracePt t="18589" x="1987550" y="3321050"/>
          <p14:tracePt t="18590" x="1993900" y="3321050"/>
          <p14:tracePt t="18591" x="2006600" y="3321050"/>
          <p14:tracePt t="18592" x="2019300" y="3314700"/>
          <p14:tracePt t="18593" x="2025650" y="3314700"/>
          <p14:tracePt t="18594" x="2038350" y="3314700"/>
          <p14:tracePt t="18595" x="2051050" y="3314700"/>
          <p14:tracePt t="18596" x="2065338" y="3308350"/>
          <p14:tracePt t="18597" x="2071688" y="3308350"/>
          <p14:tracePt t="18598" x="2090738" y="3308350"/>
          <p14:tracePt t="18599" x="2097088" y="3308350"/>
          <p14:tracePt t="18600" x="2109788" y="3302000"/>
          <p14:tracePt t="18601" x="2122488" y="3302000"/>
          <p14:tracePt t="18602" x="2135188" y="3302000"/>
          <p14:tracePt t="18603" x="2141538" y="3302000"/>
          <p14:tracePt t="18604" x="2160588" y="3302000"/>
          <p14:tracePt t="18605" x="2166938" y="3302000"/>
          <p14:tracePt t="18606" x="2179638" y="3302000"/>
          <p14:tracePt t="18608" x="2205038" y="3295650"/>
          <p14:tracePt t="18609" x="2211388" y="3295650"/>
          <p14:tracePt t="18610" x="2230438" y="3295650"/>
          <p14:tracePt t="18611" x="2236788" y="3295650"/>
          <p14:tracePt t="18612" x="2249488" y="3295650"/>
          <p14:tracePt t="18613" x="2255838" y="3295650"/>
          <p14:tracePt t="18614" x="2274888" y="3295650"/>
          <p14:tracePt t="18615" x="2281238" y="3289300"/>
          <p14:tracePt t="18616" x="2300288" y="3289300"/>
          <p14:tracePt t="18617" x="2306638" y="3289300"/>
          <p14:tracePt t="18618" x="2319338" y="3289300"/>
          <p14:tracePt t="18619" x="2332038" y="3289300"/>
          <p14:tracePt t="18620" x="2338388" y="3289300"/>
          <p14:tracePt t="18621" x="2351088" y="3289300"/>
          <p14:tracePt t="18622" x="2363788" y="3289300"/>
          <p14:tracePt t="18623" x="2370138" y="3289300"/>
          <p14:tracePt t="18624" x="2389188" y="3289300"/>
          <p14:tracePt t="18625" x="2395538" y="3289300"/>
          <p14:tracePt t="18626" x="2414588" y="3289300"/>
          <p14:tracePt t="18627" x="2420938" y="3289300"/>
          <p14:tracePt t="18628" x="2433638" y="3289300"/>
          <p14:tracePt t="18629" x="2446338" y="3289300"/>
          <p14:tracePt t="18630" x="2459038" y="3289300"/>
          <p14:tracePt t="18631" x="2471738" y="3289300"/>
          <p14:tracePt t="18633" x="2490788" y="3289300"/>
          <p14:tracePt t="18634" x="2503488" y="3289300"/>
          <p14:tracePt t="18635" x="2517775" y="3289300"/>
          <p14:tracePt t="18636" x="2530475" y="3289300"/>
          <p14:tracePt t="18637" x="2543175" y="3289300"/>
          <p14:tracePt t="18638" x="2549525" y="3289300"/>
          <p14:tracePt t="18639" x="2568575" y="3289300"/>
          <p14:tracePt t="18640" x="2574925" y="3289300"/>
          <p14:tracePt t="18641" x="2587625" y="3289300"/>
          <p14:tracePt t="18642" x="2600325" y="3289300"/>
          <p14:tracePt t="18643" x="2613025" y="3289300"/>
          <p14:tracePt t="18644" x="2625725" y="3289300"/>
          <p14:tracePt t="18645" x="2632075" y="3289300"/>
          <p14:tracePt t="18646" x="2651125" y="3289300"/>
          <p14:tracePt t="18647" x="2657475" y="3289300"/>
          <p14:tracePt t="18648" x="2670175" y="3289300"/>
          <p14:tracePt t="18649" x="2682875" y="3289300"/>
          <p14:tracePt t="18650" x="2695575" y="3289300"/>
          <p14:tracePt t="18651" x="2701925" y="3289300"/>
          <p14:tracePt t="18652" x="2720975" y="3289300"/>
          <p14:tracePt t="18653" x="2727325" y="3289300"/>
          <p14:tracePt t="18654" x="2733675" y="3289300"/>
          <p14:tracePt t="18655" x="2746375" y="3289300"/>
          <p14:tracePt t="18656" x="2759075" y="3289300"/>
          <p14:tracePt t="18657" x="2771775" y="3289300"/>
          <p14:tracePt t="18658" x="2784475" y="3289300"/>
          <p14:tracePt t="18659" x="2797175" y="3289300"/>
          <p14:tracePt t="18660" x="2809875" y="3289300"/>
          <p14:tracePt t="18661" x="2816225" y="3289300"/>
          <p14:tracePt t="18662" x="2828925" y="3289300"/>
          <p14:tracePt t="18663" x="2841625" y="3295650"/>
          <p14:tracePt t="18664" x="2847975" y="3295650"/>
          <p14:tracePt t="18665" x="2860675" y="3295650"/>
          <p14:tracePt t="18666" x="2873375" y="3295650"/>
          <p14:tracePt t="18667" x="2886075" y="3295650"/>
          <p14:tracePt t="18668" x="2892425" y="3295650"/>
          <p14:tracePt t="18669" x="2898775" y="3295650"/>
          <p14:tracePt t="18670" x="2911475" y="3295650"/>
          <p14:tracePt t="18671" x="2924175" y="3295650"/>
          <p14:tracePt t="18672" x="2930525" y="3302000"/>
          <p14:tracePt t="18673" x="2936875" y="3302000"/>
          <p14:tracePt t="18674" x="2943225" y="3302000"/>
          <p14:tracePt t="18675" x="2955925" y="3302000"/>
          <p14:tracePt t="18676" x="2962275" y="3302000"/>
          <p14:tracePt t="18677" x="2976563" y="3302000"/>
          <p14:tracePt t="18678" x="2989263" y="3302000"/>
          <p14:tracePt t="18679" x="2995613" y="3308350"/>
          <p14:tracePt t="18680" x="3001963" y="3308350"/>
          <p14:tracePt t="18681" x="3008313" y="3308350"/>
          <p14:tracePt t="18682" x="3021013" y="3308350"/>
          <p14:tracePt t="18683" x="3027363" y="3308350"/>
          <p14:tracePt t="18684" x="3033713" y="3308350"/>
          <p14:tracePt t="18685" x="3040063" y="3308350"/>
          <p14:tracePt t="18686" x="3052763" y="3308350"/>
          <p14:tracePt t="18687" x="3059113" y="3308350"/>
          <p14:tracePt t="18688" x="3065463" y="3308350"/>
          <p14:tracePt t="18689" x="3071813" y="3308350"/>
          <p14:tracePt t="18690" x="3078163" y="3314700"/>
          <p14:tracePt t="18691" x="3084513" y="3314700"/>
          <p14:tracePt t="18692" x="3090863" y="3314700"/>
          <p14:tracePt t="18693" x="3097213" y="3314700"/>
          <p14:tracePt t="18694" x="3103563" y="3314700"/>
          <p14:tracePt t="18696" x="3109913" y="3314700"/>
          <p14:tracePt t="18697" x="3116263" y="3314700"/>
          <p14:tracePt t="18699" x="3122613" y="3321050"/>
          <p14:tracePt t="18700" x="3128963" y="3321050"/>
          <p14:tracePt t="18701" x="3135313" y="3321050"/>
          <p14:tracePt t="18703" x="3141663" y="3321050"/>
          <p14:tracePt t="18705" x="3148013" y="3321050"/>
          <p14:tracePt t="18706" x="3154363" y="3321050"/>
          <p14:tracePt t="18708" x="3160713" y="3321050"/>
          <p14:tracePt t="18710" x="3167063" y="3321050"/>
          <p14:tracePt t="18713" x="3173413" y="3327400"/>
          <p14:tracePt t="18715" x="3179763" y="3327400"/>
          <p14:tracePt t="18720" x="3186113" y="3327400"/>
          <p14:tracePt t="19421" x="3192463" y="3327400"/>
          <p14:tracePt t="19426" x="3198813" y="3327400"/>
          <p14:tracePt t="19430" x="3205163" y="3327400"/>
          <p14:tracePt t="19435" x="3205163" y="3321050"/>
          <p14:tracePt t="19436" x="3211513" y="3321050"/>
          <p14:tracePt t="19440" x="3217863" y="3321050"/>
          <p14:tracePt t="19442" x="3217863" y="3314700"/>
          <p14:tracePt t="19444" x="3224213" y="3314700"/>
          <p14:tracePt t="19449" x="3230563" y="3314700"/>
          <p14:tracePt t="19451" x="3236913" y="3314700"/>
          <p14:tracePt t="19453" x="3236913" y="3308350"/>
          <p14:tracePt t="19455" x="3243263" y="3308350"/>
          <p14:tracePt t="19458" x="3249613" y="3308350"/>
          <p14:tracePt t="19460" x="3255963" y="3308350"/>
          <p14:tracePt t="19461" x="3255963" y="3302000"/>
          <p14:tracePt t="19465" x="3262313" y="3302000"/>
          <p14:tracePt t="19467" x="3268663" y="3295650"/>
          <p14:tracePt t="19469" x="3275013" y="3295650"/>
          <p14:tracePt t="19472" x="3281363" y="3295650"/>
          <p14:tracePt t="19474" x="3287713" y="3295650"/>
          <p14:tracePt t="19476" x="3294063" y="3295650"/>
          <p14:tracePt t="19478" x="3294063" y="3289300"/>
          <p14:tracePt t="19479" x="3300413" y="3289300"/>
          <p14:tracePt t="19481" x="3306763" y="3289300"/>
          <p14:tracePt t="19483" x="3313113" y="3289300"/>
          <p14:tracePt t="19484" x="3313113" y="3282950"/>
          <p14:tracePt t="19486" x="3319463" y="3282950"/>
          <p14:tracePt t="19487" x="3325813" y="3282950"/>
          <p14:tracePt t="19490" x="3332163" y="3276600"/>
          <p14:tracePt t="19491" x="3338513" y="3276600"/>
          <p14:tracePt t="19493" x="3344863" y="3276600"/>
          <p14:tracePt t="19494" x="3351213" y="3276600"/>
          <p14:tracePt t="19496" x="3357563" y="3276600"/>
          <p14:tracePt t="19498" x="3363913" y="3276600"/>
          <p14:tracePt t="19499" x="3363913" y="3270250"/>
          <p14:tracePt t="19500" x="3370263" y="3270250"/>
          <p14:tracePt t="19501" x="3376613" y="3270250"/>
          <p14:tracePt t="19502" x="3382963" y="3270250"/>
          <p14:tracePt t="19505" x="3389313" y="3270250"/>
          <p14:tracePt t="19506" x="3395663" y="3263900"/>
          <p14:tracePt t="19507" x="3402013" y="3263900"/>
          <p14:tracePt t="19509" x="3408363" y="3263900"/>
          <p14:tracePt t="19510" x="3414713" y="3263900"/>
          <p14:tracePt t="19512" x="3421063" y="3263900"/>
          <p14:tracePt t="19515" x="3435350" y="3263900"/>
          <p14:tracePt t="19516" x="3441700" y="3263900"/>
          <p14:tracePt t="19517" x="3441700" y="3257550"/>
          <p14:tracePt t="19519" x="3448050" y="3257550"/>
          <p14:tracePt t="19520" x="3454400" y="3257550"/>
          <p14:tracePt t="19521" x="3460750" y="3257550"/>
          <p14:tracePt t="19523" x="3467100" y="3257550"/>
          <p14:tracePt t="19524" x="3473450" y="3257550"/>
          <p14:tracePt t="19525" x="3473450" y="3251200"/>
          <p14:tracePt t="19526" x="3479800" y="3251200"/>
          <p14:tracePt t="19527" x="3486150" y="3251200"/>
          <p14:tracePt t="19529" x="3492500" y="3251200"/>
          <p14:tracePt t="19530" x="3498850" y="3251200"/>
          <p14:tracePt t="19533" x="3505200" y="3251200"/>
          <p14:tracePt t="19534" x="3511550" y="3251200"/>
          <p14:tracePt t="19535" x="3517900" y="3251200"/>
          <p14:tracePt t="19538" x="3524250" y="3251200"/>
          <p14:tracePt t="19539" x="3530600" y="3251200"/>
          <p14:tracePt t="19541" x="3536950" y="3251200"/>
          <p14:tracePt t="19542" x="3543300" y="3251200"/>
          <p14:tracePt t="19545" x="3549650" y="3251200"/>
          <p14:tracePt t="19546" x="3556000" y="3251200"/>
          <p14:tracePt t="19548" x="3562350" y="3251200"/>
          <p14:tracePt t="19549" x="3568700" y="3251200"/>
          <p14:tracePt t="19552" x="3575050" y="3251200"/>
          <p14:tracePt t="19554" x="3581400" y="3251200"/>
          <p14:tracePt t="19556" x="3587750" y="3251200"/>
          <p14:tracePt t="19558" x="3594100" y="3251200"/>
          <p14:tracePt t="19560" x="3600450" y="3251200"/>
          <p14:tracePt t="19562" x="3606800" y="3251200"/>
          <p14:tracePt t="19565" x="3613150" y="3251200"/>
          <p14:tracePt t="19567" x="3619500" y="3251200"/>
          <p14:tracePt t="19569" x="3625850" y="3251200"/>
          <p14:tracePt t="19573" x="3632200" y="3251200"/>
          <p14:tracePt t="19575" x="3638550" y="3251200"/>
          <p14:tracePt t="19578" x="3644900" y="3251200"/>
          <p14:tracePt t="19583" x="3651250" y="3251200"/>
          <p14:tracePt t="19588" x="3657600" y="3251200"/>
          <p14:tracePt t="19595" x="3663950" y="3251200"/>
          <p14:tracePt t="20491" x="3670300" y="3251200"/>
          <p14:tracePt t="20523" x="3670300" y="3244850"/>
          <p14:tracePt t="20550" x="3670300" y="3238500"/>
          <p14:tracePt t="20556" x="3670300" y="3232150"/>
          <p14:tracePt t="20561" x="3670300" y="3225800"/>
          <p14:tracePt t="20564" x="3670300" y="3219450"/>
          <p14:tracePt t="20567" x="3670300" y="3211513"/>
          <p14:tracePt t="20572" x="3676650" y="3211513"/>
          <p14:tracePt t="20573" x="3676650" y="3205163"/>
          <p14:tracePt t="20575" x="3676650" y="3198813"/>
          <p14:tracePt t="20580" x="3676650" y="3192463"/>
          <p14:tracePt t="20585" x="3676650" y="3186113"/>
          <p14:tracePt t="20589" x="3676650" y="3179763"/>
          <p14:tracePt t="20593" x="3676650" y="3173413"/>
          <p14:tracePt t="20594" x="3683000" y="3173413"/>
          <p14:tracePt t="20600" x="3689350" y="3173413"/>
          <p14:tracePt t="20605" x="3695700" y="3173413"/>
          <p14:tracePt t="20607" x="3695700" y="3167063"/>
          <p14:tracePt t="20613" x="3702050" y="3167063"/>
          <p14:tracePt t="20616" x="3708400" y="3167063"/>
          <p14:tracePt t="20617" x="3708400" y="3160713"/>
          <p14:tracePt t="20621" x="3714750" y="3160713"/>
          <p14:tracePt t="20639" x="3721100" y="3160713"/>
          <p14:tracePt t="20643" x="3727450" y="3160713"/>
          <p14:tracePt t="20646" x="3733800" y="3160713"/>
          <p14:tracePt t="20649" x="3740150" y="3160713"/>
          <p14:tracePt t="20650" x="3746500" y="3160713"/>
          <p14:tracePt t="20652" x="3752850" y="3160713"/>
          <p14:tracePt t="20653" x="3759200" y="3167063"/>
          <p14:tracePt t="20654" x="3765550" y="3167063"/>
          <p14:tracePt t="20656" x="3771900" y="3167063"/>
          <p14:tracePt t="20657" x="3778250" y="3167063"/>
          <p14:tracePt t="20658" x="3778250" y="3173413"/>
          <p14:tracePt t="20659" x="3784600" y="3173413"/>
          <p14:tracePt t="20660" x="3790950" y="3173413"/>
          <p14:tracePt t="20663" x="3797300" y="3173413"/>
          <p14:tracePt t="20703" x="3797300" y="3179763"/>
          <p14:tracePt t="20709" x="3797300" y="3186113"/>
          <p14:tracePt t="20714" x="3797300" y="3192463"/>
          <p14:tracePt t="20717" x="3797300" y="3198813"/>
          <p14:tracePt t="20719" x="3797300" y="3205163"/>
          <p14:tracePt t="20722" x="3797300" y="3211513"/>
          <p14:tracePt t="20724" x="3797300" y="3219450"/>
          <p14:tracePt t="20725" x="3797300" y="3225800"/>
          <p14:tracePt t="20727" x="3803650" y="3232150"/>
          <p14:tracePt t="20729" x="3803650" y="3238500"/>
          <p14:tracePt t="20731" x="3803650" y="3244850"/>
          <p14:tracePt t="20733" x="3803650" y="3251200"/>
          <p14:tracePt t="20734" x="3810000" y="3257550"/>
          <p14:tracePt t="20738" x="3810000" y="3263900"/>
          <p14:tracePt t="20739" x="3810000" y="3270250"/>
          <p14:tracePt t="20740" x="3816350" y="3270250"/>
          <p14:tracePt t="20741" x="3816350" y="3276600"/>
          <p14:tracePt t="20746" x="3816350" y="3282950"/>
          <p14:tracePt t="20748" x="3816350" y="3289300"/>
          <p14:tracePt t="20994" x="3810000" y="3289300"/>
          <p14:tracePt t="20999" x="3803650" y="3289300"/>
          <p14:tracePt t="21000" x="3803650" y="3295650"/>
          <p14:tracePt t="21006" x="3797300" y="3295650"/>
          <p14:tracePt t="21010" x="3790950" y="3295650"/>
          <p14:tracePt t="21015" x="3784600" y="3295650"/>
          <p14:tracePt t="21020" x="3778250" y="3295650"/>
          <p14:tracePt t="21023" x="3771900" y="3295650"/>
          <p14:tracePt t="21026" x="3765550" y="3295650"/>
          <p14:tracePt t="21029" x="3759200" y="3302000"/>
          <p14:tracePt t="21032" x="3752850" y="3302000"/>
          <p14:tracePt t="21033" x="3752850" y="3308350"/>
          <p14:tracePt t="21034" x="3746500" y="3308350"/>
          <p14:tracePt t="21037" x="3740150" y="3314700"/>
          <p14:tracePt t="21038" x="3733800" y="3314700"/>
          <p14:tracePt t="21040" x="3727450" y="3314700"/>
          <p14:tracePt t="21041" x="3721100" y="3314700"/>
          <p14:tracePt t="21043" x="3714750" y="3321050"/>
          <p14:tracePt t="21044" x="3708400" y="3321050"/>
          <p14:tracePt t="21046" x="3702050" y="3321050"/>
          <p14:tracePt t="21047" x="3695700" y="3327400"/>
          <p14:tracePt t="21048" x="3689350" y="3327400"/>
          <p14:tracePt t="21049" x="3683000" y="3333750"/>
          <p14:tracePt t="21050" x="3676650" y="3333750"/>
          <p14:tracePt t="21051" x="3670300" y="3333750"/>
          <p14:tracePt t="21052" x="3663950" y="3340100"/>
          <p14:tracePt t="21054" x="3657600" y="3346450"/>
          <p14:tracePt t="21055" x="3651250" y="3346450"/>
          <p14:tracePt t="21056" x="3644900" y="3346450"/>
          <p14:tracePt t="21057" x="3638550" y="3352800"/>
          <p14:tracePt t="21058" x="3625850" y="3352800"/>
          <p14:tracePt t="21059" x="3625850" y="3359150"/>
          <p14:tracePt t="21060" x="3613150" y="3359150"/>
          <p14:tracePt t="21062" x="3600450" y="3365500"/>
          <p14:tracePt t="21063" x="3594100" y="3371850"/>
          <p14:tracePt t="21064" x="3581400" y="3378200"/>
          <p14:tracePt t="21065" x="3575050" y="3384550"/>
          <p14:tracePt t="21066" x="3568700" y="3384550"/>
          <p14:tracePt t="21067" x="3556000" y="3390900"/>
          <p14:tracePt t="21068" x="3549650" y="3397250"/>
          <p14:tracePt t="21069" x="3543300" y="3403600"/>
          <p14:tracePt t="21070" x="3530600" y="3403600"/>
          <p14:tracePt t="21071" x="3517900" y="3409950"/>
          <p14:tracePt t="21072" x="3511550" y="3416300"/>
          <p14:tracePt t="21073" x="3505200" y="3416300"/>
          <p14:tracePt t="21074" x="3492500" y="3422650"/>
          <p14:tracePt t="21075" x="3479800" y="3435350"/>
          <p14:tracePt t="21076" x="3467100" y="3441700"/>
          <p14:tracePt t="21077" x="3454400" y="3448050"/>
          <p14:tracePt t="21078" x="3448050" y="3454400"/>
          <p14:tracePt t="21079" x="3435350" y="3460750"/>
          <p14:tracePt t="21080" x="3421063" y="3467100"/>
          <p14:tracePt t="21081" x="3408363" y="3473450"/>
          <p14:tracePt t="21082" x="3395663" y="3486150"/>
          <p14:tracePt t="21083" x="3382963" y="3492500"/>
          <p14:tracePt t="21084" x="3370263" y="3498850"/>
          <p14:tracePt t="21085" x="3357563" y="3511550"/>
          <p14:tracePt t="21087" x="3332163" y="3524250"/>
          <p14:tracePt t="21088" x="3319463" y="3530600"/>
          <p14:tracePt t="21089" x="3300413" y="3543300"/>
          <p14:tracePt t="21090" x="3287713" y="3549650"/>
          <p14:tracePt t="21091" x="3275013" y="3562350"/>
          <p14:tracePt t="21092" x="3255963" y="3568700"/>
          <p14:tracePt t="21093" x="3243263" y="3581400"/>
          <p14:tracePt t="21094" x="3236913" y="3581400"/>
          <p14:tracePt t="21095" x="3217863" y="3594100"/>
          <p14:tracePt t="21096" x="3205163" y="3600450"/>
          <p14:tracePt t="21097" x="3186113" y="3613150"/>
          <p14:tracePt t="21098" x="3173413" y="3625850"/>
          <p14:tracePt t="21099" x="3160713" y="3632200"/>
          <p14:tracePt t="21100" x="3148013" y="3638550"/>
          <p14:tracePt t="21101" x="3135313" y="3652838"/>
          <p14:tracePt t="21102" x="3122613" y="3659188"/>
          <p14:tracePt t="21103" x="3109913" y="3671888"/>
          <p14:tracePt t="21104" x="3090863" y="3684588"/>
          <p14:tracePt t="21105" x="3078163" y="3690938"/>
          <p14:tracePt t="21106" x="3059113" y="3703638"/>
          <p14:tracePt t="21107" x="3046413" y="3709988"/>
          <p14:tracePt t="21108" x="3040063" y="3722688"/>
          <p14:tracePt t="21109" x="3021013" y="3729038"/>
          <p14:tracePt t="21110" x="3008313" y="3741738"/>
          <p14:tracePt t="21112" x="2976563" y="3760788"/>
          <p14:tracePt t="21113" x="2955925" y="3767138"/>
          <p14:tracePt t="21114" x="2949575" y="3773488"/>
          <p14:tracePt t="21115" x="2936875" y="3779838"/>
          <p14:tracePt t="21116" x="2924175" y="3792538"/>
          <p14:tracePt t="21117" x="2905125" y="3798888"/>
          <p14:tracePt t="21118" x="2892425" y="3811588"/>
          <p14:tracePt t="21119" x="2879725" y="3824288"/>
          <p14:tracePt t="21120" x="2867025" y="3830638"/>
          <p14:tracePt t="21121" x="2860675" y="3836988"/>
          <p14:tracePt t="21122" x="2841625" y="3849688"/>
          <p14:tracePt t="21123" x="2828925" y="3856038"/>
          <p14:tracePt t="21124" x="2816225" y="3868738"/>
          <p14:tracePt t="21125" x="2803525" y="3875088"/>
          <p14:tracePt t="21126" x="2797175" y="3881438"/>
          <p14:tracePt t="21127" x="2778125" y="3894138"/>
          <p14:tracePt t="21128" x="2771775" y="3900488"/>
          <p14:tracePt t="21129" x="2759075" y="3906838"/>
          <p14:tracePt t="21130" x="2752725" y="3913188"/>
          <p14:tracePt t="21131" x="2733675" y="3925888"/>
          <p14:tracePt t="21132" x="2727325" y="3932238"/>
          <p14:tracePt t="21133" x="2714625" y="3938588"/>
          <p14:tracePt t="21134" x="2701925" y="3944938"/>
          <p14:tracePt t="21135" x="2695575" y="3951288"/>
          <p14:tracePt t="21137" x="2676525" y="3963988"/>
          <p14:tracePt t="21138" x="2670175" y="3976688"/>
          <p14:tracePt t="21139" x="2663825" y="3983038"/>
          <p14:tracePt t="21140" x="2651125" y="3989388"/>
          <p14:tracePt t="21141" x="2638425" y="4002088"/>
          <p14:tracePt t="21142" x="2638425" y="4008438"/>
          <p14:tracePt t="21143" x="2625725" y="4014788"/>
          <p14:tracePt t="21144" x="2619375" y="4021138"/>
          <p14:tracePt t="21145" x="2613025" y="4027488"/>
          <p14:tracePt t="21146" x="2600325" y="4033838"/>
          <p14:tracePt t="21147" x="2593975" y="4040188"/>
          <p14:tracePt t="21148" x="2587625" y="4046538"/>
          <p14:tracePt t="21149" x="2587625" y="4052888"/>
          <p14:tracePt t="21150" x="2574925" y="4059238"/>
          <p14:tracePt t="21151" x="2568575" y="4065588"/>
          <p14:tracePt t="21152" x="2562225" y="4073525"/>
          <p14:tracePt t="21153" x="2555875" y="4079875"/>
          <p14:tracePt t="21154" x="2549525" y="4086225"/>
          <p14:tracePt t="21155" x="2543175" y="4086225"/>
          <p14:tracePt t="21156" x="2536825" y="4092575"/>
          <p14:tracePt t="21157" x="2536825" y="4098925"/>
          <p14:tracePt t="21158" x="2530475" y="4105275"/>
          <p14:tracePt t="21159" x="2524125" y="4111625"/>
          <p14:tracePt t="21160" x="2517775" y="4117975"/>
          <p14:tracePt t="21162" x="2509838" y="4124325"/>
          <p14:tracePt t="21163" x="2503488" y="4130675"/>
          <p14:tracePt t="21164" x="2497138" y="4137025"/>
          <p14:tracePt t="21166" x="2490788" y="4143375"/>
          <p14:tracePt t="21167" x="2490788" y="4149725"/>
          <p14:tracePt t="21168" x="2484438" y="4156075"/>
          <p14:tracePt t="21170" x="2478088" y="4162425"/>
          <p14:tracePt t="21171" x="2471738" y="4162425"/>
          <p14:tracePt t="21172" x="2471738" y="4168775"/>
          <p14:tracePt t="21173" x="2465388" y="4168775"/>
          <p14:tracePt t="21174" x="2465388" y="4175125"/>
          <p14:tracePt t="21175" x="2459038" y="4181475"/>
          <p14:tracePt t="21178" x="2452688" y="4187825"/>
          <p14:tracePt t="21180" x="2446338" y="4194175"/>
          <p14:tracePt t="21181" x="2439988" y="4194175"/>
          <p14:tracePt t="21182" x="2439988" y="4200525"/>
          <p14:tracePt t="21184" x="2439988" y="4206875"/>
          <p14:tracePt t="21185" x="2433638" y="4206875"/>
          <p14:tracePt t="21187" x="2433638" y="4213225"/>
          <p14:tracePt t="21188" x="2427288" y="4213225"/>
          <p14:tracePt t="21189" x="2427288" y="4219575"/>
          <p14:tracePt t="21190" x="2420938" y="4219575"/>
          <p14:tracePt t="21191" x="2420938" y="4225925"/>
          <p14:tracePt t="21195" x="2420938" y="4232275"/>
          <p14:tracePt t="21196" x="2414588" y="4232275"/>
          <p14:tracePt t="21199" x="2414588" y="4238625"/>
          <p14:tracePt t="21200" x="2408238" y="4238625"/>
          <p14:tracePt t="21203" x="2401888" y="4238625"/>
          <p14:tracePt t="21204" x="2401888" y="4244975"/>
          <p14:tracePt t="21206" x="2401888" y="4251325"/>
          <p14:tracePt t="21210" x="2395538" y="4251325"/>
          <p14:tracePt t="21211" x="2395538" y="4257675"/>
          <p14:tracePt t="21215" x="2389188" y="4257675"/>
          <p14:tracePt t="21217" x="2389188" y="4264025"/>
          <p14:tracePt t="21222" x="2382838" y="4264025"/>
          <p14:tracePt t="21223" x="2382838" y="4270375"/>
          <p14:tracePt t="21233" x="2382838" y="4276725"/>
          <p14:tracePt t="21246" x="2376488" y="4276725"/>
          <p14:tracePt t="21314" x="2376488" y="4283075"/>
          <p14:tracePt t="21321" x="2376488" y="4289425"/>
          <p14:tracePt t="21328" x="2376488" y="4295775"/>
          <p14:tracePt t="21336" x="2376488" y="4302125"/>
          <p14:tracePt t="21343" x="2376488" y="4308475"/>
          <p14:tracePt t="21354" x="2376488" y="4314825"/>
          <p14:tracePt t="21582" x="2382838" y="4314825"/>
          <p14:tracePt t="21592" x="2389188" y="4314825"/>
          <p14:tracePt t="21713" x="2389188" y="4321175"/>
          <p14:tracePt t="21717" x="2389188" y="4327525"/>
          <p14:tracePt t="21720" x="2389188" y="4333875"/>
          <p14:tracePt t="21727" x="2389188" y="4340225"/>
          <p14:tracePt t="21733" x="2389188" y="4346575"/>
          <p14:tracePt t="21738" x="2389188" y="4352925"/>
          <p14:tracePt t="21747" x="2389188" y="4359275"/>
          <p14:tracePt t="21754" x="2389188" y="4365625"/>
          <p14:tracePt t="21762" x="2389188" y="4371975"/>
          <p14:tracePt t="21828" x="2395538" y="4371975"/>
          <p14:tracePt t="21834" x="2401888" y="4371975"/>
          <p14:tracePt t="21836" x="2408238" y="4371975"/>
          <p14:tracePt t="21839" x="2414588" y="4371975"/>
          <p14:tracePt t="21842" x="2420938" y="4371975"/>
          <p14:tracePt t="21845" x="2427288" y="4371975"/>
          <p14:tracePt t="21847" x="2433638" y="4371975"/>
          <p14:tracePt t="21851" x="2439988" y="4371975"/>
          <p14:tracePt t="21853" x="2446338" y="4371975"/>
          <p14:tracePt t="21856" x="2452688" y="4371975"/>
          <p14:tracePt t="21858" x="2459038" y="4371975"/>
          <p14:tracePt t="21859" x="2465388" y="4371975"/>
          <p14:tracePt t="21861" x="2471738" y="4371975"/>
          <p14:tracePt t="21864" x="2478088" y="4371975"/>
          <p14:tracePt t="21865" x="2484438" y="4371975"/>
          <p14:tracePt t="21866" x="2484438" y="4365625"/>
          <p14:tracePt t="21867" x="2490788" y="4365625"/>
          <p14:tracePt t="21869" x="2497138" y="4365625"/>
          <p14:tracePt t="21871" x="2503488" y="4365625"/>
          <p14:tracePt t="21872" x="2509838" y="4365625"/>
          <p14:tracePt t="21874" x="2517775" y="4359275"/>
          <p14:tracePt t="21876" x="2524125" y="4359275"/>
          <p14:tracePt t="21878" x="2530475" y="4359275"/>
          <p14:tracePt t="21879" x="2536825" y="4359275"/>
          <p14:tracePt t="21880" x="2543175" y="4359275"/>
          <p14:tracePt t="21882" x="2549525" y="4359275"/>
          <p14:tracePt t="21884" x="2555875" y="4359275"/>
          <p14:tracePt t="21885" x="2562225" y="4352925"/>
          <p14:tracePt t="21887" x="2568575" y="4352925"/>
          <p14:tracePt t="21888" x="2574925" y="4352925"/>
          <p14:tracePt t="21889" x="2581275" y="4352925"/>
          <p14:tracePt t="21894" x="2600325" y="4352925"/>
          <p14:tracePt t="21895" x="2606675" y="4352925"/>
          <p14:tracePt t="21897" x="2613025" y="4352925"/>
          <p14:tracePt t="21899" x="2619375" y="4352925"/>
          <p14:tracePt t="21900" x="2625725" y="4352925"/>
          <p14:tracePt t="21901" x="2632075" y="4352925"/>
          <p14:tracePt t="21902" x="2632075" y="4346575"/>
          <p14:tracePt t="21904" x="2638425" y="4346575"/>
          <p14:tracePt t="21905" x="2644775" y="4346575"/>
          <p14:tracePt t="21906" x="2651125" y="4346575"/>
          <p14:tracePt t="21908" x="2657475" y="4346575"/>
          <p14:tracePt t="21910" x="2663825" y="4346575"/>
          <p14:tracePt t="21911" x="2670175" y="4346575"/>
          <p14:tracePt t="21912" x="2676525" y="4346575"/>
          <p14:tracePt t="21913" x="2682875" y="4346575"/>
          <p14:tracePt t="21914" x="2682875" y="4340225"/>
          <p14:tracePt t="21915" x="2689225" y="4340225"/>
          <p14:tracePt t="21917" x="2695575" y="4340225"/>
          <p14:tracePt t="21919" x="2701925" y="4340225"/>
          <p14:tracePt t="21920" x="2708275" y="4340225"/>
          <p14:tracePt t="21922" x="2714625" y="4340225"/>
          <p14:tracePt t="21924" x="2720975" y="4340225"/>
          <p14:tracePt t="21925" x="2727325" y="4340225"/>
          <p14:tracePt t="21926" x="2733675" y="4340225"/>
          <p14:tracePt t="21927" x="2740025" y="4340225"/>
          <p14:tracePt t="21929" x="2746375" y="4340225"/>
          <p14:tracePt t="21931" x="2752725" y="4340225"/>
          <p14:tracePt t="21932" x="2759075" y="4340225"/>
          <p14:tracePt t="21933" x="2765425" y="4340225"/>
          <p14:tracePt t="21935" x="2771775" y="4340225"/>
          <p14:tracePt t="21936" x="2778125" y="4340225"/>
          <p14:tracePt t="21938" x="2784475" y="4340225"/>
          <p14:tracePt t="21939" x="2790825" y="4340225"/>
          <p14:tracePt t="21941" x="2797175" y="4340225"/>
          <p14:tracePt t="21942" x="2803525" y="4340225"/>
          <p14:tracePt t="21944" x="2809875" y="4340225"/>
          <p14:tracePt t="21945" x="2816225" y="4340225"/>
          <p14:tracePt t="21946" x="2822575" y="4340225"/>
          <p14:tracePt t="21948" x="2828925" y="4340225"/>
          <p14:tracePt t="21949" x="2835275" y="4340225"/>
          <p14:tracePt t="21950" x="2841625" y="4340225"/>
          <p14:tracePt t="21952" x="2847975" y="4340225"/>
          <p14:tracePt t="21953" x="2854325" y="4340225"/>
          <p14:tracePt t="21954" x="2860675" y="4340225"/>
          <p14:tracePt t="21955" x="2867025" y="4340225"/>
          <p14:tracePt t="21956" x="2873375" y="4340225"/>
          <p14:tracePt t="21958" x="2879725" y="4340225"/>
          <p14:tracePt t="21959" x="2886075" y="4340225"/>
          <p14:tracePt t="21960" x="2892425" y="4340225"/>
          <p14:tracePt t="21961" x="2898775" y="4340225"/>
          <p14:tracePt t="21963" x="2905125" y="4340225"/>
          <p14:tracePt t="21964" x="2911475" y="4340225"/>
          <p14:tracePt t="21965" x="2917825" y="4340225"/>
          <p14:tracePt t="21966" x="2924175" y="4340225"/>
          <p14:tracePt t="21969" x="2936875" y="4340225"/>
          <p14:tracePt t="21970" x="2943225" y="4340225"/>
          <p14:tracePt t="21971" x="2949575" y="4340225"/>
          <p14:tracePt t="21973" x="2955925" y="4340225"/>
          <p14:tracePt t="21974" x="2962275" y="4340225"/>
          <p14:tracePt t="21975" x="2968625" y="4340225"/>
          <p14:tracePt t="21976" x="2976563" y="4340225"/>
          <p14:tracePt t="21978" x="2982913" y="4340225"/>
          <p14:tracePt t="21979" x="2982913" y="4346575"/>
          <p14:tracePt t="21980" x="2989263" y="4346575"/>
          <p14:tracePt t="21981" x="2995613" y="4346575"/>
          <p14:tracePt t="21982" x="3001963" y="4346575"/>
          <p14:tracePt t="21984" x="3008313" y="4346575"/>
          <p14:tracePt t="21985" x="3014663" y="4346575"/>
          <p14:tracePt t="21987" x="3021013" y="4346575"/>
          <p14:tracePt t="21988" x="3027363" y="4346575"/>
          <p14:tracePt t="21989" x="3033713" y="4346575"/>
          <p14:tracePt t="21991" x="3040063" y="4352925"/>
          <p14:tracePt t="21992" x="3046413" y="4352925"/>
          <p14:tracePt t="21994" x="3052763" y="4352925"/>
          <p14:tracePt t="21996" x="3059113" y="4352925"/>
          <p14:tracePt t="21997" x="3065463" y="4352925"/>
          <p14:tracePt t="22000" x="3071813" y="4352925"/>
          <p14:tracePt t="22002" x="3078163" y="4352925"/>
          <p14:tracePt t="22003" x="3084513" y="4352925"/>
          <p14:tracePt t="22005" x="3090863" y="4352925"/>
          <p14:tracePt t="22008" x="3097213" y="4352925"/>
          <p14:tracePt t="22009" x="3103563" y="4359275"/>
          <p14:tracePt t="22011" x="3109913" y="4359275"/>
          <p14:tracePt t="22014" x="3116263" y="4359275"/>
          <p14:tracePt t="22016" x="3122613" y="4359275"/>
          <p14:tracePt t="22018" x="3128963" y="4359275"/>
          <p14:tracePt t="22021" x="3135313" y="4359275"/>
          <p14:tracePt t="22024" x="3141663" y="4359275"/>
          <p14:tracePt t="22028" x="3148013" y="4359275"/>
          <p14:tracePt t="22029" x="3148013" y="4365625"/>
          <p14:tracePt t="22033" x="3154363" y="4365625"/>
          <p14:tracePt t="22039" x="3160713" y="4365625"/>
          <p14:tracePt t="22049" x="3167063" y="4365625"/>
          <p14:tracePt t="22223" x="3173413" y="4365625"/>
          <p14:tracePt t="22227" x="3179763" y="4365625"/>
          <p14:tracePt t="22229" x="3186113" y="4365625"/>
          <p14:tracePt t="22233" x="3192463" y="4365625"/>
          <p14:tracePt t="22235" x="3198813" y="4365625"/>
          <p14:tracePt t="22238" x="3205163" y="4365625"/>
          <p14:tracePt t="22241" x="3211513" y="4365625"/>
          <p14:tracePt t="22243" x="3217863" y="4365625"/>
          <p14:tracePt t="22246" x="3224213" y="4365625"/>
          <p14:tracePt t="22248" x="3230563" y="4365625"/>
          <p14:tracePt t="22249" x="3236913" y="4359275"/>
          <p14:tracePt t="22250" x="3243263" y="4359275"/>
          <p14:tracePt t="22253" x="3249613" y="4359275"/>
          <p14:tracePt t="22254" x="3255963" y="4359275"/>
          <p14:tracePt t="22255" x="3262313" y="4359275"/>
          <p14:tracePt t="22256" x="3268663" y="4359275"/>
          <p14:tracePt t="22258" x="3275013" y="4359275"/>
          <p14:tracePt t="22260" x="3281363" y="4359275"/>
          <p14:tracePt t="22261" x="3287713" y="4359275"/>
          <p14:tracePt t="22262" x="3294063" y="4359275"/>
          <p14:tracePt t="22263" x="3300413" y="4359275"/>
          <p14:tracePt t="22264" x="3306763" y="4359275"/>
          <p14:tracePt t="22265" x="3313113" y="4359275"/>
          <p14:tracePt t="22266" x="3319463" y="4359275"/>
          <p14:tracePt t="22267" x="3325813" y="4359275"/>
          <p14:tracePt t="22268" x="3332163" y="4359275"/>
          <p14:tracePt t="22269" x="3338513" y="4359275"/>
          <p14:tracePt t="22270" x="3344863" y="4359275"/>
          <p14:tracePt t="22271" x="3351213" y="4352925"/>
          <p14:tracePt t="22272" x="3357563" y="4352925"/>
          <p14:tracePt t="22273" x="3363913" y="4352925"/>
          <p14:tracePt t="22274" x="3376613" y="4352925"/>
          <p14:tracePt t="22276" x="3389313" y="4352925"/>
          <p14:tracePt t="22277" x="3395663" y="4352925"/>
          <p14:tracePt t="22278" x="3402013" y="4352925"/>
          <p14:tracePt t="22279" x="3408363" y="4352925"/>
          <p14:tracePt t="22280" x="3421063" y="4346575"/>
          <p14:tracePt t="22281" x="3427413" y="4346575"/>
          <p14:tracePt t="22282" x="3435350" y="4346575"/>
          <p14:tracePt t="22283" x="3441700" y="4346575"/>
          <p14:tracePt t="22285" x="3460750" y="4346575"/>
          <p14:tracePt t="22286" x="3467100" y="4346575"/>
          <p14:tracePt t="22287" x="3473450" y="4346575"/>
          <p14:tracePt t="22288" x="3486150" y="4346575"/>
          <p14:tracePt t="22289" x="3492500" y="4346575"/>
          <p14:tracePt t="22290" x="3498850" y="4346575"/>
          <p14:tracePt t="22291" x="3505200" y="4346575"/>
          <p14:tracePt t="22292" x="3517900" y="4346575"/>
          <p14:tracePt t="22293" x="3524250" y="4346575"/>
          <p14:tracePt t="22294" x="3530600" y="4346575"/>
          <p14:tracePt t="22295" x="3536950" y="4346575"/>
          <p14:tracePt t="22296" x="3543300" y="4346575"/>
          <p14:tracePt t="22297" x="3556000" y="4346575"/>
          <p14:tracePt t="22298" x="3562350" y="4346575"/>
          <p14:tracePt t="22299" x="3568700" y="4346575"/>
          <p14:tracePt t="22300" x="3581400" y="4346575"/>
          <p14:tracePt t="22302" x="3594100" y="4346575"/>
          <p14:tracePt t="22303" x="3600450" y="4346575"/>
          <p14:tracePt t="22304" x="3606800" y="4346575"/>
          <p14:tracePt t="22305" x="3619500" y="4346575"/>
          <p14:tracePt t="22307" x="3625850" y="4346575"/>
          <p14:tracePt t="22308" x="3632200" y="4346575"/>
          <p14:tracePt t="22310" x="3651250" y="4346575"/>
          <p14:tracePt t="22312" x="3657600" y="4346575"/>
          <p14:tracePt t="22313" x="3663950" y="4346575"/>
          <p14:tracePt t="22314" x="3670300" y="4346575"/>
          <p14:tracePt t="22315" x="3676650" y="4346575"/>
          <p14:tracePt t="22316" x="3683000" y="4346575"/>
          <p14:tracePt t="22317" x="3689350" y="4346575"/>
          <p14:tracePt t="22319" x="3695700" y="4346575"/>
          <p14:tracePt t="22321" x="3702050" y="4346575"/>
          <p14:tracePt t="22322" x="3708400" y="4346575"/>
          <p14:tracePt t="22323" x="3714750" y="4346575"/>
          <p14:tracePt t="22325" x="3721100" y="4346575"/>
          <p14:tracePt t="22327" x="3727450" y="4346575"/>
          <p14:tracePt t="22328" x="3727450" y="4352925"/>
          <p14:tracePt t="22329" x="3733800" y="4352925"/>
          <p14:tracePt t="22330" x="3740150" y="4352925"/>
          <p14:tracePt t="22333" x="3746500" y="4352925"/>
          <p14:tracePt t="22335" x="3752850" y="4352925"/>
          <p14:tracePt t="22338" x="3759200" y="4352925"/>
          <p14:tracePt t="22343" x="3765550" y="4352925"/>
          <p14:tracePt t="22348" x="3765550" y="4359275"/>
          <p14:tracePt t="22353" x="3771900" y="4359275"/>
          <p14:tracePt t="22572" x="3778250" y="4359275"/>
          <p14:tracePt t="22578" x="3784600" y="4359275"/>
          <p14:tracePt t="22582" x="3790950" y="4359275"/>
          <p14:tracePt t="22584" x="3797300" y="4352925"/>
          <p14:tracePt t="22588" x="3803650" y="4352925"/>
          <p14:tracePt t="22591" x="3810000" y="4352925"/>
          <p14:tracePt t="22593" x="3816350" y="4352925"/>
          <p14:tracePt t="22597" x="3816350" y="4346575"/>
          <p14:tracePt t="22598" x="3822700" y="4346575"/>
          <p14:tracePt t="22600" x="3829050" y="4346575"/>
          <p14:tracePt t="22603" x="3835400" y="4346575"/>
          <p14:tracePt t="22606" x="3841750" y="4346575"/>
          <p14:tracePt t="22608" x="3848100" y="4346575"/>
          <p14:tracePt t="22610" x="3854450" y="4346575"/>
          <p14:tracePt t="22613" x="3860800" y="4340225"/>
          <p14:tracePt t="22615" x="3867150" y="4340225"/>
          <p14:tracePt t="22618" x="3873500" y="4340225"/>
          <p14:tracePt t="22620" x="3879850" y="4340225"/>
          <p14:tracePt t="22622" x="3887788" y="4340225"/>
          <p14:tracePt t="22626" x="3894138" y="4340225"/>
          <p14:tracePt t="22627" x="3900488" y="4340225"/>
          <p14:tracePt t="22629" x="3906838" y="4340225"/>
          <p14:tracePt t="22632" x="3913188" y="4340225"/>
          <p14:tracePt t="22634" x="3919538" y="4340225"/>
          <p14:tracePt t="22636" x="3925888" y="4340225"/>
          <p14:tracePt t="22639" x="3932238" y="4340225"/>
          <p14:tracePt t="22641" x="3938588" y="4340225"/>
          <p14:tracePt t="22643" x="3944938" y="4340225"/>
          <p14:tracePt t="22646" x="3951288" y="4340225"/>
          <p14:tracePt t="22647" x="3957638" y="4340225"/>
          <p14:tracePt t="22649" x="3963988" y="4340225"/>
          <p14:tracePt t="22652" x="3970338" y="4340225"/>
          <p14:tracePt t="22653" x="3976688" y="4340225"/>
          <p14:tracePt t="22655" x="3983038" y="4340225"/>
          <p14:tracePt t="22657" x="3989388" y="4340225"/>
          <p14:tracePt t="22660" x="3995738" y="4340225"/>
          <p14:tracePt t="22662" x="4002088" y="4340225"/>
          <p14:tracePt t="22664" x="4008438" y="4340225"/>
          <p14:tracePt t="22667" x="4014788" y="4340225"/>
          <p14:tracePt t="22669" x="4021138" y="4340225"/>
          <p14:tracePt t="22674" x="4027488" y="4340225"/>
          <p14:tracePt t="22676" x="4033838" y="4340225"/>
          <p14:tracePt t="22679" x="4040188" y="4340225"/>
          <p14:tracePt t="22684" x="4046538" y="4340225"/>
          <p14:tracePt t="22689" x="4052888" y="4340225"/>
          <p14:tracePt t="22693" x="4059238" y="4340225"/>
          <p14:tracePt t="22715" x="4065588" y="4340225"/>
          <p14:tracePt t="23388" x="4059238" y="4340225"/>
          <p14:tracePt t="23397" x="4046538" y="4340225"/>
          <p14:tracePt t="23398" x="4040188" y="4340225"/>
          <p14:tracePt t="23400" x="4033838" y="4340225"/>
          <p14:tracePt t="23403" x="4027488" y="4340225"/>
          <p14:tracePt t="23405" x="4027488" y="4333875"/>
          <p14:tracePt t="23408" x="4021138" y="4333875"/>
          <p14:tracePt t="23409" x="4014788" y="4333875"/>
          <p14:tracePt t="23413" x="4008438" y="4333875"/>
          <p14:tracePt t="23415" x="4002088" y="4333875"/>
          <p14:tracePt t="23416" x="4002088" y="4327525"/>
          <p14:tracePt t="23417" x="3995738" y="4327525"/>
          <p14:tracePt t="23420" x="3989388" y="4327525"/>
          <p14:tracePt t="23423" x="3983038" y="4327525"/>
          <p14:tracePt t="23425" x="3976688" y="4327525"/>
          <p14:tracePt t="23428" x="3970338" y="4327525"/>
          <p14:tracePt t="23430" x="3963988" y="4327525"/>
          <p14:tracePt t="23433" x="3957638" y="4327525"/>
          <p14:tracePt t="23435" x="3957638" y="4321175"/>
          <p14:tracePt t="23436" x="3951288" y="4321175"/>
          <p14:tracePt t="23437" x="3944938" y="4321175"/>
          <p14:tracePt t="23439" x="3938588" y="4321175"/>
          <p14:tracePt t="23442" x="3932238" y="4321175"/>
          <p14:tracePt t="23444" x="3925888" y="4321175"/>
          <p14:tracePt t="23446" x="3919538" y="4321175"/>
          <p14:tracePt t="23449" x="3913188" y="4321175"/>
          <p14:tracePt t="23451" x="3906838" y="4321175"/>
          <p14:tracePt t="23452" x="3900488" y="4321175"/>
          <p14:tracePt t="23454" x="3894138" y="4321175"/>
          <p14:tracePt t="23458" x="3887788" y="4321175"/>
          <p14:tracePt t="23459" x="3879850" y="4321175"/>
          <p14:tracePt t="23461" x="3873500" y="4321175"/>
          <p14:tracePt t="23464" x="3867150" y="4321175"/>
          <p14:tracePt t="23466" x="3860800" y="4321175"/>
          <p14:tracePt t="23469" x="3854450" y="4321175"/>
          <p14:tracePt t="23471" x="3848100" y="4321175"/>
          <p14:tracePt t="23474" x="3841750" y="4321175"/>
          <p14:tracePt t="23477" x="3835400" y="4321175"/>
          <p14:tracePt t="23479" x="3829050" y="4321175"/>
          <p14:tracePt t="23481" x="3822700" y="4321175"/>
          <p14:tracePt t="23484" x="3816350" y="4321175"/>
          <p14:tracePt t="23486" x="3810000" y="4321175"/>
          <p14:tracePt t="23488" x="3803650" y="4321175"/>
          <p14:tracePt t="23491" x="3797300" y="4321175"/>
          <p14:tracePt t="23493" x="3790950" y="4321175"/>
          <p14:tracePt t="23495" x="3784600" y="4321175"/>
          <p14:tracePt t="23498" x="3778250" y="4321175"/>
          <p14:tracePt t="23500" x="3771900" y="4321175"/>
          <p14:tracePt t="23501" x="3765550" y="4321175"/>
          <p14:tracePt t="23502" x="3759200" y="4321175"/>
          <p14:tracePt t="23505" x="3752850" y="4321175"/>
          <p14:tracePt t="23506" x="3746500" y="4327525"/>
          <p14:tracePt t="23508" x="3740150" y="4327525"/>
          <p14:tracePt t="23509" x="3733800" y="4327525"/>
          <p14:tracePt t="23512" x="3727450" y="4327525"/>
          <p14:tracePt t="23513" x="3721100" y="4327525"/>
          <p14:tracePt t="23516" x="3714750" y="4327525"/>
          <p14:tracePt t="23517" x="3708400" y="4327525"/>
          <p14:tracePt t="23519" x="3702050" y="4327525"/>
          <p14:tracePt t="23520" x="3695700" y="4333875"/>
          <p14:tracePt t="23521" x="3689350" y="4333875"/>
          <p14:tracePt t="23522" x="3683000" y="4333875"/>
          <p14:tracePt t="23525" x="3676650" y="4333875"/>
          <p14:tracePt t="23526" x="3670300" y="4333875"/>
          <p14:tracePt t="23527" x="3663950" y="4333875"/>
          <p14:tracePt t="23528" x="3663950" y="4340225"/>
          <p14:tracePt t="23529" x="3657600" y="4340225"/>
          <p14:tracePt t="23531" x="3651250" y="4340225"/>
          <p14:tracePt t="23533" x="3644900" y="4340225"/>
          <p14:tracePt t="23534" x="3638550" y="4346575"/>
          <p14:tracePt t="23535" x="3632200" y="4346575"/>
          <p14:tracePt t="23536" x="3625850" y="4346575"/>
          <p14:tracePt t="23537" x="3625850" y="4352925"/>
          <p14:tracePt t="23539" x="3619500" y="4352925"/>
          <p14:tracePt t="23540" x="3613150" y="4352925"/>
          <p14:tracePt t="23541" x="3606800" y="4352925"/>
          <p14:tracePt t="23542" x="3600450" y="4352925"/>
          <p14:tracePt t="23544" x="3594100" y="4359275"/>
          <p14:tracePt t="23546" x="3587750" y="4359275"/>
          <p14:tracePt t="23547" x="3581400" y="4365625"/>
          <p14:tracePt t="23548" x="3575050" y="4365625"/>
          <p14:tracePt t="23550" x="3568700" y="4371975"/>
          <p14:tracePt t="23551" x="3562350" y="4371975"/>
          <p14:tracePt t="23552" x="3556000" y="4371975"/>
          <p14:tracePt t="23553" x="3556000" y="4378325"/>
          <p14:tracePt t="23554" x="3549650" y="4378325"/>
          <p14:tracePt t="23556" x="3543300" y="4378325"/>
          <p14:tracePt t="23557" x="3536950" y="4378325"/>
          <p14:tracePt t="23559" x="3530600" y="4384675"/>
          <p14:tracePt t="23561" x="3524250" y="4391025"/>
          <p14:tracePt t="23562" x="3517900" y="4391025"/>
          <p14:tracePt t="23563" x="3511550" y="4391025"/>
          <p14:tracePt t="23564" x="3505200" y="4397375"/>
          <p14:tracePt t="23566" x="3498850" y="4397375"/>
          <p14:tracePt t="23567" x="3492500" y="4403725"/>
          <p14:tracePt t="23569" x="3479800" y="4403725"/>
          <p14:tracePt t="23570" x="3479800" y="4410075"/>
          <p14:tracePt t="23571" x="3473450" y="4410075"/>
          <p14:tracePt t="23573" x="3467100" y="4410075"/>
          <p14:tracePt t="23574" x="3460750" y="4416425"/>
          <p14:tracePt t="23575" x="3454400" y="4416425"/>
          <p14:tracePt t="23577" x="3448050" y="4416425"/>
          <p14:tracePt t="23578" x="3441700" y="4416425"/>
          <p14:tracePt t="23579" x="3441700" y="4422775"/>
          <p14:tracePt t="23580" x="3435350" y="4422775"/>
          <p14:tracePt t="23581" x="3427413" y="4422775"/>
          <p14:tracePt t="23582" x="3427413" y="4429125"/>
          <p14:tracePt t="23583" x="3421063" y="4429125"/>
          <p14:tracePt t="23584" x="3414713" y="4429125"/>
          <p14:tracePt t="23585" x="3414713" y="4435475"/>
          <p14:tracePt t="23586" x="3408363" y="4435475"/>
          <p14:tracePt t="23587" x="3402013" y="4435475"/>
          <p14:tracePt t="23589" x="3395663" y="4435475"/>
          <p14:tracePt t="23591" x="3389313" y="4441825"/>
          <p14:tracePt t="23592" x="3382963" y="4441825"/>
          <p14:tracePt t="23593" x="3382963" y="4448175"/>
          <p14:tracePt t="23594" x="3376613" y="4448175"/>
          <p14:tracePt t="23595" x="3370263" y="4448175"/>
          <p14:tracePt t="23596" x="3370263" y="4454525"/>
          <p14:tracePt t="23597" x="3363913" y="4454525"/>
          <p14:tracePt t="23599" x="3357563" y="4460875"/>
          <p14:tracePt t="23601" x="3351213" y="4460875"/>
          <p14:tracePt t="23603" x="3351213" y="4467225"/>
          <p14:tracePt t="23604" x="3344863" y="4467225"/>
          <p14:tracePt t="23606" x="3338513" y="4467225"/>
          <p14:tracePt t="23607" x="3338513" y="4473575"/>
          <p14:tracePt t="23608" x="3332163" y="4473575"/>
          <p14:tracePt t="23612" x="3325813" y="4473575"/>
          <p14:tracePt t="23613" x="3325813" y="4479925"/>
          <p14:tracePt t="23616" x="3319463" y="4479925"/>
          <p14:tracePt t="23617" x="3313113" y="4486275"/>
          <p14:tracePt t="23622" x="3306763" y="4492625"/>
          <p14:tracePt t="23628" x="3306763" y="4498975"/>
          <p14:tracePt t="23629" x="3300413" y="4498975"/>
          <p14:tracePt t="23635" x="3294063" y="4498975"/>
          <p14:tracePt t="23636" x="3294063" y="4506913"/>
          <p14:tracePt t="23642" x="3287713" y="4506913"/>
          <p14:tracePt t="23643" x="3287713" y="4513263"/>
          <p14:tracePt t="23650" x="3281363" y="4513263"/>
          <p14:tracePt t="23654" x="3281363" y="4519613"/>
          <p14:tracePt t="23656" x="3275013" y="4519613"/>
          <p14:tracePt t="23661" x="3275013" y="4525963"/>
          <p14:tracePt t="23666" x="3268663" y="4525963"/>
          <p14:tracePt t="23667" x="3268663" y="4532313"/>
          <p14:tracePt t="23670" x="3262313" y="4532313"/>
          <p14:tracePt t="23673" x="3262313" y="4538663"/>
          <p14:tracePt t="23675" x="3255963" y="4538663"/>
          <p14:tracePt t="23677" x="3255963" y="4545013"/>
          <p14:tracePt t="23681" x="3249613" y="4545013"/>
          <p14:tracePt t="23682" x="3249613" y="4551363"/>
          <p14:tracePt t="23685" x="3243263" y="4551363"/>
          <p14:tracePt t="23687" x="3236913" y="4551363"/>
          <p14:tracePt t="23689" x="3236913" y="4557713"/>
          <p14:tracePt t="23693" x="3230563" y="4564063"/>
          <p14:tracePt t="23695" x="3224213" y="4570413"/>
          <p14:tracePt t="23698" x="3217863" y="4570413"/>
          <p14:tracePt t="23701" x="3217863" y="4576763"/>
          <p14:tracePt t="23702" x="3211513" y="4576763"/>
          <p14:tracePt t="23704" x="3205163" y="4576763"/>
          <p14:tracePt t="23705" x="3205163" y="4583113"/>
          <p14:tracePt t="23707" x="3198813" y="4583113"/>
          <p14:tracePt t="23710" x="3198813" y="4589463"/>
          <p14:tracePt t="23711" x="3192463" y="4589463"/>
          <p14:tracePt t="23714" x="3186113" y="4589463"/>
          <p14:tracePt t="23716" x="3179763" y="4589463"/>
          <p14:tracePt t="23717" x="3179763" y="4595813"/>
          <p14:tracePt t="23720" x="3173413" y="4595813"/>
          <p14:tracePt t="23722" x="3173413" y="4602163"/>
          <p14:tracePt t="23723" x="3167063" y="4602163"/>
          <p14:tracePt t="23725" x="3160713" y="4602163"/>
          <p14:tracePt t="23730" x="3160713" y="4608513"/>
          <p14:tracePt t="23731" x="3154363" y="4608513"/>
          <p14:tracePt t="23734" x="3148013" y="4608513"/>
          <p14:tracePt t="23744" x="3141663" y="4608513"/>
          <p14:tracePt t="23747" x="3141663" y="4614863"/>
          <p14:tracePt t="23764" x="3135313" y="4614863"/>
          <p14:tracePt t="24007" x="3128963" y="4614863"/>
          <p14:tracePt t="24016" x="3122613" y="4614863"/>
          <p14:tracePt t="24019" x="3116263" y="4614863"/>
          <p14:tracePt t="24021" x="3109913" y="4614863"/>
          <p14:tracePt t="24025" x="3103563" y="4614863"/>
          <p14:tracePt t="24026" x="3103563" y="4608513"/>
          <p14:tracePt t="24027" x="3097213" y="4608513"/>
          <p14:tracePt t="24030" x="3090863" y="4608513"/>
          <p14:tracePt t="24032" x="3090863" y="4602163"/>
          <p14:tracePt t="24033" x="3084513" y="4602163"/>
          <p14:tracePt t="24035" x="3078163" y="4602163"/>
          <p14:tracePt t="24037" x="3071813" y="4602163"/>
          <p14:tracePt t="24038" x="3071813" y="4595813"/>
          <p14:tracePt t="24040" x="3065463" y="4595813"/>
          <p14:tracePt t="24042" x="3059113" y="4595813"/>
          <p14:tracePt t="24043" x="3052763" y="4595813"/>
          <p14:tracePt t="24046" x="3046413" y="4595813"/>
          <p14:tracePt t="24047" x="3046413" y="4589463"/>
          <p14:tracePt t="24048" x="3040063" y="4589463"/>
          <p14:tracePt t="24049" x="3033713" y="4589463"/>
          <p14:tracePt t="24051" x="3027363" y="4589463"/>
          <p14:tracePt t="24053" x="3021013" y="4583113"/>
          <p14:tracePt t="24055" x="3014663" y="4583113"/>
          <p14:tracePt t="24057" x="3008313" y="4583113"/>
          <p14:tracePt t="24058" x="3001963" y="4583113"/>
          <p14:tracePt t="24060" x="2995613" y="4583113"/>
          <p14:tracePt t="24061" x="2989263" y="4583113"/>
          <p14:tracePt t="24062" x="2982913" y="4576763"/>
          <p14:tracePt t="24065" x="2976563" y="4576763"/>
          <p14:tracePt t="24066" x="2968625" y="4576763"/>
          <p14:tracePt t="24067" x="2962275" y="4576763"/>
          <p14:tracePt t="24068" x="2955925" y="4576763"/>
          <p14:tracePt t="24069" x="2949575" y="4576763"/>
          <p14:tracePt t="24071" x="2943225" y="4570413"/>
          <p14:tracePt t="24073" x="2936875" y="4570413"/>
          <p14:tracePt t="24074" x="2930525" y="4570413"/>
          <p14:tracePt t="24076" x="2924175" y="4570413"/>
          <p14:tracePt t="24078" x="2917825" y="4570413"/>
          <p14:tracePt t="24079" x="2911475" y="4570413"/>
          <p14:tracePt t="24080" x="2905125" y="4570413"/>
          <p14:tracePt t="24082" x="2898775" y="4570413"/>
          <p14:tracePt t="24083" x="2892425" y="4570413"/>
          <p14:tracePt t="24086" x="2886075" y="4570413"/>
          <p14:tracePt t="24088" x="2879725" y="4570413"/>
          <p14:tracePt t="24090" x="2873375" y="4570413"/>
          <p14:tracePt t="24093" x="2867025" y="4570413"/>
          <p14:tracePt t="24095" x="2860675" y="4570413"/>
          <p14:tracePt t="24097" x="2860675" y="4564063"/>
          <p14:tracePt t="24099" x="2854325" y="4564063"/>
          <p14:tracePt t="24101" x="2847975" y="4564063"/>
          <p14:tracePt t="24104" x="2841625" y="4564063"/>
          <p14:tracePt t="24111" x="2835275" y="4564063"/>
          <p14:tracePt t="24272" x="2841625" y="4564063"/>
          <p14:tracePt t="24278" x="2847975" y="4564063"/>
          <p14:tracePt t="24287" x="2854325" y="4564063"/>
          <p14:tracePt t="24297" x="2860675" y="4564063"/>
          <p14:tracePt t="24305" x="2867025" y="4564063"/>
          <p14:tracePt t="24314" x="2873375" y="4564063"/>
          <p14:tracePt t="24324" x="2879725" y="4564063"/>
          <p14:tracePt t="24333" x="2886075" y="4564063"/>
          <p14:tracePt t="24348" x="2892425" y="4564063"/>
          <p14:tracePt t="24355" x="2898775" y="4564063"/>
          <p14:tracePt t="24361" x="2905125" y="4564063"/>
          <p14:tracePt t="24370" x="2911475" y="4564063"/>
          <p14:tracePt t="24375" x="2917825" y="4564063"/>
          <p14:tracePt t="24379" x="2924175" y="4564063"/>
          <p14:tracePt t="24384" x="2930525" y="4564063"/>
          <p14:tracePt t="24387" x="2936875" y="4564063"/>
          <p14:tracePt t="24390" x="2943225" y="4564063"/>
          <p14:tracePt t="24395" x="2949575" y="4564063"/>
          <p14:tracePt t="24398" x="2955925" y="4564063"/>
          <p14:tracePt t="24399" x="2962275" y="4564063"/>
          <p14:tracePt t="24402" x="2968625" y="4564063"/>
          <p14:tracePt t="24405" x="2976563" y="4564063"/>
          <p14:tracePt t="24407" x="2982913" y="4564063"/>
          <p14:tracePt t="24410" x="2989263" y="4564063"/>
          <p14:tracePt t="24412" x="2995613" y="4564063"/>
          <p14:tracePt t="24414" x="3001963" y="4564063"/>
          <p14:tracePt t="24417" x="3008313" y="4564063"/>
          <p14:tracePt t="24419" x="3014663" y="4570413"/>
          <p14:tracePt t="24421" x="3021013" y="4570413"/>
          <p14:tracePt t="24423" x="3027363" y="4570413"/>
          <p14:tracePt t="24425" x="3033713" y="4570413"/>
          <p14:tracePt t="24426" x="3040063" y="4570413"/>
          <p14:tracePt t="24427" x="3046413" y="4570413"/>
          <p14:tracePt t="24429" x="3046413" y="4576763"/>
          <p14:tracePt t="24430" x="3052763" y="4576763"/>
          <p14:tracePt t="24431" x="3059113" y="4576763"/>
          <p14:tracePt t="24433" x="3065463" y="4576763"/>
          <p14:tracePt t="24434" x="3071813" y="4576763"/>
          <p14:tracePt t="24437" x="3078163" y="4576763"/>
          <p14:tracePt t="24438" x="3084513" y="4576763"/>
          <p14:tracePt t="24439" x="3090863" y="4583113"/>
          <p14:tracePt t="24441" x="3097213" y="4583113"/>
          <p14:tracePt t="24443" x="3103563" y="4583113"/>
          <p14:tracePt t="24444" x="3109913" y="4583113"/>
          <p14:tracePt t="24445" x="3116263" y="4583113"/>
          <p14:tracePt t="24446" x="3122613" y="4583113"/>
          <p14:tracePt t="24448" x="3128963" y="4583113"/>
          <p14:tracePt t="24450" x="3135313" y="4583113"/>
          <p14:tracePt t="24451" x="3141663" y="4583113"/>
          <p14:tracePt t="24452" x="3148013" y="4583113"/>
          <p14:tracePt t="24453" x="3154363" y="4583113"/>
          <p14:tracePt t="24456" x="3160713" y="4583113"/>
          <p14:tracePt t="24457" x="3167063" y="4583113"/>
          <p14:tracePt t="24458" x="3173413" y="4583113"/>
          <p14:tracePt t="24460" x="3179763" y="4589463"/>
          <p14:tracePt t="24461" x="3186113" y="4589463"/>
          <p14:tracePt t="24463" x="3192463" y="4589463"/>
          <p14:tracePt t="24465" x="3198813" y="4589463"/>
          <p14:tracePt t="24466" x="3205163" y="4589463"/>
          <p14:tracePt t="24467" x="3211513" y="4589463"/>
          <p14:tracePt t="24470" x="3217863" y="4589463"/>
          <p14:tracePt t="24471" x="3224213" y="4589463"/>
          <p14:tracePt t="24473" x="3230563" y="4589463"/>
          <p14:tracePt t="24475" x="3236913" y="4589463"/>
          <p14:tracePt t="24476" x="3243263" y="4589463"/>
          <p14:tracePt t="24478" x="3249613" y="4589463"/>
          <p14:tracePt t="24480" x="3255963" y="4589463"/>
          <p14:tracePt t="24482" x="3262313" y="4589463"/>
          <p14:tracePt t="24484" x="3268663" y="4589463"/>
          <p14:tracePt t="24486" x="3275013" y="4589463"/>
          <p14:tracePt t="24489" x="3281363" y="4589463"/>
          <p14:tracePt t="24491" x="3287713" y="4589463"/>
          <p14:tracePt t="24493" x="3294063" y="4589463"/>
          <p14:tracePt t="24498" x="3300413" y="4589463"/>
          <p14:tracePt t="24500" x="3306763" y="4589463"/>
          <p14:tracePt t="24505" x="3313113" y="4589463"/>
          <p14:tracePt t="24512" x="3319463" y="4589463"/>
          <p14:tracePt t="24526" x="3325813" y="4589463"/>
          <p14:tracePt t="24671" x="3325813" y="4595813"/>
          <p14:tracePt t="24788" x="3325813" y="4602163"/>
          <p14:tracePt t="24792" x="3325813" y="4608513"/>
          <p14:tracePt t="24794" x="3325813" y="4614863"/>
          <p14:tracePt t="24797" x="3325813" y="4621213"/>
          <p14:tracePt t="24799" x="3325813" y="4627563"/>
          <p14:tracePt t="24801" x="3325813" y="4633913"/>
          <p14:tracePt t="24804" x="3325813" y="4640263"/>
          <p14:tracePt t="24806" x="3332163" y="4640263"/>
          <p14:tracePt t="24808" x="3332163" y="4646613"/>
          <p14:tracePt t="24810" x="3332163" y="4652963"/>
          <p14:tracePt t="24812" x="3332163" y="4659313"/>
          <p14:tracePt t="24814" x="3332163" y="4665663"/>
          <p14:tracePt t="24816" x="3332163" y="4672013"/>
          <p14:tracePt t="24818" x="3332163" y="4678363"/>
          <p14:tracePt t="24820" x="3332163" y="4684713"/>
          <p14:tracePt t="24822" x="3332163" y="4691063"/>
          <p14:tracePt t="24824" x="3332163" y="4697413"/>
          <p14:tracePt t="24826" x="3332163" y="4703763"/>
          <p14:tracePt t="24828" x="3332163" y="4710113"/>
          <p14:tracePt t="24830" x="3332163" y="4716463"/>
          <p14:tracePt t="24831" x="3332163" y="4722813"/>
          <p14:tracePt t="24834" x="3332163" y="4729163"/>
          <p14:tracePt t="24836" x="3332163" y="4735513"/>
          <p14:tracePt t="24837" x="3332163" y="4741863"/>
          <p14:tracePt t="24839" x="3332163" y="4748213"/>
          <p14:tracePt t="24842" x="3338513" y="4754563"/>
          <p14:tracePt t="24844" x="3338513" y="4760913"/>
          <p14:tracePt t="24847" x="3338513" y="4767263"/>
          <p14:tracePt t="24850" x="3338513" y="4773613"/>
          <p14:tracePt t="24852" x="3338513" y="4779963"/>
          <p14:tracePt t="24855" x="3344863" y="4786313"/>
          <p14:tracePt t="24857" x="3344863" y="4792663"/>
          <p14:tracePt t="24859" x="3344863" y="4799013"/>
          <p14:tracePt t="24862" x="3344863" y="4805363"/>
          <p14:tracePt t="24865" x="3344863" y="4811713"/>
          <p14:tracePt t="24868" x="3344863" y="4818063"/>
          <p14:tracePt t="24874" x="3344863" y="4824413"/>
          <p14:tracePt t="24880" x="3344863" y="4830763"/>
          <p14:tracePt t="24883" x="3344863" y="4837113"/>
          <p14:tracePt t="24899" x="3351213" y="4837113"/>
          <p14:tracePt t="25080" x="3344863" y="4837113"/>
          <p14:tracePt t="25083" x="3338513" y="4837113"/>
          <p14:tracePt t="25087" x="3332163" y="4837113"/>
          <p14:tracePt t="25089" x="3325813" y="4837113"/>
          <p14:tracePt t="25092" x="3319463" y="4837113"/>
          <p14:tracePt t="25095" x="3313113" y="4837113"/>
          <p14:tracePt t="25097" x="3306763" y="4837113"/>
          <p14:tracePt t="25099" x="3300413" y="4837113"/>
          <p14:tracePt t="25102" x="3294063" y="4837113"/>
          <p14:tracePt t="25103" x="3287713" y="4837113"/>
          <p14:tracePt t="25105" x="3281363" y="4837113"/>
          <p14:tracePt t="25106" x="3275013" y="4837113"/>
          <p14:tracePt t="25108" x="3268663" y="4837113"/>
          <p14:tracePt t="25110" x="3262313" y="4837113"/>
          <p14:tracePt t="25111" x="3255963" y="4837113"/>
          <p14:tracePt t="25113" x="3249613" y="4837113"/>
          <p14:tracePt t="25115" x="3243263" y="4837113"/>
          <p14:tracePt t="25116" x="3236913" y="4837113"/>
          <p14:tracePt t="25117" x="3230563" y="4837113"/>
          <p14:tracePt t="25118" x="3224213" y="4837113"/>
          <p14:tracePt t="25119" x="3217863" y="4837113"/>
          <p14:tracePt t="25120" x="3211513" y="4837113"/>
          <p14:tracePt t="25121" x="3205163" y="4837113"/>
          <p14:tracePt t="25123" x="3198813" y="4837113"/>
          <p14:tracePt t="25124" x="3192463" y="4837113"/>
          <p14:tracePt t="25125" x="3186113" y="4837113"/>
          <p14:tracePt t="25126" x="3179763" y="4837113"/>
          <p14:tracePt t="25127" x="3173413" y="4837113"/>
          <p14:tracePt t="25128" x="3167063" y="4837113"/>
          <p14:tracePt t="25130" x="3154363" y="4837113"/>
          <p14:tracePt t="25131" x="3148013" y="4837113"/>
          <p14:tracePt t="25132" x="3141663" y="4837113"/>
          <p14:tracePt t="25133" x="3135313" y="4837113"/>
          <p14:tracePt t="25134" x="3128963" y="4837113"/>
          <p14:tracePt t="25135" x="3122613" y="4837113"/>
          <p14:tracePt t="25136" x="3116263" y="4837113"/>
          <p14:tracePt t="25137" x="3109913" y="4837113"/>
          <p14:tracePt t="25138" x="3103563" y="4837113"/>
          <p14:tracePt t="25139" x="3097213" y="4837113"/>
          <p14:tracePt t="25140" x="3090863" y="4837113"/>
          <p14:tracePt t="25141" x="3084513" y="4837113"/>
          <p14:tracePt t="25142" x="3078163" y="4837113"/>
          <p14:tracePt t="25143" x="3071813" y="4837113"/>
          <p14:tracePt t="25144" x="3065463" y="4837113"/>
          <p14:tracePt t="25145" x="3059113" y="4837113"/>
          <p14:tracePt t="25147" x="3052763" y="4830763"/>
          <p14:tracePt t="25148" x="3046413" y="4830763"/>
          <p14:tracePt t="25149" x="3040063" y="4830763"/>
          <p14:tracePt t="25150" x="3033713" y="4830763"/>
          <p14:tracePt t="25152" x="3027363" y="4830763"/>
          <p14:tracePt t="25153" x="3021013" y="4830763"/>
          <p14:tracePt t="25155" x="3008313" y="4830763"/>
          <p14:tracePt t="25158" x="3001963" y="4830763"/>
          <p14:tracePt t="25159" x="2995613" y="4830763"/>
          <p14:tracePt t="25161" x="2989263" y="4830763"/>
          <p14:tracePt t="25163" x="2982913" y="4830763"/>
          <p14:tracePt t="25165" x="2976563" y="4830763"/>
          <p14:tracePt t="25167" x="2968625" y="4830763"/>
          <p14:tracePt t="25169" x="2962275" y="4830763"/>
          <p14:tracePt t="25173" x="2955925" y="4830763"/>
          <p14:tracePt t="25176" x="2949575" y="4830763"/>
          <p14:tracePt t="25185" x="2943225" y="4830763"/>
          <p14:tracePt t="26560" x="2936875" y="4830763"/>
          <p14:tracePt t="26573" x="2930525" y="4830763"/>
          <p14:tracePt t="26585" x="2924175" y="4830763"/>
          <p14:tracePt t="26592" x="2924175" y="4824413"/>
          <p14:tracePt t="26602" x="2917825" y="4824413"/>
          <p14:tracePt t="26613" x="2917825" y="4818063"/>
          <p14:tracePt t="26625" x="2917825" y="4811713"/>
          <p14:tracePt t="26632" x="2917825" y="4805363"/>
          <p14:tracePt t="26637" x="2917825" y="4799013"/>
          <p14:tracePt t="26642" x="2917825" y="4792663"/>
          <p14:tracePt t="26646" x="2924175" y="4786313"/>
          <p14:tracePt t="26649" x="2924175" y="4779963"/>
          <p14:tracePt t="26653" x="2930525" y="4773613"/>
          <p14:tracePt t="26655" x="2930525" y="4767263"/>
          <p14:tracePt t="26656" x="2936875" y="4767263"/>
          <p14:tracePt t="26657" x="2936875" y="4760913"/>
          <p14:tracePt t="26658" x="2936875" y="4754563"/>
          <p14:tracePt t="26659" x="2943225" y="4754563"/>
          <p14:tracePt t="26661" x="2943225" y="4748213"/>
          <p14:tracePt t="26662" x="2949575" y="4741863"/>
          <p14:tracePt t="26664" x="2955925" y="4735513"/>
          <p14:tracePt t="26665" x="2955925" y="4729163"/>
          <p14:tracePt t="26667" x="2962275" y="4729163"/>
          <p14:tracePt t="26669" x="2968625" y="4722813"/>
          <p14:tracePt t="26669" x="2968625" y="4716463"/>
          <p14:tracePt t="26671" x="2976563" y="4710113"/>
          <p14:tracePt t="26672" x="2982913" y="4703763"/>
          <p14:tracePt t="26673" x="2982913" y="4697413"/>
          <p14:tracePt t="26674" x="2989263" y="4697413"/>
          <p14:tracePt t="26675" x="2995613" y="4691063"/>
          <p14:tracePt t="26677" x="3001963" y="4678363"/>
          <p14:tracePt t="26678" x="3008313" y="4678363"/>
          <p14:tracePt t="26679" x="3014663" y="4672013"/>
          <p14:tracePt t="26680" x="3021013" y="4665663"/>
          <p14:tracePt t="26682" x="3027363" y="4659313"/>
          <p14:tracePt t="26683" x="3033713" y="4652963"/>
          <p14:tracePt t="26684" x="3040063" y="4646613"/>
          <p14:tracePt t="26685" x="3046413" y="4646613"/>
          <p14:tracePt t="26686" x="3059113" y="4640263"/>
          <p14:tracePt t="26687" x="3059113" y="4633913"/>
          <p14:tracePt t="26688" x="3071813" y="4627563"/>
          <p14:tracePt t="26689" x="3078163" y="4621213"/>
          <p14:tracePt t="26690" x="3084513" y="4621213"/>
          <p14:tracePt t="26691" x="3097213" y="4614863"/>
          <p14:tracePt t="26692" x="3103563" y="4608513"/>
          <p14:tracePt t="26693" x="3109913" y="4602163"/>
          <p14:tracePt t="26694" x="3122613" y="4595813"/>
          <p14:tracePt t="26695" x="3135313" y="4589463"/>
          <p14:tracePt t="26696" x="3141663" y="4583113"/>
          <p14:tracePt t="26697" x="3154363" y="4576763"/>
          <p14:tracePt t="26698" x="3167063" y="4570413"/>
          <p14:tracePt t="26699" x="3173413" y="4564063"/>
          <p14:tracePt t="26700" x="3192463" y="4557713"/>
          <p14:tracePt t="26702" x="3211513" y="4545013"/>
          <p14:tracePt t="26703" x="3224213" y="4538663"/>
          <p14:tracePt t="26704" x="3236913" y="4532313"/>
          <p14:tracePt t="26705" x="3255963" y="4519613"/>
          <p14:tracePt t="26706" x="3268663" y="4513263"/>
          <p14:tracePt t="26707" x="3281363" y="4506913"/>
          <p14:tracePt t="26708" x="3294063" y="4498975"/>
          <p14:tracePt t="26709" x="3319463" y="4492625"/>
          <p14:tracePt t="26710" x="3332163" y="4479925"/>
          <p14:tracePt t="26711" x="3357563" y="4473575"/>
          <p14:tracePt t="26712" x="3370263" y="4467225"/>
          <p14:tracePt t="26713" x="3389313" y="4454525"/>
          <p14:tracePt t="26714" x="3402013" y="4448175"/>
          <p14:tracePt t="26715" x="3421063" y="4441825"/>
          <p14:tracePt t="26716" x="3441700" y="4435475"/>
          <p14:tracePt t="26717" x="3467100" y="4422775"/>
          <p14:tracePt t="26718" x="3492500" y="4416425"/>
          <p14:tracePt t="26719" x="3511550" y="4410075"/>
          <p14:tracePt t="26720" x="3536950" y="4391025"/>
          <p14:tracePt t="26721" x="3556000" y="4391025"/>
          <p14:tracePt t="26722" x="3575050" y="4378325"/>
          <p14:tracePt t="26723" x="3606800" y="4365625"/>
          <p14:tracePt t="26724" x="3632200" y="4359275"/>
          <p14:tracePt t="26725" x="3657600" y="4346575"/>
          <p14:tracePt t="26727" x="3721100" y="4327525"/>
          <p14:tracePt t="26728" x="3733800" y="4321175"/>
          <p14:tracePt t="26729" x="3765550" y="4308475"/>
          <p14:tracePt t="26730" x="3797300" y="4295775"/>
          <p14:tracePt t="26731" x="3829050" y="4283075"/>
          <p14:tracePt t="26732" x="3867150" y="4270375"/>
          <p14:tracePt t="26733" x="3900488" y="4264025"/>
          <p14:tracePt t="26734" x="3932238" y="4251325"/>
          <p14:tracePt t="26735" x="3944938" y="4244975"/>
          <p14:tracePt t="26736" x="3989388" y="4232275"/>
          <p14:tracePt t="26737" x="4021138" y="4219575"/>
          <p14:tracePt t="26738" x="4059238" y="4213225"/>
          <p14:tracePt t="26739" x="4103688" y="4194175"/>
          <p14:tracePt t="26740" x="4141788" y="4187825"/>
          <p14:tracePt t="26741" x="4179888" y="4168775"/>
          <p14:tracePt t="26742" x="4198938" y="4168775"/>
          <p14:tracePt t="26743" x="4249738" y="4149725"/>
          <p14:tracePt t="26744" x="4287838" y="4143375"/>
          <p14:tracePt t="26745" x="4332288" y="4124325"/>
          <p14:tracePt t="26746" x="4378325" y="4117975"/>
          <p14:tracePt t="26747" x="4422775" y="4098925"/>
          <p14:tracePt t="26748" x="4454525" y="4092575"/>
          <p14:tracePt t="26749" x="4505325" y="4079875"/>
          <p14:tracePt t="26750" x="4549775" y="4065588"/>
          <p14:tracePt t="26751" x="4600575" y="4052888"/>
          <p14:tracePt t="26752" x="4651375" y="4040188"/>
          <p14:tracePt t="26753" x="4702175" y="4027488"/>
          <p14:tracePt t="26754" x="4752975" y="4021138"/>
          <p14:tracePt t="26755" x="4778375" y="4008438"/>
          <p14:tracePt t="26756" x="4830763" y="3995738"/>
          <p14:tracePt t="26757" x="4887913" y="3983038"/>
          <p14:tracePt t="26758" x="4945063" y="3970338"/>
          <p14:tracePt t="26759" x="4995863" y="3957638"/>
          <p14:tracePt t="26760" x="5046663" y="3938588"/>
          <p14:tracePt t="26761" x="5103813" y="3932238"/>
          <p14:tracePt t="26762" x="5135563" y="3919538"/>
          <p14:tracePt t="26763" x="5192713" y="3906838"/>
          <p14:tracePt t="26764" x="5249863" y="3887788"/>
          <p14:tracePt t="26765" x="5302250" y="3875088"/>
          <p14:tracePt t="26766" x="5359400" y="3862388"/>
          <p14:tracePt t="26767" x="5416550" y="3849688"/>
          <p14:tracePt t="26768" x="5473700" y="3830638"/>
          <p14:tracePt t="26769" x="5511800" y="3824288"/>
          <p14:tracePt t="26770" x="5568950" y="3805238"/>
          <p14:tracePt t="26771" x="5626100" y="3798888"/>
          <p14:tracePt t="26772" x="5683250" y="3779838"/>
          <p14:tracePt t="26773" x="5741988" y="3767138"/>
          <p14:tracePt t="26774" x="5799138" y="3754438"/>
          <p14:tracePt t="26775" x="5856288" y="3741738"/>
          <p14:tracePt t="26777" x="5957888" y="3722688"/>
          <p14:tracePt t="26778" x="6021388" y="3709988"/>
          <p14:tracePt t="26779" x="6078538" y="3690938"/>
          <p14:tracePt t="26780" x="6135688" y="3678238"/>
          <p14:tracePt t="26781" x="6194425" y="3659188"/>
          <p14:tracePt t="26782" x="6232525" y="3646488"/>
          <p14:tracePt t="26783" x="6289675" y="3638550"/>
          <p14:tracePt t="26784" x="6353175" y="3619500"/>
          <p14:tracePt t="26785" x="6410325" y="3606800"/>
          <p14:tracePt t="26786" x="6467475" y="3587750"/>
          <p14:tracePt t="26787" x="6524625" y="3575050"/>
          <p14:tracePt t="26788" x="6581775" y="3556000"/>
          <p14:tracePt t="26789" x="6619875" y="3549650"/>
          <p14:tracePt t="26790" x="6678613" y="3530600"/>
          <p14:tracePt t="26791" x="6735763" y="3517900"/>
          <p14:tracePt t="26792" x="6786563" y="3498850"/>
          <p14:tracePt t="26793" x="6843713" y="3486150"/>
          <p14:tracePt t="26794" x="6894513" y="3467100"/>
          <p14:tracePt t="26795" x="6958013" y="3454400"/>
          <p14:tracePt t="26796" x="6983413" y="3441700"/>
          <p14:tracePt t="26797" x="7040563" y="3422650"/>
          <p14:tracePt t="26798" x="7092950" y="3409950"/>
          <p14:tracePt t="26799" x="7150100" y="3390900"/>
          <p14:tracePt t="26800" x="7207250" y="3378200"/>
          <p14:tracePt t="26801" x="7258050" y="3359150"/>
          <p14:tracePt t="26802" x="7308850" y="3340100"/>
          <p14:tracePt t="26803" x="7334250" y="3333750"/>
          <p14:tracePt t="26804" x="7391400" y="3314700"/>
          <p14:tracePt t="26805" x="7442200" y="3302000"/>
          <p14:tracePt t="26806" x="7486650" y="3276600"/>
          <p14:tracePt t="26807" x="7537450" y="3263900"/>
          <p14:tracePt t="26808" x="7589838" y="3244850"/>
          <p14:tracePt t="26809" x="7640638" y="3225800"/>
          <p14:tracePt t="26810" x="7666038" y="3219450"/>
          <p14:tracePt t="26811" x="7716838" y="3198813"/>
          <p14:tracePt t="26812" x="7767638" y="3179763"/>
          <p14:tracePt t="26813" x="7812088" y="3167063"/>
          <p14:tracePt t="26814" x="7856538" y="3148013"/>
          <p14:tracePt t="26815" x="7907338" y="3128963"/>
          <p14:tracePt t="26816" x="7958138" y="3109913"/>
          <p14:tracePt t="26817" x="7983538" y="3097213"/>
          <p14:tracePt t="26818" x="8029575" y="3084513"/>
          <p14:tracePt t="26819" x="8080375" y="3065463"/>
          <p14:tracePt t="26820" x="8124825" y="3046413"/>
          <p14:tracePt t="26821" x="8162925" y="3033713"/>
          <p14:tracePt t="26822" x="8213725" y="3014663"/>
          <p14:tracePt t="26823" x="8239125" y="3008313"/>
          <p14:tracePt t="26824" x="8277225" y="2995613"/>
          <p14:tracePt t="26825" x="8321675" y="2970213"/>
          <p14:tracePt t="26827" x="8410575" y="2944813"/>
          <p14:tracePt t="26828" x="8455025" y="2925763"/>
          <p14:tracePt t="26829" x="8501063" y="2913063"/>
          <p14:tracePt t="26830" x="8545513" y="2894013"/>
          <p14:tracePt t="26831" x="8564563" y="2887663"/>
          <p14:tracePt t="26832" x="8609013" y="2868613"/>
          <p14:tracePt t="26833" x="8653463" y="2849563"/>
          <p14:tracePt t="26834" x="8691563" y="2836863"/>
          <p14:tracePt t="26835" x="8729663" y="2824163"/>
          <p14:tracePt t="26836" x="8774113" y="2805113"/>
          <p14:tracePt t="26837" x="8799513" y="2798763"/>
          <p14:tracePt t="26838" x="8837613" y="2784475"/>
          <p14:tracePt t="26839" x="8882063" y="2765425"/>
          <p14:tracePt t="26840" x="8921750" y="2752725"/>
          <p14:tracePt t="26841" x="8959850" y="2740025"/>
          <p14:tracePt t="26842" x="8997950" y="2727325"/>
          <p14:tracePt t="26843" x="9042400" y="2714625"/>
          <p14:tracePt t="26844" x="9061450" y="2708275"/>
          <p14:tracePt t="26845" x="9099550" y="2689225"/>
        </p14:tracePtLst>
      </p14:laserTraceLst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0" name="Google Shape;3940;p25"/>
          <p:cNvSpPr txBox="1">
            <a:spLocks noGrp="1"/>
          </p:cNvSpPr>
          <p:nvPr>
            <p:ph type="title"/>
          </p:nvPr>
        </p:nvSpPr>
        <p:spPr>
          <a:xfrm>
            <a:off x="718300" y="3583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binary_to_decimal</a:t>
            </a:r>
            <a:endParaRPr/>
          </a:p>
        </p:txBody>
      </p:sp>
      <p:sp>
        <p:nvSpPr>
          <p:cNvPr id="3941" name="Google Shape;3941;p25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grpSp>
        <p:nvGrpSpPr>
          <p:cNvPr id="3942" name="Google Shape;3942;p25"/>
          <p:cNvGrpSpPr/>
          <p:nvPr/>
        </p:nvGrpSpPr>
        <p:grpSpPr>
          <a:xfrm>
            <a:off x="1004175" y="1566097"/>
            <a:ext cx="3616251" cy="3200517"/>
            <a:chOff x="6332670" y="5663946"/>
            <a:chExt cx="856627" cy="594715"/>
          </a:xfrm>
        </p:grpSpPr>
        <p:grpSp>
          <p:nvGrpSpPr>
            <p:cNvPr id="3943" name="Google Shape;3943;p25"/>
            <p:cNvGrpSpPr/>
            <p:nvPr/>
          </p:nvGrpSpPr>
          <p:grpSpPr>
            <a:xfrm>
              <a:off x="6392364" y="5663946"/>
              <a:ext cx="796933" cy="185801"/>
              <a:chOff x="3321050" y="1066800"/>
              <a:chExt cx="6505573" cy="1508125"/>
            </a:xfrm>
          </p:grpSpPr>
          <p:sp>
            <p:nvSpPr>
              <p:cNvPr id="3944" name="Google Shape;3944;p25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rPr lang="en" sz="1500" b="1">
                    <a:solidFill>
                      <a:schemeClr val="accent4"/>
                    </a:solidFill>
                    <a:latin typeface="Dosis"/>
                    <a:ea typeface="Dosis"/>
                    <a:cs typeface="Dosis"/>
                    <a:sym typeface="Dosis"/>
                  </a:rPr>
                  <a:t>Parametre: </a:t>
                </a:r>
                <a:endParaRPr sz="1500" b="1">
                  <a:solidFill>
                    <a:schemeClr val="accent4"/>
                  </a:solidFill>
                  <a:latin typeface="Dosis"/>
                  <a:ea typeface="Dosis"/>
                  <a:cs typeface="Dosis"/>
                  <a:sym typeface="Dosis"/>
                </a:endParaRPr>
              </a:p>
              <a:p>
                <a:pPr marL="457200" marR="0" lvl="0" indent="-32385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4"/>
                  </a:buClr>
                  <a:buSzPts val="1500"/>
                  <a:buFont typeface="Dosis"/>
                  <a:buAutoNum type="arabicPeriod"/>
                </a:pPr>
                <a:r>
                  <a:rPr lang="en" sz="1500" b="1">
                    <a:solidFill>
                      <a:schemeClr val="accent4"/>
                    </a:solidFill>
                    <a:latin typeface="Dosis"/>
                    <a:ea typeface="Dosis"/>
                    <a:cs typeface="Dosis"/>
                    <a:sym typeface="Dosis"/>
                  </a:rPr>
                  <a:t>Binary number to be converted ..should be inputted in int form</a:t>
                </a:r>
                <a:endParaRPr sz="1500" b="1">
                  <a:solidFill>
                    <a:schemeClr val="accent4"/>
                  </a:solidFill>
                  <a:latin typeface="Dosis"/>
                  <a:ea typeface="Dosis"/>
                  <a:cs typeface="Dosis"/>
                  <a:sym typeface="Dosis"/>
                </a:endParaRPr>
              </a:p>
            </p:txBody>
          </p:sp>
          <p:sp>
            <p:nvSpPr>
              <p:cNvPr id="3945" name="Google Shape;3945;p25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38761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946" name="Google Shape;3946;p25"/>
            <p:cNvGrpSpPr/>
            <p:nvPr/>
          </p:nvGrpSpPr>
          <p:grpSpPr>
            <a:xfrm flipH="1">
              <a:off x="6332670" y="5868403"/>
              <a:ext cx="796933" cy="185801"/>
              <a:chOff x="3321050" y="1066800"/>
              <a:chExt cx="6505573" cy="1508125"/>
            </a:xfrm>
          </p:grpSpPr>
          <p:sp>
            <p:nvSpPr>
              <p:cNvPr id="3947" name="Google Shape;3947;p25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45818E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rPr lang="en" sz="1500" b="1">
                    <a:solidFill>
                      <a:schemeClr val="accent2"/>
                    </a:solidFill>
                    <a:latin typeface="Dosis"/>
                    <a:ea typeface="Dosis"/>
                    <a:cs typeface="Dosis"/>
                    <a:sym typeface="Dosis"/>
                  </a:rPr>
                  <a:t>Returns: Decimal number</a:t>
                </a:r>
                <a:endParaRPr sz="1500" b="1" i="0" u="none" strike="noStrike" cap="none">
                  <a:solidFill>
                    <a:schemeClr val="accent2"/>
                  </a:solidFill>
                  <a:latin typeface="Dosis"/>
                  <a:ea typeface="Dosis"/>
                  <a:cs typeface="Dosis"/>
                  <a:sym typeface="Dosis"/>
                </a:endParaRPr>
              </a:p>
            </p:txBody>
          </p:sp>
          <p:sp>
            <p:nvSpPr>
              <p:cNvPr id="3948" name="Google Shape;3948;p25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134F5C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949" name="Google Shape;3949;p25"/>
            <p:cNvGrpSpPr/>
            <p:nvPr/>
          </p:nvGrpSpPr>
          <p:grpSpPr>
            <a:xfrm>
              <a:off x="6392364" y="6072860"/>
              <a:ext cx="796933" cy="185801"/>
              <a:chOff x="3321050" y="1066800"/>
              <a:chExt cx="6505573" cy="1508125"/>
            </a:xfrm>
          </p:grpSpPr>
          <p:sp>
            <p:nvSpPr>
              <p:cNvPr id="3950" name="Google Shape;3950;p25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3C7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rPr lang="en" sz="1500" b="1">
                    <a:solidFill>
                      <a:schemeClr val="accent1"/>
                    </a:solidFill>
                    <a:latin typeface="Dosis"/>
                    <a:ea typeface="Dosis"/>
                    <a:cs typeface="Dosis"/>
                    <a:sym typeface="Dosis"/>
                  </a:rPr>
                  <a:t>Eg:</a:t>
                </a:r>
                <a:endParaRPr sz="1500" b="1">
                  <a:solidFill>
                    <a:schemeClr val="accent1"/>
                  </a:solidFill>
                  <a:latin typeface="Dosis"/>
                  <a:ea typeface="Dosis"/>
                  <a:cs typeface="Dosis"/>
                  <a:sym typeface="Dosis"/>
                </a:endParaRPr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rPr lang="en" sz="1500" b="1">
                    <a:solidFill>
                      <a:schemeClr val="accent1"/>
                    </a:solidFill>
                    <a:latin typeface="Dosis"/>
                    <a:ea typeface="Dosis"/>
                    <a:cs typeface="Dosis"/>
                    <a:sym typeface="Dosis"/>
                  </a:rPr>
                  <a:t>binary_to_decimal(101):</a:t>
                </a:r>
                <a:endParaRPr sz="1500" b="1">
                  <a:solidFill>
                    <a:schemeClr val="accent1"/>
                  </a:solidFill>
                  <a:latin typeface="Dosis"/>
                  <a:ea typeface="Dosis"/>
                  <a:cs typeface="Dosis"/>
                  <a:sym typeface="Dosis"/>
                </a:endParaRPr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rPr lang="en" sz="1500" b="1">
                    <a:solidFill>
                      <a:schemeClr val="accent1"/>
                    </a:solidFill>
                    <a:latin typeface="Dosis"/>
                    <a:ea typeface="Dosis"/>
                    <a:cs typeface="Dosis"/>
                    <a:sym typeface="Dosis"/>
                  </a:rPr>
                  <a:t>5</a:t>
                </a:r>
                <a:endParaRPr sz="1500" b="1">
                  <a:solidFill>
                    <a:schemeClr val="accent1"/>
                  </a:solidFill>
                  <a:latin typeface="Dosis"/>
                  <a:ea typeface="Dosis"/>
                  <a:cs typeface="Dosis"/>
                  <a:sym typeface="Dosis"/>
                </a:endParaRPr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500" b="1">
                  <a:solidFill>
                    <a:schemeClr val="accent1"/>
                  </a:solidFill>
                  <a:latin typeface="Dosis"/>
                  <a:ea typeface="Dosis"/>
                  <a:cs typeface="Dosis"/>
                  <a:sym typeface="Dosis"/>
                </a:endParaRPr>
              </a:p>
            </p:txBody>
          </p:sp>
          <p:sp>
            <p:nvSpPr>
              <p:cNvPr id="3951" name="Google Shape;3951;p25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1C458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78097FCF-3F58-4C5C-91F8-212539A1B01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</p:cSld>
  <p:clrMapOvr>
    <a:masterClrMapping/>
  </p:clrMapOvr>
  <p:transition advTm="18562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317" x="4256088" y="5041900"/>
          <p14:tracePt t="1318" x="4198938" y="5022850"/>
          <p14:tracePt t="1319" x="4097338" y="4997450"/>
          <p14:tracePt t="1320" x="3970338" y="4972050"/>
          <p14:tracePt t="1321" x="3848100" y="4933950"/>
          <p14:tracePt t="1322" x="3721100" y="4894263"/>
          <p14:tracePt t="1323" x="3606800" y="4862513"/>
          <p14:tracePt t="1324" x="3473450" y="4824413"/>
          <p14:tracePt t="1325" x="3414713" y="4811713"/>
          <p14:tracePt t="1326" x="3300413" y="4773613"/>
          <p14:tracePt t="1327" x="3186113" y="4741863"/>
          <p14:tracePt t="1328" x="3065463" y="4703763"/>
          <p14:tracePt t="1329" x="2936875" y="4672013"/>
          <p14:tracePt t="1330" x="2822575" y="4633913"/>
          <p14:tracePt t="1331" x="2701925" y="4602163"/>
          <p14:tracePt t="1332" x="2651125" y="4576763"/>
          <p14:tracePt t="1333" x="2549525" y="4551363"/>
          <p14:tracePt t="1334" x="2427288" y="4506913"/>
          <p14:tracePt t="1335" x="2306638" y="4467225"/>
          <p14:tracePt t="1336" x="2205038" y="4435475"/>
          <p14:tracePt t="1337" x="2084388" y="4397375"/>
          <p14:tracePt t="1338" x="2032000" y="4378325"/>
          <p14:tracePt t="1339" x="1930400" y="4346575"/>
          <p14:tracePt t="1340" x="1816100" y="4302125"/>
          <p14:tracePt t="1341" x="1701800" y="4264025"/>
          <p14:tracePt t="1342" x="1592263" y="4219575"/>
          <p14:tracePt t="1343" x="1484313" y="4187825"/>
          <p14:tracePt t="1344" x="1376363" y="4143375"/>
          <p14:tracePt t="1345" x="1325563" y="4124325"/>
          <p14:tracePt t="1347" x="1120775" y="4052888"/>
          <p14:tracePt t="1348" x="1025525" y="4014788"/>
          <p14:tracePt t="1349" x="923925" y="3983038"/>
          <p14:tracePt t="1350" x="828675" y="3944938"/>
          <p14:tracePt t="1351" x="720725" y="3906838"/>
          <p14:tracePt t="1352" x="674688" y="3881438"/>
          <p14:tracePt t="1353" x="579438" y="3849688"/>
          <p14:tracePt t="1354" x="484188" y="3811588"/>
          <p14:tracePt t="1355" x="401638" y="3779838"/>
          <p14:tracePt t="1356" x="300038" y="3735388"/>
          <p14:tracePt t="1358" x="215900" y="3697288"/>
          <p14:tracePt t="1358" x="133350" y="3665538"/>
          <p14:tracePt t="1359" x="88900" y="3646488"/>
          <p14:tracePt t="1360" x="12700" y="3606800"/>
          <p14:tracePt t="1791" x="44450" y="1044575"/>
          <p14:tracePt t="1792" x="69850" y="1044575"/>
          <p14:tracePt t="1793" x="101600" y="1044575"/>
          <p14:tracePt t="1794" x="127000" y="1044575"/>
          <p14:tracePt t="1795" x="158750" y="1044575"/>
          <p14:tracePt t="1796" x="177800" y="1044575"/>
          <p14:tracePt t="1797" x="209550" y="1044575"/>
          <p14:tracePt t="1798" x="249238" y="1044575"/>
          <p14:tracePt t="1799" x="287338" y="1044575"/>
          <p14:tracePt t="1800" x="319088" y="1044575"/>
          <p14:tracePt t="1801" x="357188" y="1044575"/>
          <p14:tracePt t="1802" x="395288" y="1044575"/>
          <p14:tracePt t="1803" x="414338" y="1044575"/>
          <p14:tracePt t="1804" x="452438" y="1044575"/>
          <p14:tracePt t="1805" x="490538" y="1038225"/>
          <p14:tracePt t="1806" x="528638" y="1038225"/>
          <p14:tracePt t="1807" x="566738" y="1038225"/>
          <p14:tracePt t="1808" x="611188" y="1038225"/>
          <p14:tracePt t="1809" x="649288" y="1038225"/>
          <p14:tracePt t="1810" x="674688" y="1038225"/>
          <p14:tracePt t="1811" x="720725" y="1038225"/>
          <p14:tracePt t="1813" x="803275" y="1031875"/>
          <p14:tracePt t="1814" x="847725" y="1031875"/>
          <p14:tracePt t="1815" x="892175" y="1031875"/>
          <p14:tracePt t="1816" x="942975" y="1031875"/>
          <p14:tracePt t="1817" x="968375" y="1031875"/>
          <p14:tracePt t="1818" x="1012825" y="1031875"/>
          <p14:tracePt t="1819" x="1063625" y="1031875"/>
          <p14:tracePt t="1820" x="1108075" y="1031875"/>
          <p14:tracePt t="1821" x="1160463" y="1031875"/>
          <p14:tracePt t="1822" x="1211263" y="1025525"/>
          <p14:tracePt t="1823" x="1243013" y="1025525"/>
          <p14:tracePt t="1824" x="1293813" y="1025525"/>
          <p14:tracePt t="1825" x="1344613" y="1019175"/>
          <p14:tracePt t="1826" x="1395413" y="1019175"/>
          <p14:tracePt t="1827" x="1446213" y="1019175"/>
          <p14:tracePt t="1828" x="1497013" y="1012825"/>
          <p14:tracePt t="1829" x="1547813" y="1012825"/>
          <p14:tracePt t="1830" x="1579563" y="1012825"/>
          <p14:tracePt t="1831" x="1631950" y="1012825"/>
          <p14:tracePt t="1832" x="1682750" y="1006475"/>
          <p14:tracePt t="1833" x="1739900" y="1006475"/>
          <p14:tracePt t="1834" x="1790700" y="1006475"/>
          <p14:tracePt t="1835" x="1841500" y="1006475"/>
          <p14:tracePt t="1836" x="1898650" y="1006475"/>
          <p14:tracePt t="1838" x="1981200" y="1000125"/>
          <p14:tracePt t="1839" x="2032000" y="993775"/>
          <p14:tracePt t="1840" x="2090738" y="993775"/>
          <p14:tracePt t="1841" x="2141538" y="987425"/>
          <p14:tracePt t="1842" x="2198688" y="987425"/>
          <p14:tracePt t="1843" x="2255838" y="987425"/>
          <p14:tracePt t="1844" x="2287588" y="987425"/>
          <p14:tracePt t="1846" x="2395538" y="981075"/>
          <p14:tracePt t="1847" x="2452688" y="981075"/>
          <p14:tracePt t="1848" x="2503488" y="974725"/>
          <p14:tracePt t="1849" x="2555875" y="974725"/>
          <p14:tracePt t="1850" x="2613025" y="968375"/>
          <p14:tracePt t="1851" x="2644775" y="968375"/>
          <p14:tracePt t="1852" x="2695575" y="962025"/>
          <p14:tracePt t="1853" x="2746375" y="962025"/>
          <p14:tracePt t="1854" x="2803525" y="955675"/>
          <p14:tracePt t="1855" x="2854325" y="955675"/>
          <p14:tracePt t="1856" x="2905125" y="955675"/>
          <p14:tracePt t="1857" x="2936875" y="955675"/>
          <p14:tracePt t="1858" x="2995613" y="955675"/>
          <p14:tracePt t="1859" x="3046413" y="949325"/>
          <p14:tracePt t="1860" x="3097213" y="949325"/>
          <p14:tracePt t="1861" x="3148013" y="949325"/>
          <p14:tracePt t="1863" x="3249613" y="942975"/>
          <p14:tracePt t="1864" x="3281363" y="942975"/>
          <p14:tracePt t="1865" x="3325813" y="942975"/>
          <p14:tracePt t="1866" x="3376613" y="942975"/>
          <p14:tracePt t="1867" x="3427413" y="942975"/>
          <p14:tracePt t="1868" x="3473450" y="942975"/>
          <p14:tracePt t="1869" x="3524250" y="942975"/>
          <p14:tracePt t="1870" x="3568700" y="942975"/>
          <p14:tracePt t="1871" x="3594100" y="942975"/>
          <p14:tracePt t="1872" x="3644900" y="942975"/>
          <p14:tracePt t="1873" x="3689350" y="942975"/>
          <p14:tracePt t="1874" x="3733800" y="942975"/>
          <p14:tracePt t="1875" x="3778250" y="942975"/>
          <p14:tracePt t="1879" x="3938588" y="942975"/>
          <p14:tracePt t="1880" x="3976688" y="942975"/>
          <p14:tracePt t="1881" x="4021138" y="942975"/>
          <p14:tracePt t="1882" x="4059238" y="942975"/>
          <p14:tracePt t="1883" x="4097338" y="949325"/>
          <p14:tracePt t="1884" x="4135438" y="949325"/>
          <p14:tracePt t="1885" x="4154488" y="949325"/>
          <p14:tracePt t="1886" x="4192588" y="949325"/>
          <p14:tracePt t="1887" x="4224338" y="949325"/>
          <p14:tracePt t="1888" x="4262438" y="949325"/>
          <p14:tracePt t="1889" x="4294188" y="949325"/>
          <p14:tracePt t="1890" x="4325938" y="955675"/>
          <p14:tracePt t="1891" x="4359275" y="955675"/>
          <p14:tracePt t="1892" x="4378325" y="955675"/>
          <p14:tracePt t="1893" x="4410075" y="962025"/>
          <p14:tracePt t="1894" x="4441825" y="962025"/>
          <p14:tracePt t="1895" x="4467225" y="962025"/>
          <p14:tracePt t="1896" x="4492625" y="962025"/>
          <p14:tracePt t="1897" x="4518025" y="962025"/>
          <p14:tracePt t="1898" x="4537075" y="962025"/>
          <p14:tracePt t="1899" x="4556125" y="962025"/>
          <p14:tracePt t="1900" x="4581525" y="968375"/>
          <p14:tracePt t="1901" x="4606925" y="968375"/>
          <p14:tracePt t="1902" x="4638675" y="968375"/>
          <p14:tracePt t="1903" x="4657725" y="974725"/>
          <p14:tracePt t="1904" x="4676775" y="974725"/>
          <p14:tracePt t="1905" x="4683125" y="974725"/>
          <p14:tracePt t="1906" x="4708525" y="974725"/>
          <p14:tracePt t="1907" x="4721225" y="974725"/>
          <p14:tracePt t="1908" x="4740275" y="981075"/>
          <p14:tracePt t="1909" x="4752975" y="981075"/>
          <p14:tracePt t="1910" x="4765675" y="981075"/>
          <p14:tracePt t="1911" x="4784725" y="981075"/>
          <p14:tracePt t="1913" x="4805363" y="987425"/>
          <p14:tracePt t="1914" x="4818063" y="987425"/>
          <p14:tracePt t="1915" x="4830763" y="987425"/>
          <p14:tracePt t="1916" x="4837113" y="987425"/>
          <p14:tracePt t="1917" x="4849813" y="987425"/>
          <p14:tracePt t="1918" x="4862513" y="987425"/>
          <p14:tracePt t="1919" x="4868863" y="987425"/>
          <p14:tracePt t="1921" x="4881563" y="987425"/>
          <p14:tracePt t="1922" x="4887913" y="993775"/>
          <p14:tracePt t="1923" x="4894263" y="993775"/>
          <p14:tracePt t="1924" x="4900613" y="993775"/>
          <p14:tracePt t="1926" x="4906963" y="993775"/>
          <p14:tracePt t="1927" x="4913313" y="993775"/>
          <p14:tracePt t="1929" x="4919663" y="993775"/>
          <p14:tracePt t="1933" x="4926013" y="993775"/>
          <p14:tracePt t="2661" x="4913313" y="993775"/>
          <p14:tracePt t="2662" x="4913313" y="987425"/>
          <p14:tracePt t="2663" x="4906963" y="987425"/>
          <p14:tracePt t="2664" x="4900613" y="981075"/>
          <p14:tracePt t="2665" x="4894263" y="981075"/>
          <p14:tracePt t="2666" x="4887913" y="974725"/>
          <p14:tracePt t="2668" x="4881563" y="974725"/>
          <p14:tracePt t="2669" x="4875213" y="968375"/>
          <p14:tracePt t="2670" x="4868863" y="968375"/>
          <p14:tracePt t="2671" x="4862513" y="962025"/>
          <p14:tracePt t="2672" x="4856163" y="962025"/>
          <p14:tracePt t="2673" x="4849813" y="955675"/>
          <p14:tracePt t="2674" x="4843463" y="955675"/>
          <p14:tracePt t="2675" x="4837113" y="949325"/>
          <p14:tracePt t="2676" x="4830763" y="942975"/>
          <p14:tracePt t="2678" x="4818063" y="936625"/>
          <p14:tracePt t="2679" x="4811713" y="936625"/>
          <p14:tracePt t="2680" x="4805363" y="930275"/>
          <p14:tracePt t="2681" x="4791075" y="923925"/>
          <p14:tracePt t="2682" x="4784725" y="917575"/>
          <p14:tracePt t="2683" x="4778375" y="917575"/>
          <p14:tracePt t="2684" x="4772025" y="911225"/>
          <p14:tracePt t="2685" x="4765675" y="911225"/>
          <p14:tracePt t="2686" x="4759325" y="904875"/>
          <p14:tracePt t="2687" x="4752975" y="898525"/>
          <p14:tracePt t="2688" x="4746625" y="898525"/>
          <p14:tracePt t="2689" x="4740275" y="892175"/>
          <p14:tracePt t="2690" x="4733925" y="892175"/>
          <p14:tracePt t="2691" x="4727575" y="885825"/>
          <p14:tracePt t="2692" x="4721225" y="885825"/>
          <p14:tracePt t="2693" x="4714875" y="879475"/>
          <p14:tracePt t="2695" x="4708525" y="879475"/>
          <p14:tracePt t="2695" x="4702175" y="873125"/>
          <p14:tracePt t="2696" x="4695825" y="866775"/>
          <p14:tracePt t="2697" x="4683125" y="866775"/>
          <p14:tracePt t="2698" x="4676775" y="860425"/>
          <p14:tracePt t="2699" x="4670425" y="860425"/>
          <p14:tracePt t="2700" x="4664075" y="854075"/>
          <p14:tracePt t="2701" x="4657725" y="847725"/>
          <p14:tracePt t="2703" x="4645025" y="841375"/>
          <p14:tracePt t="2704" x="4632325" y="835025"/>
          <p14:tracePt t="2706" x="4625975" y="835025"/>
          <p14:tracePt t="2707" x="4613275" y="828675"/>
          <p14:tracePt t="2708" x="4606925" y="822325"/>
          <p14:tracePt t="2709" x="4600575" y="815975"/>
          <p14:tracePt t="2710" x="4587875" y="815975"/>
          <p14:tracePt t="2711" x="4581525" y="809625"/>
          <p14:tracePt t="2712" x="4575175" y="809625"/>
          <p14:tracePt t="2713" x="4568825" y="803275"/>
          <p14:tracePt t="2714" x="4562475" y="803275"/>
          <p14:tracePt t="2715" x="4556125" y="796925"/>
          <p14:tracePt t="2716" x="4549775" y="796925"/>
          <p14:tracePt t="2717" x="4537075" y="790575"/>
          <p14:tracePt t="2718" x="4530725" y="790575"/>
          <p14:tracePt t="2720" x="4530725" y="784225"/>
          <p14:tracePt t="2720" x="4524375" y="784225"/>
          <p14:tracePt t="2721" x="4518025" y="777875"/>
          <p14:tracePt t="2722" x="4505325" y="777875"/>
          <p14:tracePt t="2723" x="4498975" y="771525"/>
          <p14:tracePt t="2724" x="4492625" y="765175"/>
          <p14:tracePt t="2725" x="4486275" y="765175"/>
          <p14:tracePt t="2726" x="4479925" y="765175"/>
          <p14:tracePt t="2727" x="4473575" y="758825"/>
          <p14:tracePt t="2728" x="4467225" y="758825"/>
          <p14:tracePt t="2729" x="4460875" y="752475"/>
          <p14:tracePt t="2730" x="4454525" y="752475"/>
          <p14:tracePt t="2731" x="4448175" y="746125"/>
          <p14:tracePt t="2733" x="4441825" y="739775"/>
          <p14:tracePt t="2734" x="4435475" y="739775"/>
          <p14:tracePt t="2735" x="4429125" y="733425"/>
          <p14:tracePt t="2737" x="4422775" y="733425"/>
          <p14:tracePt t="2738" x="4416425" y="727075"/>
          <p14:tracePt t="2740" x="4410075" y="727075"/>
          <p14:tracePt t="2741" x="4403725" y="727075"/>
          <p14:tracePt t="2742" x="4403725" y="720725"/>
          <p14:tracePt t="2743" x="4397375" y="720725"/>
          <p14:tracePt t="2744" x="4397375" y="714375"/>
          <p14:tracePt t="2745" x="4391025" y="714375"/>
          <p14:tracePt t="2746" x="4384675" y="714375"/>
          <p14:tracePt t="2747" x="4384675" y="708025"/>
          <p14:tracePt t="2748" x="4378325" y="708025"/>
          <p14:tracePt t="2750" x="4371975" y="708025"/>
          <p14:tracePt t="2752" x="4365625" y="701675"/>
          <p14:tracePt t="2754" x="4359275" y="701675"/>
          <p14:tracePt t="2755" x="4352925" y="695325"/>
          <p14:tracePt t="2758" x="4346575" y="688975"/>
          <p14:tracePt t="2759" x="4338638" y="688975"/>
          <p14:tracePt t="2761" x="4332288" y="682625"/>
          <p14:tracePt t="2762" x="4325938" y="682625"/>
          <p14:tracePt t="2765" x="4319588" y="682625"/>
          <p14:tracePt t="2766" x="4313238" y="682625"/>
          <p14:tracePt t="2767" x="4313238" y="676275"/>
          <p14:tracePt t="2768" x="4306888" y="676275"/>
          <p14:tracePt t="2770" x="4300538" y="669925"/>
          <p14:tracePt t="2772" x="4294188" y="669925"/>
          <p14:tracePt t="2773" x="4287838" y="669925"/>
          <p14:tracePt t="2774" x="4287838" y="663575"/>
          <p14:tracePt t="2775" x="4281488" y="663575"/>
          <p14:tracePt t="2776" x="4275138" y="663575"/>
          <p14:tracePt t="2778" x="4262438" y="663575"/>
          <p14:tracePt t="2779" x="4262438" y="657225"/>
          <p14:tracePt t="2781" x="4256088" y="657225"/>
          <p14:tracePt t="2782" x="4249738" y="657225"/>
          <p14:tracePt t="2783" x="4243388" y="657225"/>
          <p14:tracePt t="2784" x="4237038" y="657225"/>
          <p14:tracePt t="2785" x="4224338" y="650875"/>
          <p14:tracePt t="2787" x="4217988" y="650875"/>
          <p14:tracePt t="2788" x="4205288" y="650875"/>
          <p14:tracePt t="2789" x="4198938" y="650875"/>
          <p14:tracePt t="2790" x="4192588" y="644525"/>
          <p14:tracePt t="2791" x="4186238" y="644525"/>
          <p14:tracePt t="2792" x="4179888" y="644525"/>
          <p14:tracePt t="2793" x="4173538" y="644525"/>
          <p14:tracePt t="2794" x="4167188" y="644525"/>
          <p14:tracePt t="2795" x="4154488" y="644525"/>
          <p14:tracePt t="2796" x="4148138" y="644525"/>
          <p14:tracePt t="2797" x="4141788" y="644525"/>
          <p14:tracePt t="2798" x="4129088" y="636588"/>
          <p14:tracePt t="2799" x="4116388" y="636588"/>
          <p14:tracePt t="2800" x="4110038" y="636588"/>
          <p14:tracePt t="2801" x="4103688" y="636588"/>
          <p14:tracePt t="2803" x="4084638" y="636588"/>
          <p14:tracePt t="2804" x="4065588" y="636588"/>
          <p14:tracePt t="2805" x="4059238" y="636588"/>
          <p14:tracePt t="2806" x="4046538" y="636588"/>
          <p14:tracePt t="2807" x="4033838" y="636588"/>
          <p14:tracePt t="2808" x="4027488" y="636588"/>
          <p14:tracePt t="2809" x="4014788" y="636588"/>
          <p14:tracePt t="2810" x="4002088" y="636588"/>
          <p14:tracePt t="2811" x="3989388" y="636588"/>
          <p14:tracePt t="2812" x="3983038" y="636588"/>
          <p14:tracePt t="2813" x="3970338" y="636588"/>
          <p14:tracePt t="2814" x="3963988" y="636588"/>
          <p14:tracePt t="2815" x="3951288" y="636588"/>
          <p14:tracePt t="2816" x="3938588" y="636588"/>
          <p14:tracePt t="2817" x="3925888" y="636588"/>
          <p14:tracePt t="2818" x="3913188" y="636588"/>
          <p14:tracePt t="2819" x="3900488" y="636588"/>
          <p14:tracePt t="2820" x="3894138" y="636588"/>
          <p14:tracePt t="2821" x="3879850" y="636588"/>
          <p14:tracePt t="2822" x="3873500" y="636588"/>
          <p14:tracePt t="2823" x="3860800" y="636588"/>
          <p14:tracePt t="2824" x="3848100" y="636588"/>
          <p14:tracePt t="2825" x="3835400" y="636588"/>
          <p14:tracePt t="2826" x="3822700" y="636588"/>
          <p14:tracePt t="2828" x="3803650" y="636588"/>
          <p14:tracePt t="2829" x="3797300" y="636588"/>
          <p14:tracePt t="2830" x="3784600" y="636588"/>
          <p14:tracePt t="2831" x="3771900" y="644525"/>
          <p14:tracePt t="2832" x="3765550" y="644525"/>
          <p14:tracePt t="2833" x="3752850" y="644525"/>
          <p14:tracePt t="2834" x="3746500" y="650875"/>
          <p14:tracePt t="2835" x="3740150" y="650875"/>
          <p14:tracePt t="2836" x="3727450" y="650875"/>
          <p14:tracePt t="2837" x="3714750" y="650875"/>
          <p14:tracePt t="2838" x="3708400" y="650875"/>
          <p14:tracePt t="2839" x="3702050" y="650875"/>
          <p14:tracePt t="2840" x="3689350" y="650875"/>
          <p14:tracePt t="2841" x="3683000" y="650875"/>
          <p14:tracePt t="2842" x="3676650" y="650875"/>
          <p14:tracePt t="2843" x="3663950" y="657225"/>
          <p14:tracePt t="2844" x="3657600" y="657225"/>
          <p14:tracePt t="2845" x="3644900" y="657225"/>
          <p14:tracePt t="2846" x="3638550" y="657225"/>
          <p14:tracePt t="2847" x="3625850" y="657225"/>
          <p14:tracePt t="2849" x="3613150" y="663575"/>
          <p14:tracePt t="2850" x="3606800" y="663575"/>
          <p14:tracePt t="2851" x="3600450" y="663575"/>
          <p14:tracePt t="2853" x="3587750" y="663575"/>
          <p14:tracePt t="2853" x="3581400" y="669925"/>
          <p14:tracePt t="2854" x="3568700" y="669925"/>
          <p14:tracePt t="2855" x="3562350" y="669925"/>
          <p14:tracePt t="2856" x="3556000" y="669925"/>
          <p14:tracePt t="2857" x="3549650" y="676275"/>
          <p14:tracePt t="2858" x="3536950" y="676275"/>
          <p14:tracePt t="2859" x="3524250" y="676275"/>
          <p14:tracePt t="2860" x="3517900" y="682625"/>
          <p14:tracePt t="2861" x="3511550" y="682625"/>
          <p14:tracePt t="2862" x="3505200" y="682625"/>
          <p14:tracePt t="2863" x="3492500" y="688975"/>
          <p14:tracePt t="2864" x="3486150" y="688975"/>
          <p14:tracePt t="2865" x="3473450" y="688975"/>
          <p14:tracePt t="2866" x="3467100" y="695325"/>
          <p14:tracePt t="2867" x="3454400" y="695325"/>
          <p14:tracePt t="2868" x="3448050" y="701675"/>
          <p14:tracePt t="2869" x="3441700" y="701675"/>
          <p14:tracePt t="2870" x="3427413" y="708025"/>
          <p14:tracePt t="2871" x="3414713" y="708025"/>
          <p14:tracePt t="2878" x="3357563" y="727075"/>
          <p14:tracePt t="2879" x="3344863" y="733425"/>
          <p14:tracePt t="2880" x="3332163" y="733425"/>
          <p14:tracePt t="2881" x="3325813" y="739775"/>
          <p14:tracePt t="2882" x="3313113" y="746125"/>
          <p14:tracePt t="2883" x="3306763" y="746125"/>
          <p14:tracePt t="2884" x="3294063" y="752475"/>
          <p14:tracePt t="2885" x="3287713" y="752475"/>
          <p14:tracePt t="2886" x="3275013" y="758825"/>
          <p14:tracePt t="2887" x="3268663" y="758825"/>
          <p14:tracePt t="2888" x="3255963" y="765175"/>
          <p14:tracePt t="2889" x="3243263" y="771525"/>
          <p14:tracePt t="2890" x="3236913" y="771525"/>
          <p14:tracePt t="2891" x="3230563" y="777875"/>
          <p14:tracePt t="2892" x="3217863" y="784225"/>
          <p14:tracePt t="2893" x="3211513" y="784225"/>
          <p14:tracePt t="2894" x="3198813" y="790575"/>
          <p14:tracePt t="2895" x="3192463" y="796925"/>
          <p14:tracePt t="2896" x="3186113" y="796925"/>
          <p14:tracePt t="2897" x="3173413" y="803275"/>
          <p14:tracePt t="2898" x="3167063" y="809625"/>
          <p14:tracePt t="2899" x="3154363" y="809625"/>
          <p14:tracePt t="2900" x="3141663" y="815975"/>
          <p14:tracePt t="2901" x="3135313" y="822325"/>
          <p14:tracePt t="2903" x="3128963" y="828675"/>
          <p14:tracePt t="2903" x="3122613" y="828675"/>
          <p14:tracePt t="2904" x="3109913" y="835025"/>
          <p14:tracePt t="2905" x="3097213" y="841375"/>
          <p14:tracePt t="2906" x="3090863" y="841375"/>
          <p14:tracePt t="2907" x="3084513" y="847725"/>
          <p14:tracePt t="2908" x="3071813" y="854075"/>
          <p14:tracePt t="2909" x="3065463" y="860425"/>
          <p14:tracePt t="2910" x="3059113" y="866775"/>
          <p14:tracePt t="2911" x="3046413" y="873125"/>
          <p14:tracePt t="2912" x="3040063" y="873125"/>
          <p14:tracePt t="2913" x="3027363" y="879475"/>
          <p14:tracePt t="2914" x="3021013" y="885825"/>
          <p14:tracePt t="2915" x="3008313" y="885825"/>
          <p14:tracePt t="2916" x="3001963" y="892175"/>
          <p14:tracePt t="2917" x="2995613" y="898525"/>
          <p14:tracePt t="2918" x="2989263" y="904875"/>
          <p14:tracePt t="2919" x="2976563" y="911225"/>
          <p14:tracePt t="2920" x="2968625" y="911225"/>
          <p14:tracePt t="2921" x="2955925" y="917575"/>
          <p14:tracePt t="2922" x="2949575" y="923925"/>
          <p14:tracePt t="2923" x="2936875" y="923925"/>
          <p14:tracePt t="2924" x="2936875" y="930275"/>
          <p14:tracePt t="2925" x="2930525" y="936625"/>
          <p14:tracePt t="2926" x="2924175" y="936625"/>
          <p14:tracePt t="2927" x="2911475" y="942975"/>
          <p14:tracePt t="2928" x="2898775" y="949325"/>
          <p14:tracePt t="2929" x="2892425" y="949325"/>
          <p14:tracePt t="2930" x="2886075" y="955675"/>
          <p14:tracePt t="2931" x="2879725" y="955675"/>
          <p14:tracePt t="2932" x="2867025" y="968375"/>
          <p14:tracePt t="2933" x="2860675" y="968375"/>
          <p14:tracePt t="2934" x="2854325" y="974725"/>
          <p14:tracePt t="2936" x="2841625" y="987425"/>
          <p14:tracePt t="2937" x="2835275" y="987425"/>
          <p14:tracePt t="2938" x="2828925" y="993775"/>
          <p14:tracePt t="2939" x="2816225" y="993775"/>
          <p14:tracePt t="2940" x="2809875" y="1000125"/>
          <p14:tracePt t="2941" x="2803525" y="1006475"/>
          <p14:tracePt t="2942" x="2790825" y="1012825"/>
          <p14:tracePt t="2943" x="2784475" y="1019175"/>
          <p14:tracePt t="2945" x="2778125" y="1025525"/>
          <p14:tracePt t="2946" x="2765425" y="1031875"/>
          <p14:tracePt t="2947" x="2759075" y="1038225"/>
          <p14:tracePt t="2948" x="2752725" y="1038225"/>
          <p14:tracePt t="2949" x="2746375" y="1044575"/>
          <p14:tracePt t="2950" x="2740025" y="1050925"/>
          <p14:tracePt t="2951" x="2733675" y="1050925"/>
          <p14:tracePt t="2953" x="2727325" y="1057275"/>
          <p14:tracePt t="2953" x="2714625" y="1063625"/>
          <p14:tracePt t="2954" x="2708275" y="1069975"/>
          <p14:tracePt t="2955" x="2701925" y="1069975"/>
          <p14:tracePt t="2956" x="2695575" y="1077913"/>
          <p14:tracePt t="2957" x="2689225" y="1084263"/>
          <p14:tracePt t="2958" x="2682875" y="1084263"/>
          <p14:tracePt t="2959" x="2682875" y="1090613"/>
          <p14:tracePt t="2961" x="2663825" y="1096963"/>
          <p14:tracePt t="2962" x="2657475" y="1103313"/>
          <p14:tracePt t="2963" x="2651125" y="1109663"/>
          <p14:tracePt t="2964" x="2644775" y="1116013"/>
          <p14:tracePt t="2965" x="2638425" y="1116013"/>
          <p14:tracePt t="2966" x="2632075" y="1122363"/>
          <p14:tracePt t="2968" x="2625725" y="1128713"/>
          <p14:tracePt t="2969" x="2619375" y="1135063"/>
          <p14:tracePt t="2970" x="2613025" y="1135063"/>
          <p14:tracePt t="2971" x="2613025" y="1141413"/>
          <p14:tracePt t="2972" x="2606675" y="1147763"/>
          <p14:tracePt t="2973" x="2600325" y="1147763"/>
          <p14:tracePt t="2974" x="2593975" y="1154113"/>
          <p14:tracePt t="2975" x="2587625" y="1160463"/>
          <p14:tracePt t="2976" x="2581275" y="1160463"/>
          <p14:tracePt t="2977" x="2581275" y="1166813"/>
          <p14:tracePt t="2978" x="2574925" y="1166813"/>
          <p14:tracePt t="2979" x="2568575" y="1173163"/>
          <p14:tracePt t="2980" x="2568575" y="1179513"/>
          <p14:tracePt t="2981" x="2562225" y="1179513"/>
          <p14:tracePt t="2982" x="2555875" y="1185863"/>
          <p14:tracePt t="2984" x="2549525" y="1185863"/>
          <p14:tracePt t="2986" x="2543175" y="1192213"/>
          <p14:tracePt t="2987" x="2543175" y="1198563"/>
          <p14:tracePt t="2988" x="2536825" y="1204913"/>
          <p14:tracePt t="2990" x="2530475" y="1211263"/>
          <p14:tracePt t="2991" x="2524125" y="1211263"/>
          <p14:tracePt t="2993" x="2517775" y="1217613"/>
          <p14:tracePt t="2995" x="2509838" y="1223963"/>
          <p14:tracePt t="2997" x="2503488" y="1223963"/>
          <p14:tracePt t="2998" x="2497138" y="1230313"/>
          <p14:tracePt t="3000" x="2490788" y="1236663"/>
          <p14:tracePt t="3003" x="2484438" y="1243013"/>
          <p14:tracePt t="3005" x="2478088" y="1249363"/>
          <p14:tracePt t="3007" x="2471738" y="1255713"/>
          <p14:tracePt t="3011" x="2465388" y="1262063"/>
          <p14:tracePt t="3012" x="2459038" y="1262063"/>
          <p14:tracePt t="3013" x="2459038" y="1268413"/>
          <p14:tracePt t="3014" x="2452688" y="1268413"/>
          <p14:tracePt t="3015" x="2452688" y="1274763"/>
          <p14:tracePt t="3017" x="2446338" y="1274763"/>
          <p14:tracePt t="3018" x="2446338" y="1281113"/>
          <p14:tracePt t="3019" x="2439988" y="1281113"/>
          <p14:tracePt t="3020" x="2439988" y="1287463"/>
          <p14:tracePt t="3021" x="2433638" y="1287463"/>
          <p14:tracePt t="3022" x="2433638" y="1293813"/>
          <p14:tracePt t="3024" x="2427288" y="1293813"/>
          <p14:tracePt t="3025" x="2427288" y="1300163"/>
          <p14:tracePt t="3026" x="2420938" y="1300163"/>
          <p14:tracePt t="3027" x="2420938" y="1306513"/>
          <p14:tracePt t="3028" x="2414588" y="1306513"/>
          <p14:tracePt t="3029" x="2414588" y="1312863"/>
          <p14:tracePt t="3031" x="2408238" y="1312863"/>
          <p14:tracePt t="3032" x="2408238" y="1319213"/>
          <p14:tracePt t="3034" x="2401888" y="1325563"/>
          <p14:tracePt t="3036" x="2395538" y="1331913"/>
          <p14:tracePt t="3039" x="2389188" y="1338263"/>
          <p14:tracePt t="3041" x="2389188" y="1344613"/>
          <p14:tracePt t="3042" x="2382838" y="1344613"/>
          <p14:tracePt t="3044" x="2376488" y="1350963"/>
          <p14:tracePt t="3046" x="2376488" y="1357313"/>
          <p14:tracePt t="3048" x="2370138" y="1363663"/>
          <p14:tracePt t="3050" x="2363788" y="1363663"/>
          <p14:tracePt t="3052" x="2357438" y="1370013"/>
          <p14:tracePt t="3053" x="2357438" y="1376363"/>
          <p14:tracePt t="3056" x="2351088" y="1382713"/>
          <p14:tracePt t="3058" x="2351088" y="1389063"/>
          <p14:tracePt t="3059" x="2344738" y="1389063"/>
          <p14:tracePt t="3061" x="2344738" y="1395413"/>
          <p14:tracePt t="3062" x="2338388" y="1395413"/>
          <p14:tracePt t="3063" x="2338388" y="1401763"/>
          <p14:tracePt t="3065" x="2338388" y="1408113"/>
          <p14:tracePt t="3066" x="2332038" y="1408113"/>
          <p14:tracePt t="3069" x="2332038" y="1414463"/>
          <p14:tracePt t="3070" x="2325688" y="1420813"/>
          <p14:tracePt t="3072" x="2319338" y="1427163"/>
          <p14:tracePt t="3076" x="2319338" y="1433513"/>
          <p14:tracePt t="3077" x="2312988" y="1433513"/>
          <p14:tracePt t="3078" x="2312988" y="1439863"/>
          <p14:tracePt t="3080" x="2306638" y="1439863"/>
          <p14:tracePt t="3081" x="2306638" y="1446213"/>
          <p14:tracePt t="3086" x="2306638" y="1452563"/>
          <p14:tracePt t="3086" x="2300288" y="1452563"/>
          <p14:tracePt t="3087" x="2300288" y="1458913"/>
          <p14:tracePt t="3089" x="2293938" y="1458913"/>
          <p14:tracePt t="3090" x="2293938" y="1465263"/>
          <p14:tracePt t="3092" x="2287588" y="1465263"/>
          <p14:tracePt t="3094" x="2287588" y="1471613"/>
          <p14:tracePt t="3095" x="2287588" y="1477963"/>
          <p14:tracePt t="3097" x="2281238" y="1477963"/>
          <p14:tracePt t="3099" x="2281238" y="1484313"/>
          <p14:tracePt t="3100" x="2274888" y="1484313"/>
          <p14:tracePt t="3101" x="2274888" y="1490663"/>
          <p14:tracePt t="3103" x="2268538" y="1497013"/>
          <p14:tracePt t="3106" x="2268538" y="1504950"/>
          <p14:tracePt t="3108" x="2262188" y="1504950"/>
          <p14:tracePt t="3109" x="2262188" y="1511300"/>
          <p14:tracePt t="3111" x="2262188" y="1517650"/>
          <p14:tracePt t="3112" x="2255838" y="1517650"/>
          <p14:tracePt t="3114" x="2255838" y="1524000"/>
          <p14:tracePt t="3115" x="2249488" y="1524000"/>
          <p14:tracePt t="3116" x="2249488" y="1530350"/>
          <p14:tracePt t="3118" x="2249488" y="1536700"/>
          <p14:tracePt t="3121" x="2243138" y="1536700"/>
          <p14:tracePt t="3122" x="2243138" y="1543050"/>
          <p14:tracePt t="3124" x="2236788" y="1549400"/>
          <p14:tracePt t="3126" x="2236788" y="1555750"/>
          <p14:tracePt t="3127" x="2230438" y="1555750"/>
          <p14:tracePt t="3130" x="2230438" y="1562100"/>
          <p14:tracePt t="3132" x="2224088" y="1568450"/>
          <p14:tracePt t="3136" x="2224088" y="1574800"/>
          <p14:tracePt t="3136" x="2217738" y="1574800"/>
          <p14:tracePt t="3138" x="2217738" y="1581150"/>
          <p14:tracePt t="3140" x="2211388" y="1587500"/>
          <p14:tracePt t="3142" x="2211388" y="1593850"/>
          <p14:tracePt t="3146" x="2205038" y="1600200"/>
          <p14:tracePt t="3148" x="2205038" y="1606550"/>
          <p14:tracePt t="3150" x="2198688" y="1606550"/>
          <p14:tracePt t="3151" x="2198688" y="1612900"/>
          <p14:tracePt t="3154" x="2192338" y="1619250"/>
          <p14:tracePt t="3157" x="2192338" y="1625600"/>
          <p14:tracePt t="3160" x="2192338" y="1631950"/>
          <p14:tracePt t="3162" x="2185988" y="1631950"/>
          <p14:tracePt t="3163" x="2185988" y="1638300"/>
          <p14:tracePt t="3166" x="2185988" y="1644650"/>
          <p14:tracePt t="3167" x="2179638" y="1644650"/>
          <p14:tracePt t="3169" x="2179638" y="1651000"/>
          <p14:tracePt t="3173" x="2173288" y="1651000"/>
          <p14:tracePt t="3174" x="2173288" y="1657350"/>
          <p14:tracePt t="3178" x="2173288" y="1663700"/>
          <p14:tracePt t="3182" x="2173288" y="1670050"/>
          <p14:tracePt t="3183" x="2166938" y="1670050"/>
          <p14:tracePt t="3185" x="2166938" y="1676400"/>
          <p14:tracePt t="3188" x="2166938" y="1682750"/>
          <p14:tracePt t="3189" x="2160588" y="1682750"/>
          <p14:tracePt t="3194" x="2160588" y="1689100"/>
          <p14:tracePt t="3195" x="2154238" y="1689100"/>
          <p14:tracePt t="3196" x="2154238" y="1695450"/>
          <p14:tracePt t="3198" x="2154238" y="1701800"/>
          <p14:tracePt t="3202" x="2147888" y="1701800"/>
          <p14:tracePt t="3203" x="2147888" y="1708150"/>
          <p14:tracePt t="3206" x="2147888" y="1714500"/>
          <p14:tracePt t="3208" x="2141538" y="1714500"/>
          <p14:tracePt t="3209" x="2141538" y="1720850"/>
          <p14:tracePt t="3211" x="2135188" y="1720850"/>
          <p14:tracePt t="3212" x="2135188" y="1727200"/>
          <p14:tracePt t="3215" x="2135188" y="1733550"/>
          <p14:tracePt t="3216" x="2128838" y="1733550"/>
          <p14:tracePt t="3217" x="2128838" y="1739900"/>
          <p14:tracePt t="3220" x="2122488" y="1739900"/>
          <p14:tracePt t="3221" x="2122488" y="1746250"/>
          <p14:tracePt t="3223" x="2116138" y="1746250"/>
          <p14:tracePt t="3224" x="2116138" y="1752600"/>
          <p14:tracePt t="3226" x="2116138" y="1758950"/>
          <p14:tracePt t="3228" x="2109788" y="1758950"/>
          <p14:tracePt t="3230" x="2109788" y="1765300"/>
          <p14:tracePt t="3232" x="2103438" y="1771650"/>
          <p14:tracePt t="3234" x="2103438" y="1778000"/>
          <p14:tracePt t="3235" x="2097088" y="1778000"/>
          <p14:tracePt t="3237" x="2097088" y="1784350"/>
          <p14:tracePt t="3239" x="2090738" y="1790700"/>
          <p14:tracePt t="3241" x="2090738" y="1797050"/>
          <p14:tracePt t="3242" x="2084388" y="1797050"/>
          <p14:tracePt t="3244" x="2084388" y="1803400"/>
          <p14:tracePt t="3246" x="2078038" y="1809750"/>
          <p14:tracePt t="3248" x="2078038" y="1816100"/>
          <p14:tracePt t="3249" x="2071688" y="1816100"/>
          <p14:tracePt t="3252" x="2065338" y="1822450"/>
          <p14:tracePt t="3254" x="2065338" y="1828800"/>
          <p14:tracePt t="3256" x="2065338" y="1835150"/>
          <p14:tracePt t="3257" x="2058988" y="1835150"/>
          <p14:tracePt t="3260" x="2058988" y="1841500"/>
          <p14:tracePt t="3261" x="2051050" y="1841500"/>
          <p14:tracePt t="3262" x="2051050" y="1847850"/>
          <p14:tracePt t="3264" x="2044700" y="1854200"/>
          <p14:tracePt t="3269" x="2044700" y="1860550"/>
          <p14:tracePt t="3270" x="2044700" y="1866900"/>
          <p14:tracePt t="3272" x="2038350" y="1866900"/>
          <p14:tracePt t="3275" x="2038350" y="1873250"/>
          <p14:tracePt t="3276" x="2032000" y="1873250"/>
          <p14:tracePt t="3278" x="2032000" y="1879600"/>
          <p14:tracePt t="3284" x="2032000" y="1885950"/>
          <p14:tracePt t="3287" x="2025650" y="1885950"/>
          <p14:tracePt t="3292" x="2025650" y="1892300"/>
          <p14:tracePt t="3305" x="2025650" y="1898650"/>
          <p14:tracePt t="3318" x="2025650" y="1905000"/>
          <p14:tracePt t="3340" x="2025650" y="1911350"/>
          <p14:tracePt t="3348" x="2025650" y="1917700"/>
          <p14:tracePt t="3360" x="2025650" y="1924050"/>
          <p14:tracePt t="3368" x="2019300" y="1924050"/>
          <p14:tracePt t="3372" x="2019300" y="1931988"/>
          <p14:tracePt t="3387" x="2019300" y="1938338"/>
          <p14:tracePt t="4072" x="2025650" y="1938338"/>
          <p14:tracePt t="4074" x="2025650" y="1931988"/>
          <p14:tracePt t="4077" x="2032000" y="1931988"/>
          <p14:tracePt t="4081" x="2038350" y="1931988"/>
          <p14:tracePt t="4086" x="2044700" y="1931988"/>
          <p14:tracePt t="4089" x="2044700" y="1924050"/>
          <p14:tracePt t="4090" x="2051050" y="1924050"/>
          <p14:tracePt t="4094" x="2058988" y="1924050"/>
          <p14:tracePt t="4101" x="2065338" y="1917700"/>
          <p14:tracePt t="4105" x="2071688" y="1917700"/>
          <p14:tracePt t="4109" x="2078038" y="1917700"/>
          <p14:tracePt t="4121" x="2084388" y="1917700"/>
          <p14:tracePt t="4213" x="2084388" y="1924050"/>
          <p14:tracePt t="4218" x="2084388" y="1931988"/>
          <p14:tracePt t="4221" x="2078038" y="1931988"/>
          <p14:tracePt t="4222" x="2078038" y="1938338"/>
          <p14:tracePt t="4226" x="2078038" y="1944688"/>
          <p14:tracePt t="4228" x="2071688" y="1944688"/>
          <p14:tracePt t="4234" x="2065338" y="1951038"/>
          <p14:tracePt t="4238" x="2065338" y="1957388"/>
          <p14:tracePt t="4243" x="2065338" y="1963738"/>
          <p14:tracePt t="4249" x="2058988" y="1963738"/>
          <p14:tracePt t="4251" x="2058988" y="1970088"/>
          <p14:tracePt t="4259" x="2058988" y="1976438"/>
          <p14:tracePt t="4261" x="2051050" y="1976438"/>
          <p14:tracePt t="4267" x="2051050" y="1982788"/>
          <p14:tracePt t="4278" x="2044700" y="1982788"/>
          <p14:tracePt t="4287" x="2044700" y="1989138"/>
          <p14:tracePt t="4302" x="2044700" y="1995488"/>
          <p14:tracePt t="4315" x="2038350" y="1995488"/>
          <p14:tracePt t="4396" x="2044700" y="1995488"/>
          <p14:tracePt t="4401" x="2044700" y="1989138"/>
          <p14:tracePt t="4402" x="2051050" y="1989138"/>
          <p14:tracePt t="4404" x="2058988" y="1989138"/>
          <p14:tracePt t="4407" x="2058988" y="1982788"/>
          <p14:tracePt t="4409" x="2065338" y="1982788"/>
          <p14:tracePt t="4411" x="2071688" y="1976438"/>
          <p14:tracePt t="4414" x="2078038" y="1976438"/>
          <p14:tracePt t="4417" x="2078038" y="1970088"/>
          <p14:tracePt t="4418" x="2084388" y="1970088"/>
          <p14:tracePt t="4421" x="2090738" y="1970088"/>
          <p14:tracePt t="4423" x="2097088" y="1963738"/>
          <p14:tracePt t="4426" x="2103438" y="1963738"/>
          <p14:tracePt t="4427" x="2103438" y="1957388"/>
          <p14:tracePt t="4428" x="2109788" y="1957388"/>
          <p14:tracePt t="4430" x="2116138" y="1957388"/>
          <p14:tracePt t="4431" x="2116138" y="1951038"/>
          <p14:tracePt t="4432" x="2122488" y="1951038"/>
          <p14:tracePt t="4434" x="2128838" y="1951038"/>
          <p14:tracePt t="4435" x="2135188" y="1951038"/>
          <p14:tracePt t="4437" x="2141538" y="1944688"/>
          <p14:tracePt t="4439" x="2147888" y="1944688"/>
          <p14:tracePt t="4440" x="2154238" y="1944688"/>
          <p14:tracePt t="4442" x="2160588" y="1938338"/>
          <p14:tracePt t="4443" x="2166938" y="1938338"/>
          <p14:tracePt t="4444" x="2173288" y="1938338"/>
          <p14:tracePt t="4445" x="2173288" y="1931988"/>
          <p14:tracePt t="4446" x="2179638" y="1931988"/>
          <p14:tracePt t="4447" x="2185988" y="1931988"/>
          <p14:tracePt t="4448" x="2192338" y="1931988"/>
          <p14:tracePt t="4449" x="2198688" y="1924050"/>
          <p14:tracePt t="4450" x="2205038" y="1924050"/>
          <p14:tracePt t="4451" x="2211388" y="1924050"/>
          <p14:tracePt t="4452" x="2217738" y="1924050"/>
          <p14:tracePt t="4453" x="2224088" y="1924050"/>
          <p14:tracePt t="4454" x="2230438" y="1924050"/>
          <p14:tracePt t="4455" x="2236788" y="1917700"/>
          <p14:tracePt t="4456" x="2243138" y="1917700"/>
          <p14:tracePt t="4457" x="2249488" y="1917700"/>
          <p14:tracePt t="4458" x="2255838" y="1917700"/>
          <p14:tracePt t="4459" x="2262188" y="1911350"/>
          <p14:tracePt t="4460" x="2274888" y="1911350"/>
          <p14:tracePt t="4462" x="2287588" y="1911350"/>
          <p14:tracePt t="4463" x="2293938" y="1905000"/>
          <p14:tracePt t="4464" x="2300288" y="1905000"/>
          <p14:tracePt t="4465" x="2312988" y="1905000"/>
          <p14:tracePt t="4467" x="2332038" y="1898650"/>
          <p14:tracePt t="4468" x="2338388" y="1898650"/>
          <p14:tracePt t="4469" x="2344738" y="1898650"/>
          <p14:tracePt t="4470" x="2357438" y="1898650"/>
          <p14:tracePt t="4471" x="2363788" y="1898650"/>
          <p14:tracePt t="4472" x="2376488" y="1892300"/>
          <p14:tracePt t="4473" x="2389188" y="1892300"/>
          <p14:tracePt t="4475" x="2401888" y="1892300"/>
          <p14:tracePt t="4476" x="2414588" y="1892300"/>
          <p14:tracePt t="4477" x="2420938" y="1892300"/>
          <p14:tracePt t="4478" x="2433638" y="1885950"/>
          <p14:tracePt t="4479" x="2446338" y="1885950"/>
          <p14:tracePt t="4480" x="2452688" y="1885950"/>
          <p14:tracePt t="4481" x="2459038" y="1885950"/>
          <p14:tracePt t="4482" x="2471738" y="1885950"/>
          <p14:tracePt t="4483" x="2484438" y="1879600"/>
          <p14:tracePt t="4484" x="2490788" y="1879600"/>
          <p14:tracePt t="4485" x="2503488" y="1879600"/>
          <p14:tracePt t="4486" x="2509838" y="1879600"/>
          <p14:tracePt t="4487" x="2524125" y="1879600"/>
          <p14:tracePt t="4488" x="2530475" y="1879600"/>
          <p14:tracePt t="4489" x="2543175" y="1879600"/>
          <p14:tracePt t="4490" x="2555875" y="1879600"/>
          <p14:tracePt t="4492" x="2562225" y="1879600"/>
          <p14:tracePt t="4492" x="2574925" y="1879600"/>
          <p14:tracePt t="4493" x="2587625" y="1879600"/>
          <p14:tracePt t="4494" x="2593975" y="1879600"/>
          <p14:tracePt t="4495" x="2600325" y="1879600"/>
          <p14:tracePt t="4496" x="2613025" y="1879600"/>
          <p14:tracePt t="4497" x="2619375" y="1879600"/>
          <p14:tracePt t="4498" x="2625725" y="1879600"/>
          <p14:tracePt t="4500" x="2644775" y="1879600"/>
          <p14:tracePt t="4501" x="2657475" y="1879600"/>
          <p14:tracePt t="4502" x="2663825" y="1879600"/>
          <p14:tracePt t="4503" x="2676525" y="1879600"/>
          <p14:tracePt t="4504" x="2682875" y="1879600"/>
          <p14:tracePt t="4505" x="2695575" y="1879600"/>
          <p14:tracePt t="4506" x="2701925" y="1879600"/>
          <p14:tracePt t="4507" x="2714625" y="1879600"/>
          <p14:tracePt t="4509" x="2720975" y="1879600"/>
          <p14:tracePt t="4510" x="2733675" y="1879600"/>
          <p14:tracePt t="4511" x="2740025" y="1879600"/>
          <p14:tracePt t="4512" x="2746375" y="1885950"/>
          <p14:tracePt t="4513" x="2759075" y="1885950"/>
          <p14:tracePt t="4514" x="2765425" y="1892300"/>
          <p14:tracePt t="4515" x="2771775" y="1892300"/>
          <p14:tracePt t="4516" x="2778125" y="1892300"/>
          <p14:tracePt t="4517" x="2784475" y="1892300"/>
          <p14:tracePt t="4518" x="2790825" y="1898650"/>
          <p14:tracePt t="4519" x="2797175" y="1898650"/>
          <p14:tracePt t="4520" x="2803525" y="1898650"/>
          <p14:tracePt t="4521" x="2809875" y="1898650"/>
          <p14:tracePt t="4522" x="2816225" y="1905000"/>
          <p14:tracePt t="4525" x="2822575" y="1905000"/>
          <p14:tracePt t="4526" x="2828925" y="1905000"/>
          <p14:tracePt t="4527" x="2835275" y="1911350"/>
          <p14:tracePt t="4528" x="2841625" y="1911350"/>
          <p14:tracePt t="4530" x="2847975" y="1911350"/>
          <p14:tracePt t="4531" x="2847975" y="1917700"/>
          <p14:tracePt t="4532" x="2854325" y="1917700"/>
          <p14:tracePt t="4534" x="2860675" y="1917700"/>
          <p14:tracePt t="4535" x="2860675" y="1924050"/>
          <p14:tracePt t="4536" x="2867025" y="1924050"/>
          <p14:tracePt t="4538" x="2867025" y="1931988"/>
          <p14:tracePt t="4539" x="2873375" y="1931988"/>
          <p14:tracePt t="4543" x="2879725" y="1931988"/>
          <p14:tracePt t="4546" x="2879725" y="1938338"/>
          <p14:tracePt t="4548" x="2886075" y="1938338"/>
          <p14:tracePt t="4551" x="2886075" y="1944688"/>
          <p14:tracePt t="4553" x="2892425" y="1944688"/>
          <p14:tracePt t="4555" x="2892425" y="1951038"/>
          <p14:tracePt t="4560" x="2892425" y="1957388"/>
          <p14:tracePt t="4565" x="2892425" y="1963738"/>
          <p14:tracePt t="4569" x="2892425" y="1970088"/>
          <p14:tracePt t="4571" x="2898775" y="1970088"/>
          <p14:tracePt t="4576" x="2898775" y="1976438"/>
          <p14:tracePt t="4581" x="2898775" y="1982788"/>
          <p14:tracePt t="4589" x="2898775" y="1989138"/>
          <p14:tracePt t="4594" x="2898775" y="1995488"/>
          <p14:tracePt t="4601" x="2898775" y="2001838"/>
          <p14:tracePt t="4611" x="2898775" y="2008188"/>
          <p14:tracePt t="4627" x="2898775" y="2014538"/>
          <p14:tracePt t="4641" x="2898775" y="2020888"/>
          <p14:tracePt t="4754" x="2898775" y="2014538"/>
          <p14:tracePt t="4757" x="2905125" y="2014538"/>
          <p14:tracePt t="4758" x="2905125" y="2008188"/>
          <p14:tracePt t="4759" x="2911475" y="2008188"/>
          <p14:tracePt t="4763" x="2911475" y="2001838"/>
          <p14:tracePt t="4767" x="2924175" y="1995488"/>
          <p14:tracePt t="4770" x="2924175" y="1989138"/>
          <p14:tracePt t="4771" x="2930525" y="1989138"/>
          <p14:tracePt t="4774" x="2936875" y="1989138"/>
          <p14:tracePt t="4775" x="2936875" y="1982788"/>
          <p14:tracePt t="4776" x="2943225" y="1982788"/>
          <p14:tracePt t="4778" x="2949575" y="1976438"/>
          <p14:tracePt t="4780" x="2955925" y="1976438"/>
          <p14:tracePt t="4783" x="2968625" y="1970088"/>
          <p14:tracePt t="4784" x="2976563" y="1970088"/>
          <p14:tracePt t="4785" x="2976563" y="1963738"/>
          <p14:tracePt t="4786" x="2982913" y="1963738"/>
          <p14:tracePt t="4788" x="2989263" y="1957388"/>
          <p14:tracePt t="4789" x="2995613" y="1957388"/>
          <p14:tracePt t="4790" x="3001963" y="1957388"/>
          <p14:tracePt t="4791" x="3008313" y="1951038"/>
          <p14:tracePt t="4792" x="3014663" y="1951038"/>
          <p14:tracePt t="4794" x="3021013" y="1944688"/>
          <p14:tracePt t="4795" x="3027363" y="1944688"/>
          <p14:tracePt t="4796" x="3033713" y="1944688"/>
          <p14:tracePt t="4797" x="3040063" y="1938338"/>
          <p14:tracePt t="4799" x="3046413" y="1938338"/>
          <p14:tracePt t="4800" x="3052763" y="1931988"/>
          <p14:tracePt t="4801" x="3059113" y="1931988"/>
          <p14:tracePt t="4802" x="3065463" y="1931988"/>
          <p14:tracePt t="4803" x="3071813" y="1931988"/>
          <p14:tracePt t="4804" x="3078163" y="1931988"/>
          <p14:tracePt t="4805" x="3084513" y="1924050"/>
          <p14:tracePt t="4806" x="3090863" y="1924050"/>
          <p14:tracePt t="4808" x="3103563" y="1924050"/>
          <p14:tracePt t="4809" x="3116263" y="1917700"/>
          <p14:tracePt t="4810" x="3122613" y="1917700"/>
          <p14:tracePt t="4811" x="3128963" y="1917700"/>
          <p14:tracePt t="4812" x="3135313" y="1917700"/>
          <p14:tracePt t="4813" x="3148013" y="1911350"/>
          <p14:tracePt t="4816" x="3160713" y="1911350"/>
          <p14:tracePt t="4817" x="3167063" y="1911350"/>
          <p14:tracePt t="4818" x="3173413" y="1905000"/>
          <p14:tracePt t="4819" x="3186113" y="1905000"/>
          <p14:tracePt t="4820" x="3192463" y="1905000"/>
          <p14:tracePt t="4821" x="3198813" y="1905000"/>
          <p14:tracePt t="4822" x="3205163" y="1905000"/>
          <p14:tracePt t="4823" x="3211513" y="1905000"/>
          <p14:tracePt t="4824" x="3224213" y="1898650"/>
          <p14:tracePt t="4826" x="3230563" y="1898650"/>
          <p14:tracePt t="4827" x="3243263" y="1898650"/>
          <p14:tracePt t="4829" x="3255963" y="1898650"/>
          <p14:tracePt t="4830" x="3262313" y="1898650"/>
          <p14:tracePt t="4831" x="3268663" y="1898650"/>
          <p14:tracePt t="4833" x="3275013" y="1898650"/>
          <p14:tracePt t="4833" x="3287713" y="1898650"/>
          <p14:tracePt t="4834" x="3294063" y="1898650"/>
          <p14:tracePt t="4835" x="3306763" y="1898650"/>
          <p14:tracePt t="4836" x="3313113" y="1898650"/>
          <p14:tracePt t="4837" x="3319463" y="1898650"/>
          <p14:tracePt t="4838" x="3325813" y="1898650"/>
          <p14:tracePt t="4839" x="3332163" y="1898650"/>
          <p14:tracePt t="4841" x="3351213" y="1898650"/>
          <p14:tracePt t="4842" x="3357563" y="1898650"/>
          <p14:tracePt t="4843" x="3363913" y="1898650"/>
          <p14:tracePt t="4844" x="3370263" y="1898650"/>
          <p14:tracePt t="4845" x="3376613" y="1898650"/>
          <p14:tracePt t="4846" x="3382963" y="1898650"/>
          <p14:tracePt t="4847" x="3389313" y="1898650"/>
          <p14:tracePt t="4848" x="3395663" y="1898650"/>
          <p14:tracePt t="4849" x="3402013" y="1898650"/>
          <p14:tracePt t="4850" x="3408363" y="1898650"/>
          <p14:tracePt t="4851" x="3414713" y="1898650"/>
          <p14:tracePt t="4852" x="3421063" y="1898650"/>
          <p14:tracePt t="4853" x="3427413" y="1898650"/>
          <p14:tracePt t="4854" x="3435350" y="1898650"/>
          <p14:tracePt t="4855" x="3441700" y="1898650"/>
          <p14:tracePt t="4856" x="3448050" y="1905000"/>
          <p14:tracePt t="4858" x="3454400" y="1905000"/>
          <p14:tracePt t="4859" x="3460750" y="1905000"/>
          <p14:tracePt t="4860" x="3467100" y="1905000"/>
          <p14:tracePt t="4861" x="3473450" y="1911350"/>
          <p14:tracePt t="4862" x="3479800" y="1911350"/>
          <p14:tracePt t="4864" x="3486150" y="1911350"/>
          <p14:tracePt t="4866" x="3492500" y="1917700"/>
          <p14:tracePt t="4867" x="3498850" y="1917700"/>
          <p14:tracePt t="4868" x="3505200" y="1917700"/>
          <p14:tracePt t="4871" x="3511550" y="1917700"/>
          <p14:tracePt t="4872" x="3517900" y="1924050"/>
          <p14:tracePt t="4873" x="3524250" y="1924050"/>
          <p14:tracePt t="4882" x="3543300" y="1938338"/>
          <p14:tracePt t="4883" x="3549650" y="1938338"/>
          <p14:tracePt t="4885" x="3549650" y="1944688"/>
          <p14:tracePt t="4886" x="3556000" y="1944688"/>
          <p14:tracePt t="4888" x="3562350" y="1951038"/>
          <p14:tracePt t="4891" x="3562350" y="1957388"/>
          <p14:tracePt t="4893" x="3568700" y="1957388"/>
          <p14:tracePt t="4895" x="3568700" y="1963738"/>
          <p14:tracePt t="4897" x="3575050" y="1963738"/>
          <p14:tracePt t="4899" x="3575050" y="1970088"/>
          <p14:tracePt t="4901" x="3575050" y="1976438"/>
          <p14:tracePt t="4902" x="3581400" y="1976438"/>
          <p14:tracePt t="4905" x="3581400" y="1982788"/>
          <p14:tracePt t="4908" x="3581400" y="1989138"/>
          <p14:tracePt t="4911" x="3581400" y="1995488"/>
          <p14:tracePt t="4914" x="3581400" y="2001838"/>
          <p14:tracePt t="4916" x="3581400" y="2008188"/>
          <p14:tracePt t="4920" x="3581400" y="2014538"/>
          <p14:tracePt t="4921" x="3587750" y="2014538"/>
          <p14:tracePt t="4922" x="3587750" y="2020888"/>
          <p14:tracePt t="4925" x="3587750" y="2027238"/>
          <p14:tracePt t="4929" x="3587750" y="2033588"/>
          <p14:tracePt t="4932" x="3587750" y="2039938"/>
          <p14:tracePt t="4936" x="3587750" y="2046288"/>
          <p14:tracePt t="4943" x="3587750" y="2052638"/>
          <p14:tracePt t="4949" x="3587750" y="2058988"/>
          <p14:tracePt t="4961" x="3587750" y="2065338"/>
          <p14:tracePt t="5409" x="3587750" y="2058988"/>
          <p14:tracePt t="5413" x="3587750" y="2052638"/>
          <p14:tracePt t="5416" x="3594100" y="2052638"/>
          <p14:tracePt t="5418" x="3594100" y="2046288"/>
          <p14:tracePt t="5422" x="3594100" y="2039938"/>
          <p14:tracePt t="5423" x="3600450" y="2039938"/>
          <p14:tracePt t="5425" x="3600450" y="2033588"/>
          <p14:tracePt t="5432" x="3606800" y="2027238"/>
          <p14:tracePt t="5434" x="3613150" y="2027238"/>
          <p14:tracePt t="5435" x="3613150" y="2020888"/>
          <p14:tracePt t="5437" x="3613150" y="2014538"/>
          <p14:tracePt t="5438" x="3619500" y="2014538"/>
          <p14:tracePt t="5443" x="3619500" y="2008188"/>
          <p14:tracePt t="5444" x="3625850" y="2008188"/>
          <p14:tracePt t="5446" x="3632200" y="2001838"/>
          <p14:tracePt t="5448" x="3638550" y="1995488"/>
          <p14:tracePt t="5451" x="3644900" y="1995488"/>
          <p14:tracePt t="5453" x="3651250" y="1995488"/>
          <p14:tracePt t="5454" x="3651250" y="1989138"/>
          <p14:tracePt t="5455" x="3657600" y="1989138"/>
          <p14:tracePt t="5457" x="3657600" y="1982788"/>
          <p14:tracePt t="5458" x="3663950" y="1982788"/>
          <p14:tracePt t="5459" x="3670300" y="1982788"/>
          <p14:tracePt t="5461" x="3676650" y="1982788"/>
          <p14:tracePt t="5462" x="3683000" y="1976438"/>
          <p14:tracePt t="5465" x="3689350" y="1970088"/>
          <p14:tracePt t="5466" x="3695700" y="1970088"/>
          <p14:tracePt t="5468" x="3702050" y="1970088"/>
          <p14:tracePt t="5469" x="3702050" y="1963738"/>
          <p14:tracePt t="5470" x="3708400" y="1963738"/>
          <p14:tracePt t="5471" x="3714750" y="1963738"/>
          <p14:tracePt t="5473" x="3721100" y="1957388"/>
          <p14:tracePt t="5474" x="3727450" y="1957388"/>
          <p14:tracePt t="5475" x="3733800" y="1957388"/>
          <p14:tracePt t="5478" x="3740150" y="1957388"/>
          <p14:tracePt t="5479" x="3746500" y="1951038"/>
          <p14:tracePt t="5480" x="3752850" y="1951038"/>
          <p14:tracePt t="5481" x="3759200" y="1951038"/>
          <p14:tracePt t="5482" x="3765550" y="1951038"/>
          <p14:tracePt t="5483" x="3771900" y="1951038"/>
          <p14:tracePt t="5485" x="3778250" y="1951038"/>
          <p14:tracePt t="5486" x="3784600" y="1951038"/>
          <p14:tracePt t="5487" x="3790950" y="1951038"/>
          <p14:tracePt t="5490" x="3797300" y="1944688"/>
          <p14:tracePt t="5490" x="3803650" y="1944688"/>
          <p14:tracePt t="5491" x="3810000" y="1944688"/>
          <p14:tracePt t="5492" x="3816350" y="1944688"/>
          <p14:tracePt t="5493" x="3822700" y="1944688"/>
          <p14:tracePt t="5494" x="3829050" y="1944688"/>
          <p14:tracePt t="5496" x="3835400" y="1944688"/>
          <p14:tracePt t="5498" x="3841750" y="1944688"/>
          <p14:tracePt t="5499" x="3848100" y="1944688"/>
          <p14:tracePt t="5500" x="3854450" y="1944688"/>
          <p14:tracePt t="5501" x="3860800" y="1938338"/>
          <p14:tracePt t="5502" x="3867150" y="1938338"/>
          <p14:tracePt t="5503" x="3873500" y="1938338"/>
          <p14:tracePt t="5504" x="3879850" y="1938338"/>
          <p14:tracePt t="5507" x="3887788" y="1938338"/>
          <p14:tracePt t="5507" x="3894138" y="1938338"/>
          <p14:tracePt t="5508" x="3900488" y="1938338"/>
          <p14:tracePt t="5509" x="3906838" y="1938338"/>
          <p14:tracePt t="5510" x="3913188" y="1938338"/>
          <p14:tracePt t="5511" x="3919538" y="1938338"/>
          <p14:tracePt t="5512" x="3925888" y="1938338"/>
          <p14:tracePt t="5515" x="3932238" y="1938338"/>
          <p14:tracePt t="5515" x="3938588" y="1938338"/>
          <p14:tracePt t="5516" x="3944938" y="1938338"/>
          <p14:tracePt t="5517" x="3951288" y="1938338"/>
          <p14:tracePt t="5518" x="3957638" y="1938338"/>
          <p14:tracePt t="5519" x="3963988" y="1938338"/>
          <p14:tracePt t="5520" x="3970338" y="1938338"/>
          <p14:tracePt t="5521" x="3976688" y="1938338"/>
          <p14:tracePt t="5523" x="3983038" y="1938338"/>
          <p14:tracePt t="5524" x="3989388" y="1938338"/>
          <p14:tracePt t="5526" x="3995738" y="1938338"/>
          <p14:tracePt t="5527" x="4002088" y="1938338"/>
          <p14:tracePt t="5528" x="4008438" y="1938338"/>
          <p14:tracePt t="5529" x="4014788" y="1938338"/>
          <p14:tracePt t="5530" x="4021138" y="1944688"/>
          <p14:tracePt t="5531" x="4027488" y="1944688"/>
          <p14:tracePt t="5533" x="4033838" y="1944688"/>
          <p14:tracePt t="5534" x="4040188" y="1944688"/>
          <p14:tracePt t="5535" x="4046538" y="1944688"/>
          <p14:tracePt t="5537" x="4052888" y="1944688"/>
          <p14:tracePt t="5538" x="4059238" y="1944688"/>
          <p14:tracePt t="5539" x="4065588" y="1951038"/>
          <p14:tracePt t="5540" x="4071938" y="1951038"/>
          <p14:tracePt t="5541" x="4078288" y="1951038"/>
          <p14:tracePt t="5543" x="4090988" y="1957388"/>
          <p14:tracePt t="5545" x="4097338" y="1957388"/>
          <p14:tracePt t="5548" x="4110038" y="1963738"/>
          <p14:tracePt t="5550" x="4116388" y="1963738"/>
          <p14:tracePt t="5551" x="4116388" y="1970088"/>
          <p14:tracePt t="5552" x="4122738" y="1970088"/>
          <p14:tracePt t="5553" x="4129088" y="1970088"/>
          <p14:tracePt t="5554" x="4129088" y="1976438"/>
          <p14:tracePt t="5555" x="4135438" y="1976438"/>
          <p14:tracePt t="5557" x="4141788" y="1976438"/>
          <p14:tracePt t="5559" x="4148138" y="1976438"/>
          <p14:tracePt t="5560" x="4148138" y="1982788"/>
          <p14:tracePt t="5561" x="4154488" y="1982788"/>
          <p14:tracePt t="5563" x="4160838" y="1982788"/>
          <p14:tracePt t="5565" x="4160838" y="1989138"/>
          <p14:tracePt t="5566" x="4167188" y="1989138"/>
          <p14:tracePt t="5567" x="4167188" y="1995488"/>
          <p14:tracePt t="5568" x="4173538" y="1995488"/>
          <p14:tracePt t="5572" x="4179888" y="2001838"/>
          <p14:tracePt t="5575" x="4186238" y="2001838"/>
          <p14:tracePt t="5576" x="4186238" y="2008188"/>
          <p14:tracePt t="5578" x="4186238" y="2014538"/>
          <p14:tracePt t="5579" x="4192588" y="2014538"/>
          <p14:tracePt t="5584" x="4192588" y="2020888"/>
          <p14:tracePt t="5586" x="4198938" y="2020888"/>
          <p14:tracePt t="5587" x="4198938" y="2027238"/>
          <p14:tracePt t="5589" x="4198938" y="2033588"/>
          <p14:tracePt t="5594" x="4198938" y="2039938"/>
          <p14:tracePt t="5597" x="4198938" y="2046288"/>
          <p14:tracePt t="5603" x="4198938" y="2052638"/>
          <p14:tracePt t="5607" x="4198938" y="2058988"/>
          <p14:tracePt t="5611" x="4198938" y="2065338"/>
          <p14:tracePt t="5617" x="4198938" y="2071688"/>
          <p14:tracePt t="5623" x="4198938" y="2078038"/>
          <p14:tracePt t="5628" x="4198938" y="2084388"/>
          <p14:tracePt t="5638" x="4192588" y="2084388"/>
          <p14:tracePt t="5644" x="4192588" y="2090738"/>
          <p14:tracePt t="5645" x="4186238" y="2090738"/>
          <p14:tracePt t="5649" x="4179888" y="2090738"/>
          <p14:tracePt t="5651" x="4179888" y="2097088"/>
          <p14:tracePt t="5656" x="4173538" y="2097088"/>
          <p14:tracePt t="5660" x="4167188" y="2097088"/>
          <p14:tracePt t="5665" x="4160838" y="2097088"/>
          <p14:tracePt t="5670" x="4154488" y="2097088"/>
          <p14:tracePt t="5673" x="4148138" y="2097088"/>
          <p14:tracePt t="5682" x="4141788" y="2097088"/>
          <p14:tracePt t="5691" x="4135438" y="2097088"/>
          <p14:tracePt t="5749" x="4135438" y="2090738"/>
          <p14:tracePt t="5750" x="4135438" y="2084388"/>
          <p14:tracePt t="5753" x="4135438" y="2078038"/>
          <p14:tracePt t="5754" x="4141788" y="2078038"/>
          <p14:tracePt t="5756" x="4141788" y="2071688"/>
          <p14:tracePt t="5758" x="4141788" y="2065338"/>
          <p14:tracePt t="5760" x="4148138" y="2058988"/>
          <p14:tracePt t="5762" x="4148138" y="2052638"/>
          <p14:tracePt t="5764" x="4154488" y="2046288"/>
          <p14:tracePt t="5765" x="4160838" y="2046288"/>
          <p14:tracePt t="5766" x="4160838" y="2039938"/>
          <p14:tracePt t="5768" x="4160838" y="2033588"/>
          <p14:tracePt t="5769" x="4167188" y="2033588"/>
          <p14:tracePt t="5770" x="4167188" y="2027238"/>
          <p14:tracePt t="5771" x="4173538" y="2027238"/>
          <p14:tracePt t="5773" x="4173538" y="2020888"/>
          <p14:tracePt t="5773" x="4179888" y="2020888"/>
          <p14:tracePt t="5774" x="4179888" y="2014538"/>
          <p14:tracePt t="5775" x="4186238" y="2008188"/>
          <p14:tracePt t="5777" x="4192588" y="2001838"/>
          <p14:tracePt t="5779" x="4198938" y="2001838"/>
          <p14:tracePt t="5781" x="4205288" y="1989138"/>
          <p14:tracePt t="5783" x="4211638" y="1982788"/>
          <p14:tracePt t="5784" x="4217988" y="1976438"/>
          <p14:tracePt t="5785" x="4224338" y="1976438"/>
          <p14:tracePt t="5786" x="4224338" y="1970088"/>
          <p14:tracePt t="5787" x="4230688" y="1970088"/>
          <p14:tracePt t="5788" x="4237038" y="1963738"/>
          <p14:tracePt t="5789" x="4243388" y="1963738"/>
          <p14:tracePt t="5790" x="4249738" y="1951038"/>
          <p14:tracePt t="5791" x="4256088" y="1951038"/>
          <p14:tracePt t="5792" x="4262438" y="1944688"/>
          <p14:tracePt t="5793" x="4268788" y="1944688"/>
          <p14:tracePt t="5794" x="4275138" y="1944688"/>
          <p14:tracePt t="5795" x="4281488" y="1938338"/>
          <p14:tracePt t="5796" x="4287838" y="1931988"/>
          <p14:tracePt t="5798" x="4294188" y="1931988"/>
          <p14:tracePt t="5798" x="4300538" y="1924050"/>
          <p14:tracePt t="5799" x="4306888" y="1924050"/>
          <p14:tracePt t="5800" x="4313238" y="1917700"/>
          <p14:tracePt t="5801" x="4319588" y="1917700"/>
          <p14:tracePt t="5802" x="4325938" y="1911350"/>
          <p14:tracePt t="5803" x="4338638" y="1911350"/>
          <p14:tracePt t="5804" x="4346575" y="1905000"/>
          <p14:tracePt t="5806" x="4359275" y="1898650"/>
          <p14:tracePt t="5807" x="4365625" y="1898650"/>
          <p14:tracePt t="5808" x="4371975" y="1898650"/>
          <p14:tracePt t="5809" x="4384675" y="1892300"/>
          <p14:tracePt t="5810" x="4391025" y="1892300"/>
          <p14:tracePt t="5811" x="4403725" y="1892300"/>
          <p14:tracePt t="5812" x="4410075" y="1885950"/>
          <p14:tracePt t="5813" x="4416425" y="1885950"/>
          <p14:tracePt t="5814" x="4422775" y="1885950"/>
          <p14:tracePt t="5815" x="4429125" y="1879600"/>
          <p14:tracePt t="5816" x="4441825" y="1879600"/>
          <p14:tracePt t="5817" x="4448175" y="1879600"/>
          <p14:tracePt t="5818" x="4460875" y="1879600"/>
          <p14:tracePt t="5820" x="4473575" y="1873250"/>
          <p14:tracePt t="5821" x="4479925" y="1873250"/>
          <p14:tracePt t="5822" x="4492625" y="1873250"/>
          <p14:tracePt t="5823" x="4498975" y="1873250"/>
          <p14:tracePt t="5824" x="4505325" y="1866900"/>
          <p14:tracePt t="5825" x="4518025" y="1866900"/>
          <p14:tracePt t="5826" x="4524375" y="1866900"/>
          <p14:tracePt t="5827" x="4537075" y="1866900"/>
          <p14:tracePt t="5828" x="4543425" y="1866900"/>
          <p14:tracePt t="5829" x="4549775" y="1866900"/>
          <p14:tracePt t="5831" x="4568825" y="1860550"/>
          <p14:tracePt t="5832" x="4581525" y="1860550"/>
          <p14:tracePt t="5833" x="4587875" y="1860550"/>
          <p14:tracePt t="5834" x="4594225" y="1860550"/>
          <p14:tracePt t="5835" x="4600575" y="1860550"/>
          <p14:tracePt t="5836" x="4613275" y="1860550"/>
          <p14:tracePt t="5837" x="4619625" y="1860550"/>
          <p14:tracePt t="5838" x="4632325" y="1860550"/>
          <p14:tracePt t="5839" x="4638675" y="1860550"/>
          <p14:tracePt t="5840" x="4645025" y="1860550"/>
          <p14:tracePt t="5841" x="4651375" y="1860550"/>
          <p14:tracePt t="5842" x="4664075" y="1860550"/>
          <p14:tracePt t="5843" x="4670425" y="1860550"/>
          <p14:tracePt t="5844" x="4676775" y="1860550"/>
          <p14:tracePt t="5845" x="4683125" y="1860550"/>
          <p14:tracePt t="5846" x="4689475" y="1860550"/>
          <p14:tracePt t="5847" x="4695825" y="1860550"/>
          <p14:tracePt t="5848" x="4702175" y="1860550"/>
          <p14:tracePt t="5849" x="4714875" y="1860550"/>
          <p14:tracePt t="5850" x="4721225" y="1860550"/>
          <p14:tracePt t="5851" x="4727575" y="1860550"/>
          <p14:tracePt t="5852" x="4733925" y="1860550"/>
          <p14:tracePt t="5853" x="4740275" y="1860550"/>
          <p14:tracePt t="5854" x="4746625" y="1860550"/>
          <p14:tracePt t="5856" x="4759325" y="1860550"/>
          <p14:tracePt t="5857" x="4772025" y="1860550"/>
          <p14:tracePt t="5858" x="4778375" y="1860550"/>
          <p14:tracePt t="5859" x="4784725" y="1860550"/>
          <p14:tracePt t="5860" x="4791075" y="1860550"/>
          <p14:tracePt t="5862" x="4797425" y="1860550"/>
          <p14:tracePt t="5863" x="4805363" y="1860550"/>
          <p14:tracePt t="5864" x="4811713" y="1860550"/>
          <p14:tracePt t="5865" x="4818063" y="1860550"/>
          <p14:tracePt t="5867" x="4824413" y="1860550"/>
          <p14:tracePt t="5868" x="4830763" y="1860550"/>
          <p14:tracePt t="5870" x="4843463" y="1866900"/>
          <p14:tracePt t="5872" x="4849813" y="1866900"/>
          <p14:tracePt t="5874" x="4856163" y="1866900"/>
          <p14:tracePt t="5881" x="4887913" y="1873250"/>
          <p14:tracePt t="5882" x="4887913" y="1879600"/>
          <p14:tracePt t="5883" x="4894263" y="1879600"/>
          <p14:tracePt t="5884" x="4900613" y="1879600"/>
          <p14:tracePt t="5886" x="4906963" y="1885950"/>
          <p14:tracePt t="5889" x="4913313" y="1885950"/>
          <p14:tracePt t="5891" x="4919663" y="1885950"/>
          <p14:tracePt t="5893" x="4926013" y="1892300"/>
          <p14:tracePt t="5897" x="4932363" y="1898650"/>
          <p14:tracePt t="5900" x="4938713" y="1898650"/>
          <p14:tracePt t="5901" x="4938713" y="1905000"/>
          <p14:tracePt t="5906" x="4945063" y="1905000"/>
          <p14:tracePt t="5907" x="4945063" y="1911350"/>
          <p14:tracePt t="5910" x="4951413" y="1911350"/>
          <p14:tracePt t="5911" x="4951413" y="1917700"/>
          <p14:tracePt t="5914" x="4957763" y="1917700"/>
          <p14:tracePt t="5915" x="4957763" y="1924050"/>
          <p14:tracePt t="5920" x="4957763" y="1931988"/>
          <p14:tracePt t="5924" x="4957763" y="1938338"/>
          <p14:tracePt t="5926" x="4957763" y="1944688"/>
          <p14:tracePt t="5928" x="4964113" y="1944688"/>
          <p14:tracePt t="5931" x="4964113" y="1951038"/>
          <p14:tracePt t="5934" x="4964113" y="1957388"/>
          <p14:tracePt t="5936" x="4964113" y="1963738"/>
          <p14:tracePt t="5939" x="4970463" y="1963738"/>
          <p14:tracePt t="5942" x="4970463" y="1970088"/>
          <p14:tracePt t="5945" x="4970463" y="1976438"/>
          <p14:tracePt t="5949" x="4970463" y="1982788"/>
          <p14:tracePt t="5956" x="4970463" y="1989138"/>
          <p14:tracePt t="5959" x="4970463" y="1995488"/>
          <p14:tracePt t="5968" x="4970463" y="2001838"/>
          <p14:tracePt t="5979" x="4970463" y="2008188"/>
          <p14:tracePt t="6478" x="4970463" y="2001838"/>
          <p14:tracePt t="6482" x="4970463" y="1995488"/>
          <p14:tracePt t="6484" x="4970463" y="1989138"/>
          <p14:tracePt t="6489" x="4970463" y="1982788"/>
          <p14:tracePt t="6492" x="4970463" y="1976438"/>
          <p14:tracePt t="6493" x="4964113" y="1976438"/>
          <p14:tracePt t="6495" x="4964113" y="1970088"/>
          <p14:tracePt t="6500" x="4964113" y="1963738"/>
          <p14:tracePt t="6505" x="4964113" y="1957388"/>
          <p14:tracePt t="6506" x="4964113" y="1951038"/>
          <p14:tracePt t="6507" x="4957763" y="1951038"/>
          <p14:tracePt t="6511" x="4957763" y="1944688"/>
          <p14:tracePt t="6513" x="4951413" y="1938338"/>
          <p14:tracePt t="6515" x="4951413" y="1931988"/>
          <p14:tracePt t="6516" x="4945063" y="1931988"/>
          <p14:tracePt t="6519" x="4945063" y="1924050"/>
          <p14:tracePt t="6520" x="4938713" y="1924050"/>
          <p14:tracePt t="6522" x="4932363" y="1917700"/>
          <p14:tracePt t="6523" x="4932363" y="1911350"/>
          <p14:tracePt t="6525" x="4926013" y="1911350"/>
          <p14:tracePt t="6526" x="4919663" y="1905000"/>
          <p14:tracePt t="6527" x="4919663" y="1898650"/>
          <p14:tracePt t="6528" x="4913313" y="1898650"/>
          <p14:tracePt t="6530" x="4906963" y="1892300"/>
          <p14:tracePt t="6531" x="4900613" y="1885950"/>
          <p14:tracePt t="6533" x="4894263" y="1879600"/>
          <p14:tracePt t="6534" x="4887913" y="1879600"/>
          <p14:tracePt t="6535" x="4887913" y="1873250"/>
          <p14:tracePt t="6536" x="4881563" y="1873250"/>
          <p14:tracePt t="6538" x="4868863" y="1866900"/>
          <p14:tracePt t="6539" x="4862513" y="1860550"/>
          <p14:tracePt t="6540" x="4856163" y="1860550"/>
          <p14:tracePt t="6541" x="4849813" y="1854200"/>
          <p14:tracePt t="6542" x="4843463" y="1854200"/>
          <p14:tracePt t="6543" x="4837113" y="1847850"/>
          <p14:tracePt t="6544" x="4824413" y="1847850"/>
          <p14:tracePt t="6545" x="4818063" y="1841500"/>
          <p14:tracePt t="6546" x="4811713" y="1835150"/>
          <p14:tracePt t="6547" x="4805363" y="1828800"/>
          <p14:tracePt t="6548" x="4791075" y="1822450"/>
          <p14:tracePt t="6549" x="4784725" y="1822450"/>
          <p14:tracePt t="6550" x="4772025" y="1816100"/>
          <p14:tracePt t="6551" x="4765675" y="1816100"/>
          <p14:tracePt t="6552" x="4759325" y="1809750"/>
          <p14:tracePt t="6553" x="4746625" y="1809750"/>
          <p14:tracePt t="6554" x="4733925" y="1797050"/>
          <p14:tracePt t="6555" x="4721225" y="1797050"/>
          <p14:tracePt t="6556" x="4714875" y="1790700"/>
          <p14:tracePt t="6557" x="4702175" y="1790700"/>
          <p14:tracePt t="6558" x="4695825" y="1784350"/>
          <p14:tracePt t="6559" x="4676775" y="1778000"/>
          <p14:tracePt t="6560" x="4670425" y="1778000"/>
          <p14:tracePt t="6561" x="4651375" y="1771650"/>
          <p14:tracePt t="6563" x="4632325" y="1765300"/>
          <p14:tracePt t="6564" x="4619625" y="1758950"/>
          <p14:tracePt t="6565" x="4606925" y="1752600"/>
          <p14:tracePt t="6566" x="4594225" y="1752600"/>
          <p14:tracePt t="6567" x="4575175" y="1746250"/>
          <p14:tracePt t="6568" x="4562475" y="1739900"/>
          <p14:tracePt t="6569" x="4556125" y="1739900"/>
          <p14:tracePt t="6570" x="4543425" y="1733550"/>
          <p14:tracePt t="6571" x="4524375" y="1733550"/>
          <p14:tracePt t="6572" x="4511675" y="1727200"/>
          <p14:tracePt t="6573" x="4498975" y="1720850"/>
          <p14:tracePt t="6574" x="4479925" y="1714500"/>
          <p14:tracePt t="6575" x="4467225" y="1714500"/>
          <p14:tracePt t="6576" x="4460875" y="1714500"/>
          <p14:tracePt t="6577" x="4448175" y="1708150"/>
          <p14:tracePt t="6578" x="4429125" y="1708150"/>
          <p14:tracePt t="6579" x="4410075" y="1701800"/>
          <p14:tracePt t="6580" x="4397375" y="1695450"/>
          <p14:tracePt t="6581" x="4384675" y="1695450"/>
          <p14:tracePt t="6582" x="4365625" y="1689100"/>
          <p14:tracePt t="6583" x="4359275" y="1689100"/>
          <p14:tracePt t="6584" x="4332288" y="1682750"/>
          <p14:tracePt t="6585" x="4319588" y="1682750"/>
          <p14:tracePt t="6586" x="4306888" y="1682750"/>
          <p14:tracePt t="6588" x="4275138" y="1670050"/>
          <p14:tracePt t="6589" x="4262438" y="1670050"/>
          <p14:tracePt t="6590" x="4243388" y="1663700"/>
          <p14:tracePt t="6591" x="4224338" y="1663700"/>
          <p14:tracePt t="6592" x="4205288" y="1663700"/>
          <p14:tracePt t="6593" x="4192588" y="1657350"/>
          <p14:tracePt t="6594" x="4173538" y="1651000"/>
          <p14:tracePt t="6595" x="4160838" y="1651000"/>
          <p14:tracePt t="6596" x="4135438" y="1651000"/>
          <p14:tracePt t="6597" x="4129088" y="1644650"/>
          <p14:tracePt t="6598" x="4116388" y="1644650"/>
          <p14:tracePt t="6599" x="4090988" y="1644650"/>
          <p14:tracePt t="6600" x="4078288" y="1638300"/>
          <p14:tracePt t="6601" x="4065588" y="1631950"/>
          <p14:tracePt t="6602" x="4046538" y="1631950"/>
          <p14:tracePt t="6603" x="4033838" y="1631950"/>
          <p14:tracePt t="6604" x="4021138" y="1631950"/>
          <p14:tracePt t="6605" x="4002088" y="1631950"/>
          <p14:tracePt t="6606" x="3983038" y="1631950"/>
          <p14:tracePt t="6607" x="3970338" y="1625600"/>
          <p14:tracePt t="6608" x="3951288" y="1625600"/>
          <p14:tracePt t="6609" x="3938588" y="1625600"/>
          <p14:tracePt t="6610" x="3925888" y="1625600"/>
          <p14:tracePt t="6611" x="3913188" y="1625600"/>
          <p14:tracePt t="6613" x="3879850" y="1619250"/>
          <p14:tracePt t="6614" x="3867150" y="1619250"/>
          <p14:tracePt t="6615" x="3854450" y="1619250"/>
          <p14:tracePt t="6616" x="3841750" y="1619250"/>
          <p14:tracePt t="6617" x="3829050" y="1619250"/>
          <p14:tracePt t="6618" x="3816350" y="1619250"/>
          <p14:tracePt t="6619" x="3803650" y="1619250"/>
          <p14:tracePt t="6620" x="3790950" y="1619250"/>
          <p14:tracePt t="6621" x="3778250" y="1619250"/>
          <p14:tracePt t="6622" x="3765550" y="1612900"/>
          <p14:tracePt t="6623" x="3752850" y="1612900"/>
          <p14:tracePt t="6624" x="3746500" y="1612900"/>
          <p14:tracePt t="6625" x="3733800" y="1612900"/>
          <p14:tracePt t="6626" x="3721100" y="1612900"/>
          <p14:tracePt t="6627" x="3708400" y="1612900"/>
          <p14:tracePt t="6628" x="3702050" y="1612900"/>
          <p14:tracePt t="6629" x="3689350" y="1612900"/>
          <p14:tracePt t="6630" x="3683000" y="1612900"/>
          <p14:tracePt t="6631" x="3676650" y="1612900"/>
          <p14:tracePt t="6632" x="3663950" y="1612900"/>
          <p14:tracePt t="6633" x="3651250" y="1612900"/>
          <p14:tracePt t="6634" x="3644900" y="1612900"/>
          <p14:tracePt t="6635" x="3632200" y="1612900"/>
          <p14:tracePt t="6636" x="3625850" y="1612900"/>
          <p14:tracePt t="6638" x="3619500" y="1612900"/>
          <p14:tracePt t="6638" x="3606800" y="1612900"/>
          <p14:tracePt t="6639" x="3594100" y="1612900"/>
          <p14:tracePt t="6640" x="3587750" y="1612900"/>
          <p14:tracePt t="6641" x="3581400" y="1612900"/>
          <p14:tracePt t="6642" x="3568700" y="1612900"/>
          <p14:tracePt t="6643" x="3562350" y="1612900"/>
          <p14:tracePt t="6644" x="3556000" y="1619250"/>
          <p14:tracePt t="6645" x="3549650" y="1619250"/>
          <p14:tracePt t="6646" x="3543300" y="1619250"/>
          <p14:tracePt t="6647" x="3536950" y="1619250"/>
          <p14:tracePt t="6648" x="3524250" y="1625600"/>
          <p14:tracePt t="6649" x="3511550" y="1625600"/>
          <p14:tracePt t="6650" x="3505200" y="1631950"/>
          <p14:tracePt t="6651" x="3498850" y="1631950"/>
          <p14:tracePt t="6652" x="3492500" y="1631950"/>
          <p14:tracePt t="6653" x="3486150" y="1638300"/>
          <p14:tracePt t="6654" x="3479800" y="1638300"/>
          <p14:tracePt t="6655" x="3467100" y="1644650"/>
          <p14:tracePt t="6656" x="3460750" y="1644650"/>
          <p14:tracePt t="6657" x="3448050" y="1651000"/>
          <p14:tracePt t="6659" x="3435350" y="1651000"/>
          <p14:tracePt t="6660" x="3427413" y="1657350"/>
          <p14:tracePt t="6661" x="3421063" y="1657350"/>
          <p14:tracePt t="6663" x="3414713" y="1663700"/>
          <p14:tracePt t="6663" x="3402013" y="1670050"/>
          <p14:tracePt t="6664" x="3389313" y="1676400"/>
          <p14:tracePt t="6666" x="3376613" y="1682750"/>
          <p14:tracePt t="6667" x="3370263" y="1689100"/>
          <p14:tracePt t="6668" x="3363913" y="1689100"/>
          <p14:tracePt t="6669" x="3357563" y="1695450"/>
          <p14:tracePt t="6670" x="3344863" y="1701800"/>
          <p14:tracePt t="6671" x="3338513" y="1701800"/>
          <p14:tracePt t="6672" x="3332163" y="1708150"/>
          <p14:tracePt t="6673" x="3319463" y="1714500"/>
          <p14:tracePt t="6674" x="3313113" y="1720850"/>
          <p14:tracePt t="6675" x="3306763" y="1727200"/>
          <p14:tracePt t="6676" x="3300413" y="1733550"/>
          <p14:tracePt t="6677" x="3287713" y="1739900"/>
          <p14:tracePt t="6678" x="3281363" y="1739900"/>
          <p14:tracePt t="6679" x="3275013" y="1746250"/>
          <p14:tracePt t="6680" x="3268663" y="1752600"/>
          <p14:tracePt t="6681" x="3255963" y="1758950"/>
          <p14:tracePt t="6682" x="3249613" y="1765300"/>
          <p14:tracePt t="6683" x="3236913" y="1778000"/>
          <p14:tracePt t="6684" x="3230563" y="1784350"/>
          <p14:tracePt t="6685" x="3224213" y="1790700"/>
          <p14:tracePt t="6686" x="3217863" y="1797050"/>
          <p14:tracePt t="6687" x="3211513" y="1803400"/>
          <p14:tracePt t="6688" x="3198813" y="1809750"/>
          <p14:tracePt t="6689" x="3192463" y="1816100"/>
          <p14:tracePt t="6690" x="3186113" y="1822450"/>
          <p14:tracePt t="6691" x="3179763" y="1828800"/>
          <p14:tracePt t="6692" x="3173413" y="1835150"/>
          <p14:tracePt t="6693" x="3167063" y="1841500"/>
          <p14:tracePt t="6694" x="3154363" y="1847850"/>
          <p14:tracePt t="6695" x="3148013" y="1860550"/>
          <p14:tracePt t="6696" x="3141663" y="1866900"/>
          <p14:tracePt t="6697" x="3135313" y="1873250"/>
          <p14:tracePt t="6698" x="3122613" y="1885950"/>
          <p14:tracePt t="6699" x="3116263" y="1892300"/>
          <p14:tracePt t="6700" x="3109913" y="1898650"/>
          <p14:tracePt t="6701" x="3103563" y="1905000"/>
          <p14:tracePt t="6702" x="3097213" y="1911350"/>
          <p14:tracePt t="6703" x="3084513" y="1924050"/>
          <p14:tracePt t="6704" x="3078163" y="1931988"/>
          <p14:tracePt t="6705" x="3078163" y="1938338"/>
          <p14:tracePt t="6706" x="3071813" y="1944688"/>
          <p14:tracePt t="6707" x="3065463" y="1957388"/>
          <p14:tracePt t="6708" x="3059113" y="1963738"/>
          <p14:tracePt t="6709" x="3052763" y="1976438"/>
          <p14:tracePt t="6710" x="3040063" y="1982788"/>
          <p14:tracePt t="6711" x="3033713" y="1989138"/>
          <p14:tracePt t="6712" x="3027363" y="2001838"/>
          <p14:tracePt t="6713" x="3021013" y="2008188"/>
          <p14:tracePt t="6714" x="3014663" y="2020888"/>
          <p14:tracePt t="6715" x="3008313" y="2027238"/>
          <p14:tracePt t="6716" x="3001963" y="2039938"/>
          <p14:tracePt t="6717" x="2995613" y="2046288"/>
          <p14:tracePt t="6718" x="2989263" y="2052638"/>
          <p14:tracePt t="6719" x="2982913" y="2058988"/>
          <p14:tracePt t="6720" x="2976563" y="2071688"/>
          <p14:tracePt t="6721" x="2968625" y="2078038"/>
          <p14:tracePt t="6722" x="2962275" y="2090738"/>
          <p14:tracePt t="6723" x="2955925" y="2097088"/>
          <p14:tracePt t="6724" x="2949575" y="2109788"/>
          <p14:tracePt t="6725" x="2949575" y="2116138"/>
          <p14:tracePt t="6726" x="2943225" y="2122488"/>
          <p14:tracePt t="6727" x="2936875" y="2128838"/>
          <p14:tracePt t="6728" x="2930525" y="2135188"/>
          <p14:tracePt t="6729" x="2924175" y="2147888"/>
          <p14:tracePt t="6730" x="2917825" y="2154238"/>
          <p14:tracePt t="6731" x="2911475" y="2160588"/>
          <p14:tracePt t="6732" x="2911475" y="2166938"/>
          <p14:tracePt t="6733" x="2905125" y="2173288"/>
          <p14:tracePt t="6734" x="2898775" y="2179638"/>
          <p14:tracePt t="6735" x="2898775" y="2185988"/>
          <p14:tracePt t="6736" x="2892425" y="2192338"/>
          <p14:tracePt t="6737" x="2886075" y="2198688"/>
          <p14:tracePt t="6738" x="2886075" y="2205038"/>
          <p14:tracePt t="6739" x="2879725" y="2211388"/>
          <p14:tracePt t="6740" x="2879725" y="2217738"/>
          <p14:tracePt t="6741" x="2873375" y="2224088"/>
          <p14:tracePt t="6742" x="2867025" y="2230438"/>
          <p14:tracePt t="6743" x="2867025" y="2236788"/>
          <p14:tracePt t="6744" x="2860675" y="2243138"/>
          <p14:tracePt t="6746" x="2854325" y="2249488"/>
          <p14:tracePt t="6747" x="2854325" y="2255838"/>
          <p14:tracePt t="6748" x="2847975" y="2262188"/>
          <p14:tracePt t="6749" x="2841625" y="2268538"/>
          <p14:tracePt t="6751" x="2835275" y="2274888"/>
          <p14:tracePt t="6752" x="2835275" y="2281238"/>
          <p14:tracePt t="6753" x="2828925" y="2281238"/>
          <p14:tracePt t="6754" x="2828925" y="2287588"/>
          <p14:tracePt t="6756" x="2828925" y="2293938"/>
          <p14:tracePt t="6757" x="2822575" y="2293938"/>
          <p14:tracePt t="6758" x="2822575" y="2300288"/>
          <p14:tracePt t="6759" x="2816225" y="2306638"/>
          <p14:tracePt t="6761" x="2816225" y="2312988"/>
          <p14:tracePt t="6762" x="2809875" y="2312988"/>
          <p14:tracePt t="6764" x="2809875" y="2319338"/>
          <p14:tracePt t="6766" x="2809875" y="2325688"/>
          <p14:tracePt t="6767" x="2803525" y="2325688"/>
          <p14:tracePt t="6768" x="2803525" y="2332038"/>
          <p14:tracePt t="6771" x="2797175" y="2338388"/>
          <p14:tracePt t="6774" x="2797175" y="2344738"/>
          <p14:tracePt t="6775" x="2790825" y="2344738"/>
          <p14:tracePt t="6778" x="2790825" y="2351088"/>
          <p14:tracePt t="6780" x="2790825" y="2359025"/>
          <p14:tracePt t="6781" x="2784475" y="2359025"/>
          <p14:tracePt t="6784" x="2784475" y="2365375"/>
          <p14:tracePt t="6786" x="2778125" y="2365375"/>
          <p14:tracePt t="6789" x="2778125" y="2371725"/>
          <p14:tracePt t="6793" x="2771775" y="2378075"/>
          <p14:tracePt t="6797" x="2771775" y="2384425"/>
          <p14:tracePt t="6802" x="2765425" y="2384425"/>
          <p14:tracePt t="6806" x="2765425" y="2390775"/>
          <p14:tracePt t="6809" x="2759075" y="2390775"/>
          <p14:tracePt t="6811" x="2759075" y="2397125"/>
          <p14:tracePt t="6818" x="2752725" y="2397125"/>
          <p14:tracePt t="6819" x="2752725" y="2403475"/>
          <p14:tracePt t="6831" x="2752725" y="2409825"/>
          <p14:tracePt t="6835" x="2746375" y="2409825"/>
          <p14:tracePt t="6842" x="2746375" y="2416175"/>
          <p14:tracePt t="6928" x="2746375" y="2409825"/>
          <p14:tracePt t="6933" x="2746375" y="2403475"/>
          <p14:tracePt t="6935" x="2752725" y="2403475"/>
          <p14:tracePt t="6936" x="2752725" y="2397125"/>
          <p14:tracePt t="6939" x="2759075" y="2390775"/>
          <p14:tracePt t="6942" x="2765425" y="2384425"/>
          <p14:tracePt t="6944" x="2765425" y="2378075"/>
          <p14:tracePt t="6946" x="2771775" y="2371725"/>
          <p14:tracePt t="6948" x="2778125" y="2365375"/>
          <p14:tracePt t="6949" x="2778125" y="2359025"/>
          <p14:tracePt t="6950" x="2784475" y="2359025"/>
          <p14:tracePt t="6951" x="2784475" y="2351088"/>
          <p14:tracePt t="6954" x="2797175" y="2344738"/>
          <p14:tracePt t="6955" x="2797175" y="2338388"/>
          <p14:tracePt t="6956" x="2803525" y="2338388"/>
          <p14:tracePt t="6957" x="2809875" y="2332038"/>
          <p14:tracePt t="6958" x="2809875" y="2325688"/>
          <p14:tracePt t="6959" x="2816225" y="2325688"/>
          <p14:tracePt t="6960" x="2822575" y="2319338"/>
          <p14:tracePt t="6961" x="2822575" y="2312988"/>
          <p14:tracePt t="6962" x="2828925" y="2312988"/>
          <p14:tracePt t="6963" x="2835275" y="2306638"/>
          <p14:tracePt t="6964" x="2835275" y="2300288"/>
          <p14:tracePt t="6965" x="2841625" y="2300288"/>
          <p14:tracePt t="6966" x="2847975" y="2293938"/>
          <p14:tracePt t="6967" x="2854325" y="2287588"/>
          <p14:tracePt t="6968" x="2860675" y="2281238"/>
          <p14:tracePt t="6970" x="2867025" y="2274888"/>
          <p14:tracePt t="6971" x="2873375" y="2274888"/>
          <p14:tracePt t="6972" x="2879725" y="2268538"/>
          <p14:tracePt t="6974" x="2892425" y="2262188"/>
          <p14:tracePt t="6975" x="2898775" y="2255838"/>
          <p14:tracePt t="6976" x="2905125" y="2255838"/>
          <p14:tracePt t="6977" x="2911475" y="2249488"/>
          <p14:tracePt t="6979" x="2924175" y="2243138"/>
          <p14:tracePt t="6980" x="2930525" y="2243138"/>
          <p14:tracePt t="6981" x="2936875" y="2236788"/>
          <p14:tracePt t="6982" x="2943225" y="2236788"/>
          <p14:tracePt t="6983" x="2949575" y="2230438"/>
          <p14:tracePt t="6984" x="2955925" y="2230438"/>
          <p14:tracePt t="6986" x="2968625" y="2224088"/>
          <p14:tracePt t="6987" x="2976563" y="2224088"/>
          <p14:tracePt t="6988" x="2982913" y="2224088"/>
          <p14:tracePt t="6989" x="2989263" y="2217738"/>
          <p14:tracePt t="6990" x="2995613" y="2217738"/>
          <p14:tracePt t="6991" x="3008313" y="2211388"/>
          <p14:tracePt t="6993" x="3014663" y="2211388"/>
          <p14:tracePt t="6994" x="3021013" y="2211388"/>
          <p14:tracePt t="6996" x="3027363" y="2205038"/>
          <p14:tracePt t="6996" x="3040063" y="2205038"/>
          <p14:tracePt t="6997" x="3046413" y="2205038"/>
          <p14:tracePt t="6998" x="3052763" y="2205038"/>
          <p14:tracePt t="6999" x="3059113" y="2205038"/>
          <p14:tracePt t="7000" x="3065463" y="2198688"/>
          <p14:tracePt t="7001" x="3078163" y="2198688"/>
          <p14:tracePt t="7002" x="3084513" y="2198688"/>
          <p14:tracePt t="7004" x="3097213" y="2198688"/>
          <p14:tracePt t="7005" x="3103563" y="2192338"/>
          <p14:tracePt t="7006" x="3109913" y="2192338"/>
          <p14:tracePt t="7007" x="3116263" y="2192338"/>
          <p14:tracePt t="7008" x="3122613" y="2192338"/>
          <p14:tracePt t="7009" x="3128963" y="2192338"/>
          <p14:tracePt t="7010" x="3135313" y="2192338"/>
          <p14:tracePt t="7011" x="3148013" y="2185988"/>
          <p14:tracePt t="7013" x="3154363" y="2185988"/>
          <p14:tracePt t="7014" x="3167063" y="2185988"/>
          <p14:tracePt t="7015" x="3173413" y="2185988"/>
          <p14:tracePt t="7016" x="3179763" y="2185988"/>
          <p14:tracePt t="7017" x="3186113" y="2185988"/>
          <p14:tracePt t="7018" x="3192463" y="2185988"/>
          <p14:tracePt t="7019" x="3198813" y="2185988"/>
          <p14:tracePt t="7021" x="3205163" y="2185988"/>
          <p14:tracePt t="7022" x="3211513" y="2185988"/>
          <p14:tracePt t="7023" x="3217863" y="2185988"/>
          <p14:tracePt t="7024" x="3224213" y="2185988"/>
          <p14:tracePt t="7025" x="3230563" y="2185988"/>
          <p14:tracePt t="7026" x="3236913" y="2185988"/>
          <p14:tracePt t="7027" x="3243263" y="2185988"/>
          <p14:tracePt t="7029" x="3249613" y="2185988"/>
          <p14:tracePt t="7029" x="3255963" y="2179638"/>
          <p14:tracePt t="7030" x="3262313" y="2179638"/>
          <p14:tracePt t="7031" x="3268663" y="2179638"/>
          <p14:tracePt t="7032" x="3275013" y="2179638"/>
          <p14:tracePt t="7033" x="3281363" y="2179638"/>
          <p14:tracePt t="7035" x="3287713" y="2179638"/>
          <p14:tracePt t="7036" x="3294063" y="2179638"/>
          <p14:tracePt t="7037" x="3300413" y="2179638"/>
          <p14:tracePt t="7038" x="3306763" y="2179638"/>
          <p14:tracePt t="7039" x="3313113" y="2179638"/>
          <p14:tracePt t="7040" x="3319463" y="2179638"/>
          <p14:tracePt t="7041" x="3325813" y="2179638"/>
          <p14:tracePt t="7043" x="3332163" y="2179638"/>
          <p14:tracePt t="7044" x="3338513" y="2179638"/>
          <p14:tracePt t="7045" x="3344863" y="2179638"/>
          <p14:tracePt t="7047" x="3351213" y="2179638"/>
          <p14:tracePt t="7048" x="3357563" y="2179638"/>
          <p14:tracePt t="7049" x="3363913" y="2179638"/>
          <p14:tracePt t="7050" x="3370263" y="2179638"/>
          <p14:tracePt t="7051" x="3376613" y="2185988"/>
          <p14:tracePt t="7054" x="3382963" y="2185988"/>
          <p14:tracePt t="7055" x="3389313" y="2185988"/>
          <p14:tracePt t="7056" x="3395663" y="2185988"/>
          <p14:tracePt t="7057" x="3402013" y="2185988"/>
          <p14:tracePt t="7058" x="3402013" y="2192338"/>
          <p14:tracePt t="7059" x="3408363" y="2192338"/>
          <p14:tracePt t="7061" x="3414713" y="2192338"/>
          <p14:tracePt t="7062" x="3421063" y="2198688"/>
          <p14:tracePt t="7064" x="3427413" y="2198688"/>
          <p14:tracePt t="7065" x="3435350" y="2198688"/>
          <p14:tracePt t="7067" x="3435350" y="2205038"/>
          <p14:tracePt t="7068" x="3441700" y="2205038"/>
          <p14:tracePt t="7069" x="3448050" y="2205038"/>
          <p14:tracePt t="7071" x="3454400" y="2205038"/>
          <p14:tracePt t="7072" x="3460750" y="2211388"/>
          <p14:tracePt t="7075" x="3467100" y="2211388"/>
          <p14:tracePt t="7077" x="3473450" y="2211388"/>
          <p14:tracePt t="7079" x="3479800" y="2217738"/>
          <p14:tracePt t="7082" x="3479800" y="2224088"/>
          <p14:tracePt t="7083" x="3486150" y="2224088"/>
          <p14:tracePt t="7085" x="3492500" y="2224088"/>
          <p14:tracePt t="7087" x="3492500" y="2230438"/>
          <p14:tracePt t="7089" x="3498850" y="2230438"/>
          <p14:tracePt t="7090" x="3498850" y="2236788"/>
          <p14:tracePt t="7093" x="3498850" y="2243138"/>
          <p14:tracePt t="7094" x="3505200" y="2243138"/>
          <p14:tracePt t="7096" x="3505200" y="2249488"/>
          <p14:tracePt t="7101" x="3511550" y="2249488"/>
          <p14:tracePt t="7102" x="3511550" y="2255838"/>
          <p14:tracePt t="7105" x="3511550" y="2262188"/>
          <p14:tracePt t="7109" x="3517900" y="2262188"/>
          <p14:tracePt t="7110" x="3517900" y="2268538"/>
          <p14:tracePt t="7114" x="3517900" y="2274888"/>
          <p14:tracePt t="7119" x="3517900" y="2281238"/>
          <p14:tracePt t="7124" x="3517900" y="2287588"/>
          <p14:tracePt t="7130" x="3517900" y="2293938"/>
          <p14:tracePt t="7134" x="3517900" y="2300288"/>
          <p14:tracePt t="7142" x="3517900" y="2306638"/>
          <p14:tracePt t="7146" x="3517900" y="2312988"/>
          <p14:tracePt t="7152" x="3517900" y="2319338"/>
          <p14:tracePt t="7162" x="3517900" y="2325688"/>
          <p14:tracePt t="7164" x="3511550" y="2325688"/>
          <p14:tracePt t="7170" x="3511550" y="2332038"/>
          <p14:tracePt t="7171" x="3505200" y="2332038"/>
          <p14:tracePt t="7178" x="3505200" y="2338388"/>
          <p14:tracePt t="7183" x="3498850" y="2338388"/>
          <p14:tracePt t="7191" x="3492500" y="2338388"/>
          <p14:tracePt t="7264" x="3492500" y="2332038"/>
          <p14:tracePt t="7267" x="3492500" y="2325688"/>
          <p14:tracePt t="7269" x="3498850" y="2325688"/>
          <p14:tracePt t="7271" x="3498850" y="2319338"/>
          <p14:tracePt t="7275" x="3498850" y="2312988"/>
          <p14:tracePt t="7276" x="3505200" y="2312988"/>
          <p14:tracePt t="7278" x="3505200" y="2306638"/>
          <p14:tracePt t="7281" x="3511550" y="2306638"/>
          <p14:tracePt t="7283" x="3511550" y="2300288"/>
          <p14:tracePt t="7285" x="3517900" y="2300288"/>
          <p14:tracePt t="7286" x="3517900" y="2293938"/>
          <p14:tracePt t="7289" x="3517900" y="2287588"/>
          <p14:tracePt t="7290" x="3524250" y="2287588"/>
          <p14:tracePt t="7292" x="3530600" y="2287588"/>
          <p14:tracePt t="7293" x="3530600" y="2281238"/>
          <p14:tracePt t="7295" x="3536950" y="2281238"/>
          <p14:tracePt t="7296" x="3536950" y="2274888"/>
          <p14:tracePt t="7298" x="3543300" y="2274888"/>
          <p14:tracePt t="7301" x="3549650" y="2274888"/>
          <p14:tracePt t="7302" x="3549650" y="2268538"/>
          <p14:tracePt t="7303" x="3556000" y="2268538"/>
          <p14:tracePt t="7305" x="3562350" y="2262188"/>
          <p14:tracePt t="7307" x="3568700" y="2262188"/>
          <p14:tracePt t="7308" x="3575050" y="2255838"/>
          <p14:tracePt t="7310" x="3581400" y="2255838"/>
          <p14:tracePt t="7312" x="3587750" y="2249488"/>
          <p14:tracePt t="7314" x="3594100" y="2249488"/>
          <p14:tracePt t="7315" x="3600450" y="2249488"/>
          <p14:tracePt t="7316" x="3606800" y="2249488"/>
          <p14:tracePt t="7318" x="3613150" y="2249488"/>
          <p14:tracePt t="7320" x="3619500" y="2243138"/>
          <p14:tracePt t="7321" x="3625850" y="2243138"/>
          <p14:tracePt t="7322" x="3632200" y="2243138"/>
          <p14:tracePt t="7323" x="3638550" y="2243138"/>
          <p14:tracePt t="7324" x="3644900" y="2243138"/>
          <p14:tracePt t="7325" x="3651250" y="2243138"/>
          <p14:tracePt t="7326" x="3651250" y="2236788"/>
          <p14:tracePt t="7327" x="3657600" y="2236788"/>
          <p14:tracePt t="7329" x="3663950" y="2236788"/>
          <p14:tracePt t="7330" x="3670300" y="2236788"/>
          <p14:tracePt t="7331" x="3676650" y="2236788"/>
          <p14:tracePt t="7332" x="3683000" y="2236788"/>
          <p14:tracePt t="7333" x="3689350" y="2236788"/>
          <p14:tracePt t="7335" x="3695700" y="2236788"/>
          <p14:tracePt t="7336" x="3702050" y="2236788"/>
          <p14:tracePt t="7337" x="3708400" y="2236788"/>
          <p14:tracePt t="7338" x="3714750" y="2236788"/>
          <p14:tracePt t="7339" x="3721100" y="2236788"/>
          <p14:tracePt t="7340" x="3727450" y="2236788"/>
          <p14:tracePt t="7341" x="3733800" y="2236788"/>
          <p14:tracePt t="7342" x="3740150" y="2236788"/>
          <p14:tracePt t="7343" x="3746500" y="2236788"/>
          <p14:tracePt t="7345" x="3752850" y="2236788"/>
          <p14:tracePt t="7346" x="3759200" y="2236788"/>
          <p14:tracePt t="7347" x="3765550" y="2236788"/>
          <p14:tracePt t="7348" x="3771900" y="2236788"/>
          <p14:tracePt t="7349" x="3778250" y="2236788"/>
          <p14:tracePt t="7351" x="3784600" y="2236788"/>
          <p14:tracePt t="7352" x="3790950" y="2236788"/>
          <p14:tracePt t="7353" x="3797300" y="2236788"/>
          <p14:tracePt t="7355" x="3803650" y="2236788"/>
          <p14:tracePt t="7356" x="3810000" y="2236788"/>
          <p14:tracePt t="7357" x="3816350" y="2236788"/>
          <p14:tracePt t="7358" x="3822700" y="2236788"/>
          <p14:tracePt t="7359" x="3829050" y="2236788"/>
          <p14:tracePt t="7360" x="3835400" y="2236788"/>
          <p14:tracePt t="7362" x="3841750" y="2236788"/>
          <p14:tracePt t="7363" x="3848100" y="2236788"/>
          <p14:tracePt t="7364" x="3854450" y="2236788"/>
          <p14:tracePt t="7365" x="3860800" y="2236788"/>
          <p14:tracePt t="7367" x="3867150" y="2236788"/>
          <p14:tracePt t="7368" x="3873500" y="2236788"/>
          <p14:tracePt t="7370" x="3879850" y="2243138"/>
          <p14:tracePt t="7371" x="3887788" y="2243138"/>
          <p14:tracePt t="7373" x="3894138" y="2249488"/>
          <p14:tracePt t="7374" x="3900488" y="2249488"/>
          <p14:tracePt t="7376" x="3906838" y="2249488"/>
          <p14:tracePt t="7378" x="3913188" y="2249488"/>
          <p14:tracePt t="7380" x="3919538" y="2249488"/>
          <p14:tracePt t="7381" x="3919538" y="2255838"/>
          <p14:tracePt t="7382" x="3925888" y="2255838"/>
          <p14:tracePt t="7386" x="3925888" y="2262188"/>
          <p14:tracePt t="7387" x="3932238" y="2262188"/>
          <p14:tracePt t="7390" x="3932238" y="2268538"/>
          <p14:tracePt t="7391" x="3938588" y="2268538"/>
          <p14:tracePt t="7395" x="3938588" y="2274888"/>
          <p14:tracePt t="7398" x="3944938" y="2274888"/>
          <p14:tracePt t="7399" x="3944938" y="2281238"/>
          <p14:tracePt t="7403" x="3944938" y="2287588"/>
          <p14:tracePt t="7407" x="3944938" y="2293938"/>
          <p14:tracePt t="7411" x="3944938" y="2300288"/>
          <p14:tracePt t="7414" x="3944938" y="2306638"/>
          <p14:tracePt t="7418" x="3944938" y="2312988"/>
          <p14:tracePt t="7422" x="3944938" y="2319338"/>
          <p14:tracePt t="7425" x="3944938" y="2325688"/>
          <p14:tracePt t="7432" x="3944938" y="2332038"/>
          <p14:tracePt t="7437" x="3944938" y="2338388"/>
          <p14:tracePt t="7443" x="3944938" y="2344738"/>
          <p14:tracePt t="7457" x="3938588" y="2344738"/>
          <p14:tracePt t="7548" x="3938588" y="2338388"/>
          <p14:tracePt t="7549" x="3944938" y="2338388"/>
          <p14:tracePt t="7552" x="3944938" y="2332038"/>
          <p14:tracePt t="7555" x="3951288" y="2332038"/>
          <p14:tracePt t="7556" x="3951288" y="2325688"/>
          <p14:tracePt t="7558" x="3957638" y="2319338"/>
          <p14:tracePt t="7561" x="3963988" y="2312988"/>
          <p14:tracePt t="7565" x="3970338" y="2306638"/>
          <p14:tracePt t="7567" x="3976688" y="2306638"/>
          <p14:tracePt t="7568" x="3976688" y="2300288"/>
          <p14:tracePt t="7570" x="3983038" y="2300288"/>
          <p14:tracePt t="7570" x="3983038" y="2293938"/>
          <p14:tracePt t="7572" x="3989388" y="2293938"/>
          <p14:tracePt t="7574" x="3995738" y="2287588"/>
          <p14:tracePt t="7576" x="4002088" y="2281238"/>
          <p14:tracePt t="7578" x="4008438" y="2281238"/>
          <p14:tracePt t="7579" x="4008438" y="2274888"/>
          <p14:tracePt t="7580" x="4014788" y="2274888"/>
          <p14:tracePt t="7581" x="4021138" y="2274888"/>
          <p14:tracePt t="7582" x="4027488" y="2268538"/>
          <p14:tracePt t="7584" x="4033838" y="2268538"/>
          <p14:tracePt t="7586" x="4046538" y="2262188"/>
          <p14:tracePt t="7588" x="4052888" y="2255838"/>
          <p14:tracePt t="7589" x="4059238" y="2255838"/>
          <p14:tracePt t="7590" x="4065588" y="2249488"/>
          <p14:tracePt t="7591" x="4071938" y="2249488"/>
          <p14:tracePt t="7592" x="4078288" y="2249488"/>
          <p14:tracePt t="7594" x="4084638" y="2243138"/>
          <p14:tracePt t="7595" x="4090988" y="2243138"/>
          <p14:tracePt t="7596" x="4097338" y="2243138"/>
          <p14:tracePt t="7597" x="4103688" y="2243138"/>
          <p14:tracePt t="7598" x="4116388" y="2243138"/>
          <p14:tracePt t="7599" x="4122738" y="2236788"/>
          <p14:tracePt t="7601" x="4135438" y="2236788"/>
          <p14:tracePt t="7603" x="4141788" y="2236788"/>
          <p14:tracePt t="7603" x="4148138" y="2236788"/>
          <p14:tracePt t="7604" x="4154488" y="2236788"/>
          <p14:tracePt t="7605" x="4160838" y="2236788"/>
          <p14:tracePt t="7606" x="4167188" y="2236788"/>
          <p14:tracePt t="7607" x="4173538" y="2236788"/>
          <p14:tracePt t="7608" x="4179888" y="2236788"/>
          <p14:tracePt t="7609" x="4192588" y="2236788"/>
          <p14:tracePt t="7610" x="4198938" y="2236788"/>
          <p14:tracePt t="7611" x="4205288" y="2236788"/>
          <p14:tracePt t="7612" x="4211638" y="2236788"/>
          <p14:tracePt t="7613" x="4217988" y="2236788"/>
          <p14:tracePt t="7614" x="4230688" y="2236788"/>
          <p14:tracePt t="7615" x="4237038" y="2236788"/>
          <p14:tracePt t="7616" x="4243388" y="2236788"/>
          <p14:tracePt t="7617" x="4249738" y="2236788"/>
          <p14:tracePt t="7618" x="4262438" y="2236788"/>
          <p14:tracePt t="7619" x="4268788" y="2236788"/>
          <p14:tracePt t="7620" x="4275138" y="2236788"/>
          <p14:tracePt t="7621" x="4281488" y="2236788"/>
          <p14:tracePt t="7622" x="4287838" y="2236788"/>
          <p14:tracePt t="7623" x="4294188" y="2236788"/>
          <p14:tracePt t="7624" x="4300538" y="2236788"/>
          <p14:tracePt t="7625" x="4313238" y="2236788"/>
          <p14:tracePt t="7626" x="4319588" y="2236788"/>
          <p14:tracePt t="7627" x="4325938" y="2236788"/>
          <p14:tracePt t="7628" x="4332288" y="2243138"/>
          <p14:tracePt t="7629" x="4346575" y="2243138"/>
          <p14:tracePt t="7630" x="4352925" y="2243138"/>
          <p14:tracePt t="7631" x="4359275" y="2243138"/>
          <p14:tracePt t="7632" x="4365625" y="2243138"/>
          <p14:tracePt t="7633" x="4371975" y="2249488"/>
          <p14:tracePt t="7634" x="4378325" y="2249488"/>
          <p14:tracePt t="7635" x="4384675" y="2249488"/>
          <p14:tracePt t="7636" x="4397375" y="2255838"/>
          <p14:tracePt t="7637" x="4403725" y="2255838"/>
          <p14:tracePt t="7638" x="4410075" y="2255838"/>
          <p14:tracePt t="7639" x="4416425" y="2262188"/>
          <p14:tracePt t="7640" x="4422775" y="2262188"/>
          <p14:tracePt t="7641" x="4429125" y="2262188"/>
          <p14:tracePt t="7642" x="4435475" y="2268538"/>
          <p14:tracePt t="7643" x="4441825" y="2268538"/>
          <p14:tracePt t="7644" x="4448175" y="2268538"/>
          <p14:tracePt t="7645" x="4460875" y="2274888"/>
          <p14:tracePt t="7646" x="4467225" y="2281238"/>
          <p14:tracePt t="7647" x="4473575" y="2281238"/>
          <p14:tracePt t="7648" x="4479925" y="2281238"/>
          <p14:tracePt t="7650" x="4486275" y="2287588"/>
          <p14:tracePt t="7651" x="4492625" y="2293938"/>
          <p14:tracePt t="7652" x="4498975" y="2293938"/>
          <p14:tracePt t="7653" x="4505325" y="2293938"/>
          <p14:tracePt t="7654" x="4511675" y="2293938"/>
          <p14:tracePt t="7655" x="4518025" y="2300288"/>
          <p14:tracePt t="7657" x="4524375" y="2306638"/>
          <p14:tracePt t="7658" x="4530725" y="2306638"/>
          <p14:tracePt t="7659" x="4537075" y="2306638"/>
          <p14:tracePt t="7661" x="4543425" y="2312988"/>
          <p14:tracePt t="7662" x="4543425" y="2319338"/>
          <p14:tracePt t="7663" x="4549775" y="2319338"/>
          <p14:tracePt t="7664" x="4556125" y="2319338"/>
          <p14:tracePt t="7665" x="4556125" y="2325688"/>
          <p14:tracePt t="7666" x="4562475" y="2325688"/>
          <p14:tracePt t="7667" x="4568825" y="2325688"/>
          <p14:tracePt t="7668" x="4568825" y="2332038"/>
          <p14:tracePt t="7670" x="4575175" y="2338388"/>
          <p14:tracePt t="7671" x="4581525" y="2338388"/>
          <p14:tracePt t="7672" x="4581525" y="2344738"/>
          <p14:tracePt t="7673" x="4587875" y="2344738"/>
          <p14:tracePt t="7675" x="4594225" y="2351088"/>
          <p14:tracePt t="7678" x="4600575" y="2359025"/>
          <p14:tracePt t="7679" x="4600575" y="2365375"/>
          <p14:tracePt t="7680" x="4606925" y="2365375"/>
          <p14:tracePt t="7682" x="4613275" y="2371725"/>
          <p14:tracePt t="7686" x="4619625" y="2378075"/>
          <p14:tracePt t="7687" x="4619625" y="2384425"/>
          <p14:tracePt t="7690" x="4625975" y="2390775"/>
          <p14:tracePt t="7693" x="4625975" y="2397125"/>
          <p14:tracePt t="7695" x="4632325" y="2403475"/>
          <p14:tracePt t="7700" x="4632325" y="2409825"/>
          <p14:tracePt t="7703" x="4638675" y="2409825"/>
          <p14:tracePt t="7703" x="4638675" y="2416175"/>
          <p14:tracePt t="7706" x="4638675" y="2422525"/>
          <p14:tracePt t="7709" x="4645025" y="2422525"/>
          <p14:tracePt t="7711" x="4645025" y="2428875"/>
          <p14:tracePt t="7718" x="4645025" y="2435225"/>
          <p14:tracePt t="7724" x="4645025" y="2441575"/>
          <p14:tracePt t="7725" x="4651375" y="2441575"/>
          <p14:tracePt t="7823" x="4651375" y="2435225"/>
          <p14:tracePt t="7829" x="4651375" y="2428875"/>
          <p14:tracePt t="7834" x="4651375" y="2422525"/>
          <p14:tracePt t="7839" x="4651375" y="2416175"/>
          <p14:tracePt t="7841" x="4651375" y="2409825"/>
          <p14:tracePt t="7848" x="4651375" y="2403475"/>
          <p14:tracePt t="7852" x="4651375" y="2397125"/>
          <p14:tracePt t="7853" x="4657725" y="2397125"/>
          <p14:tracePt t="7859" x="4657725" y="2390775"/>
          <p14:tracePt t="7867" x="4657725" y="2384425"/>
          <p14:tracePt t="7872" x="4657725" y="2378075"/>
          <p14:tracePt t="7877" x="4664075" y="2378075"/>
          <p14:tracePt t="7880" x="4664075" y="2371725"/>
          <p14:tracePt t="7886" x="4664075" y="2365375"/>
          <p14:tracePt t="7892" x="4664075" y="2359025"/>
          <p14:tracePt t="7904" x="4664075" y="2351088"/>
          <p14:tracePt t="7908" x="4670425" y="2351088"/>
          <p14:tracePt t="7918" x="4670425" y="2344738"/>
          <p14:tracePt t="8199" x="4676775" y="2338388"/>
          <p14:tracePt t="8203" x="4683125" y="2338388"/>
          <p14:tracePt t="8204" x="4683125" y="2332038"/>
          <p14:tracePt t="8207" x="4683125" y="2325688"/>
          <p14:tracePt t="8210" x="4683125" y="2319338"/>
          <p14:tracePt t="8211" x="4689475" y="2319338"/>
          <p14:tracePt t="8214" x="4689475" y="2312988"/>
          <p14:tracePt t="8216" x="4695825" y="2312988"/>
          <p14:tracePt t="8217" x="4695825" y="2306638"/>
          <p14:tracePt t="8219" x="4695825" y="2300288"/>
          <p14:tracePt t="8222" x="4695825" y="2293938"/>
          <p14:tracePt t="8223" x="4702175" y="2293938"/>
          <p14:tracePt t="8224" x="4702175" y="2287588"/>
          <p14:tracePt t="8227" x="4702175" y="2281238"/>
          <p14:tracePt t="8229" x="4702175" y="2274888"/>
          <p14:tracePt t="8231" x="4702175" y="2268538"/>
          <p14:tracePt t="8232" x="4702175" y="2262188"/>
          <p14:tracePt t="8235" x="4702175" y="2255838"/>
          <p14:tracePt t="8236" x="4702175" y="2249488"/>
          <p14:tracePt t="8237" x="4702175" y="2243138"/>
          <p14:tracePt t="8239" x="4702175" y="2236788"/>
          <p14:tracePt t="8240" x="4702175" y="2230438"/>
          <p14:tracePt t="8242" x="4702175" y="2224088"/>
          <p14:tracePt t="8243" x="4702175" y="2217738"/>
          <p14:tracePt t="8244" x="4702175" y="2211388"/>
          <p14:tracePt t="8246" x="4702175" y="2205038"/>
          <p14:tracePt t="8247" x="4702175" y="2198688"/>
          <p14:tracePt t="8248" x="4702175" y="2192338"/>
          <p14:tracePt t="8249" x="4702175" y="2185988"/>
          <p14:tracePt t="8250" x="4702175" y="2179638"/>
          <p14:tracePt t="8252" x="4695825" y="2166938"/>
          <p14:tracePt t="8253" x="4695825" y="2160588"/>
          <p14:tracePt t="8254" x="4689475" y="2154238"/>
          <p14:tracePt t="8256" x="4683125" y="2147888"/>
          <p14:tracePt t="8257" x="4683125" y="2141538"/>
          <p14:tracePt t="8258" x="4676775" y="2135188"/>
          <p14:tracePt t="8260" x="4664075" y="2116138"/>
          <p14:tracePt t="8261" x="4664075" y="2109788"/>
          <p14:tracePt t="8262" x="4657725" y="2103438"/>
          <p14:tracePt t="8263" x="4651375" y="2097088"/>
          <p14:tracePt t="8264" x="4651375" y="2090738"/>
          <p14:tracePt t="8265" x="4645025" y="2084388"/>
          <p14:tracePt t="8266" x="4638675" y="2071688"/>
          <p14:tracePt t="8267" x="4632325" y="2065338"/>
          <p14:tracePt t="8268" x="4619625" y="2058988"/>
          <p14:tracePt t="8269" x="4613275" y="2052638"/>
          <p14:tracePt t="8270" x="4606925" y="2039938"/>
          <p14:tracePt t="8271" x="4600575" y="2033588"/>
          <p14:tracePt t="8272" x="4594225" y="2027238"/>
          <p14:tracePt t="8273" x="4587875" y="2020888"/>
          <p14:tracePt t="8274" x="4581525" y="2008188"/>
          <p14:tracePt t="8275" x="4568825" y="2001838"/>
          <p14:tracePt t="8276" x="4562475" y="1995488"/>
          <p14:tracePt t="8277" x="4556125" y="1989138"/>
          <p14:tracePt t="8278" x="4543425" y="1976438"/>
          <p14:tracePt t="8279" x="4524375" y="1970088"/>
          <p14:tracePt t="8280" x="4518025" y="1957388"/>
          <p14:tracePt t="8281" x="4505325" y="1951038"/>
          <p14:tracePt t="8282" x="4492625" y="1944688"/>
          <p14:tracePt t="8283" x="4479925" y="1938338"/>
          <p14:tracePt t="8285" x="4454525" y="1917700"/>
          <p14:tracePt t="8286" x="4435475" y="1905000"/>
          <p14:tracePt t="8287" x="4422775" y="1898650"/>
          <p14:tracePt t="8288" x="4410075" y="1892300"/>
          <p14:tracePt t="8289" x="4397375" y="1885950"/>
          <p14:tracePt t="8290" x="4384675" y="1873250"/>
          <p14:tracePt t="8291" x="4365625" y="1866900"/>
          <p14:tracePt t="8292" x="4352925" y="1860550"/>
          <p14:tracePt t="8293" x="4332288" y="1854200"/>
          <p14:tracePt t="8294" x="4319588" y="1841500"/>
          <p14:tracePt t="8295" x="4300538" y="1835150"/>
          <p14:tracePt t="8296" x="4294188" y="1835150"/>
          <p14:tracePt t="8297" x="4281488" y="1828800"/>
          <p14:tracePt t="8299" x="4262438" y="1816100"/>
          <p14:tracePt t="8299" x="4249738" y="1816100"/>
          <p14:tracePt t="8300" x="4237038" y="1803400"/>
          <p14:tracePt t="8301" x="4217988" y="1797050"/>
          <p14:tracePt t="8302" x="4205288" y="1797050"/>
          <p14:tracePt t="8303" x="4198938" y="1790700"/>
          <p14:tracePt t="8304" x="4179888" y="1784350"/>
          <p14:tracePt t="8305" x="4167188" y="1778000"/>
          <p14:tracePt t="8306" x="4154488" y="1771650"/>
          <p14:tracePt t="8307" x="4141788" y="1771650"/>
          <p14:tracePt t="8308" x="4129088" y="1765300"/>
          <p14:tracePt t="8310" x="4116388" y="1758950"/>
          <p14:tracePt t="8310" x="4110038" y="1752600"/>
          <p14:tracePt t="8311" x="4097338" y="1752600"/>
          <p14:tracePt t="8312" x="4090988" y="1746250"/>
          <p14:tracePt t="8313" x="4071938" y="1746250"/>
          <p14:tracePt t="8314" x="4065588" y="1739900"/>
          <p14:tracePt t="8315" x="4052888" y="1739900"/>
          <p14:tracePt t="8316" x="4046538" y="1739900"/>
          <p14:tracePt t="8317" x="4040188" y="1733550"/>
          <p14:tracePt t="8318" x="4027488" y="1733550"/>
          <p14:tracePt t="8319" x="4021138" y="1727200"/>
          <p14:tracePt t="8320" x="4008438" y="1727200"/>
          <p14:tracePt t="8321" x="4002088" y="1727200"/>
          <p14:tracePt t="8322" x="3995738" y="1720850"/>
          <p14:tracePt t="8323" x="3983038" y="1720850"/>
          <p14:tracePt t="8325" x="3970338" y="1720850"/>
          <p14:tracePt t="8326" x="3963988" y="1720850"/>
          <p14:tracePt t="8327" x="3957638" y="1714500"/>
          <p14:tracePt t="8328" x="3951288" y="1714500"/>
          <p14:tracePt t="8329" x="3944938" y="1714500"/>
          <p14:tracePt t="8330" x="3938588" y="1714500"/>
          <p14:tracePt t="8331" x="3932238" y="1714500"/>
          <p14:tracePt t="8332" x="3925888" y="1714500"/>
          <p14:tracePt t="8333" x="3919538" y="1714500"/>
          <p14:tracePt t="8335" x="3906838" y="1714500"/>
          <p14:tracePt t="8336" x="3900488" y="1714500"/>
          <p14:tracePt t="8337" x="3894138" y="1714500"/>
          <p14:tracePt t="8338" x="3887788" y="1714500"/>
          <p14:tracePt t="8339" x="3879850" y="1714500"/>
          <p14:tracePt t="8341" x="3873500" y="1714500"/>
          <p14:tracePt t="8342" x="3867150" y="1714500"/>
          <p14:tracePt t="8343" x="3860800" y="1714500"/>
          <p14:tracePt t="8344" x="3854450" y="1714500"/>
          <p14:tracePt t="8345" x="3848100" y="1714500"/>
          <p14:tracePt t="8347" x="3841750" y="1714500"/>
          <p14:tracePt t="8348" x="3835400" y="1714500"/>
          <p14:tracePt t="8349" x="3829050" y="1714500"/>
          <p14:tracePt t="8351" x="3822700" y="1720850"/>
          <p14:tracePt t="8352" x="3816350" y="1720850"/>
          <p14:tracePt t="8353" x="3810000" y="1720850"/>
          <p14:tracePt t="8354" x="3810000" y="1727200"/>
          <p14:tracePt t="8355" x="3803650" y="1727200"/>
          <p14:tracePt t="8356" x="3797300" y="1733550"/>
          <p14:tracePt t="8358" x="3790950" y="1739900"/>
          <p14:tracePt t="8360" x="3778250" y="1746250"/>
          <p14:tracePt t="8362" x="3771900" y="1752600"/>
          <p14:tracePt t="8363" x="3765550" y="1758950"/>
          <p14:tracePt t="8364" x="3759200" y="1758950"/>
          <p14:tracePt t="8365" x="3759200" y="1765300"/>
          <p14:tracePt t="8366" x="3752850" y="1771650"/>
          <p14:tracePt t="8367" x="3746500" y="1771650"/>
          <p14:tracePt t="8368" x="3740150" y="1778000"/>
          <p14:tracePt t="8369" x="3733800" y="1784350"/>
          <p14:tracePt t="8370" x="3727450" y="1790700"/>
          <p14:tracePt t="8372" x="3721100" y="1797050"/>
          <p14:tracePt t="8373" x="3714750" y="1803400"/>
          <p14:tracePt t="8374" x="3708400" y="1809750"/>
          <p14:tracePt t="8376" x="3702050" y="1816100"/>
          <p14:tracePt t="8377" x="3695700" y="1822450"/>
          <p14:tracePt t="8378" x="3689350" y="1828800"/>
          <p14:tracePt t="8379" x="3689350" y="1835150"/>
          <p14:tracePt t="8380" x="3683000" y="1835150"/>
          <p14:tracePt t="8381" x="3676650" y="1841500"/>
          <p14:tracePt t="8382" x="3670300" y="1847850"/>
          <p14:tracePt t="8383" x="3663950" y="1854200"/>
          <p14:tracePt t="8384" x="3657600" y="1860550"/>
          <p14:tracePt t="8385" x="3657600" y="1866900"/>
          <p14:tracePt t="8386" x="3651250" y="1873250"/>
          <p14:tracePt t="8387" x="3644900" y="1879600"/>
          <p14:tracePt t="8388" x="3638550" y="1879600"/>
          <p14:tracePt t="8389" x="3632200" y="1885950"/>
          <p14:tracePt t="8390" x="3632200" y="1892300"/>
          <p14:tracePt t="8391" x="3625850" y="1905000"/>
          <p14:tracePt t="8393" x="3619500" y="1917700"/>
          <p14:tracePt t="8394" x="3606800" y="1924050"/>
          <p14:tracePt t="8395" x="3600450" y="1924050"/>
          <p14:tracePt t="8396" x="3594100" y="1931988"/>
          <p14:tracePt t="8397" x="3594100" y="1938338"/>
          <p14:tracePt t="8398" x="3587750" y="1951038"/>
          <p14:tracePt t="8399" x="3581400" y="1951038"/>
          <p14:tracePt t="8400" x="3575050" y="1957388"/>
          <p14:tracePt t="8401" x="3575050" y="1963738"/>
          <p14:tracePt t="8402" x="3568700" y="1970088"/>
          <p14:tracePt t="8403" x="3562350" y="1976438"/>
          <p14:tracePt t="8404" x="3556000" y="1989138"/>
          <p14:tracePt t="8405" x="3549650" y="1995488"/>
          <p14:tracePt t="8406" x="3549650" y="2001838"/>
          <p14:tracePt t="8407" x="3543300" y="2008188"/>
          <p14:tracePt t="8408" x="3530600" y="2014538"/>
          <p14:tracePt t="8409" x="3530600" y="2020888"/>
          <p14:tracePt t="8410" x="3524250" y="2027238"/>
          <p14:tracePt t="8411" x="3517900" y="2033588"/>
          <p14:tracePt t="8412" x="3517900" y="2039938"/>
          <p14:tracePt t="8413" x="3511550" y="2046288"/>
          <p14:tracePt t="8414" x="3505200" y="2052638"/>
          <p14:tracePt t="8415" x="3498850" y="2065338"/>
          <p14:tracePt t="8416" x="3498850" y="2071688"/>
          <p14:tracePt t="8417" x="3492500" y="2078038"/>
          <p14:tracePt t="8418" x="3486150" y="2084388"/>
          <p14:tracePt t="8419" x="3479800" y="2090738"/>
          <p14:tracePt t="8421" x="3473450" y="2097088"/>
          <p14:tracePt t="8422" x="3467100" y="2109788"/>
          <p14:tracePt t="8423" x="3467100" y="2116138"/>
          <p14:tracePt t="8424" x="3460750" y="2122488"/>
          <p14:tracePt t="8425" x="3460750" y="2128838"/>
          <p14:tracePt t="8426" x="3454400" y="2128838"/>
          <p14:tracePt t="8427" x="3454400" y="2135188"/>
          <p14:tracePt t="8428" x="3448050" y="2147888"/>
          <p14:tracePt t="8429" x="3448050" y="2154238"/>
          <p14:tracePt t="8430" x="3441700" y="2160588"/>
          <p14:tracePt t="8431" x="3435350" y="2166938"/>
          <p14:tracePt t="8432" x="3435350" y="2179638"/>
          <p14:tracePt t="8433" x="3427413" y="2179638"/>
          <p14:tracePt t="8434" x="3427413" y="2185988"/>
          <p14:tracePt t="8435" x="3421063" y="2192338"/>
          <p14:tracePt t="8436" x="3421063" y="2205038"/>
          <p14:tracePt t="8437" x="3414713" y="2211388"/>
          <p14:tracePt t="8438" x="3414713" y="2217738"/>
          <p14:tracePt t="8439" x="3408363" y="2224088"/>
          <p14:tracePt t="8440" x="3408363" y="2230438"/>
          <p14:tracePt t="8441" x="3402013" y="2236788"/>
          <p14:tracePt t="8443" x="3395663" y="2249488"/>
          <p14:tracePt t="8444" x="3389313" y="2255838"/>
          <p14:tracePt t="8445" x="3382963" y="2268538"/>
          <p14:tracePt t="8446" x="3382963" y="2274888"/>
          <p14:tracePt t="8447" x="3376613" y="2274888"/>
          <p14:tracePt t="8448" x="3376613" y="2281238"/>
          <p14:tracePt t="8449" x="3370263" y="2287588"/>
          <p14:tracePt t="8450" x="3370263" y="2300288"/>
          <p14:tracePt t="8451" x="3363913" y="2306638"/>
          <p14:tracePt t="8452" x="3363913" y="2312988"/>
          <p14:tracePt t="8453" x="3357563" y="2319338"/>
          <p14:tracePt t="8455" x="3351213" y="2325688"/>
          <p14:tracePt t="8456" x="3351213" y="2332038"/>
          <p14:tracePt t="8457" x="3344863" y="2338388"/>
          <p14:tracePt t="8458" x="3344863" y="2344738"/>
          <p14:tracePt t="8459" x="3338513" y="2351088"/>
          <p14:tracePt t="8460" x="3338513" y="2359025"/>
          <p14:tracePt t="8461" x="3338513" y="2365375"/>
          <p14:tracePt t="8462" x="3332163" y="2365375"/>
          <p14:tracePt t="8463" x="3332163" y="2371725"/>
          <p14:tracePt t="8464" x="3325813" y="2378075"/>
          <p14:tracePt t="8466" x="3319463" y="2384425"/>
          <p14:tracePt t="8468" x="3319463" y="2390775"/>
          <p14:tracePt t="8469" x="3313113" y="2397125"/>
          <p14:tracePt t="8470" x="3313113" y="2403475"/>
          <p14:tracePt t="8471" x="3306763" y="2403475"/>
          <p14:tracePt t="8472" x="3306763" y="2409825"/>
          <p14:tracePt t="8474" x="3306763" y="2416175"/>
          <p14:tracePt t="8475" x="3300413" y="2416175"/>
          <p14:tracePt t="8476" x="3300413" y="2422525"/>
          <p14:tracePt t="8477" x="3300413" y="2428875"/>
          <p14:tracePt t="8478" x="3294063" y="2428875"/>
          <p14:tracePt t="8480" x="3294063" y="2435225"/>
          <p14:tracePt t="8482" x="3287713" y="2435225"/>
          <p14:tracePt t="8483" x="3287713" y="2441575"/>
          <p14:tracePt t="8485" x="3287713" y="2447925"/>
          <p14:tracePt t="8489" x="3287713" y="2454275"/>
          <p14:tracePt t="8491" x="3281363" y="2454275"/>
          <p14:tracePt t="8495" x="3281363" y="2460625"/>
          <p14:tracePt t="8503" x="3281363" y="2466975"/>
          <p14:tracePt t="8510" x="3275013" y="2466975"/>
          <p14:tracePt t="8571" x="3275013" y="2460625"/>
          <p14:tracePt t="8580" x="3281363" y="2447925"/>
          <p14:tracePt t="8580" x="3281363" y="2441575"/>
          <p14:tracePt t="8582" x="3281363" y="2435225"/>
          <p14:tracePt t="8585" x="3281363" y="2428875"/>
          <p14:tracePt t="8587" x="3281363" y="2422525"/>
          <p14:tracePt t="8588" x="3287713" y="2422525"/>
          <p14:tracePt t="8589" x="3287713" y="2416175"/>
          <p14:tracePt t="8591" x="3287713" y="2409825"/>
          <p14:tracePt t="8593" x="3294063" y="2409825"/>
          <p14:tracePt t="8593" x="3294063" y="2403475"/>
          <p14:tracePt t="8594" x="3294063" y="2397125"/>
          <p14:tracePt t="8595" x="3300413" y="2390775"/>
          <p14:tracePt t="8598" x="3300413" y="2384425"/>
          <p14:tracePt t="8599" x="3300413" y="2378075"/>
          <p14:tracePt t="8600" x="3306763" y="2371725"/>
          <p14:tracePt t="8601" x="3306763" y="2365375"/>
          <p14:tracePt t="8602" x="3313113" y="2359025"/>
          <p14:tracePt t="8603" x="3313113" y="2351088"/>
          <p14:tracePt t="8604" x="3319463" y="2351088"/>
          <p14:tracePt t="8605" x="3319463" y="2344738"/>
          <p14:tracePt t="8606" x="3325813" y="2338388"/>
          <p14:tracePt t="8607" x="3325813" y="2332038"/>
          <p14:tracePt t="8608" x="3332163" y="2325688"/>
          <p14:tracePt t="8609" x="3332163" y="2312988"/>
          <p14:tracePt t="8610" x="3338513" y="2306638"/>
          <p14:tracePt t="8612" x="3344863" y="2300288"/>
          <p14:tracePt t="8613" x="3351213" y="2293938"/>
          <p14:tracePt t="8614" x="3351213" y="2287588"/>
          <p14:tracePt t="8615" x="3357563" y="2281238"/>
          <p14:tracePt t="8616" x="3363913" y="2274888"/>
          <p14:tracePt t="8617" x="3370263" y="2262188"/>
          <p14:tracePt t="8618" x="3370263" y="2255838"/>
          <p14:tracePt t="8619" x="3376613" y="2249488"/>
          <p14:tracePt t="8620" x="3382963" y="2243138"/>
          <p14:tracePt t="8621" x="3389313" y="2236788"/>
          <p14:tracePt t="8622" x="3395663" y="2230438"/>
          <p14:tracePt t="8623" x="3402013" y="2217738"/>
          <p14:tracePt t="8624" x="3408363" y="2211388"/>
          <p14:tracePt t="8626" x="3414713" y="2205038"/>
          <p14:tracePt t="8627" x="3421063" y="2192338"/>
          <p14:tracePt t="8628" x="3427413" y="2185988"/>
          <p14:tracePt t="8629" x="3435350" y="2179638"/>
          <p14:tracePt t="8630" x="3448050" y="2173288"/>
          <p14:tracePt t="8631" x="3454400" y="2166938"/>
          <p14:tracePt t="8632" x="3460750" y="2160588"/>
          <p14:tracePt t="8633" x="3467100" y="2147888"/>
          <p14:tracePt t="8634" x="3479800" y="2141538"/>
          <p14:tracePt t="8635" x="3486150" y="2135188"/>
          <p14:tracePt t="8636" x="3498850" y="2128838"/>
          <p14:tracePt t="8637" x="3511550" y="2116138"/>
          <p14:tracePt t="8638" x="3517900" y="2109788"/>
          <p14:tracePt t="8639" x="3524250" y="2109788"/>
          <p14:tracePt t="8640" x="3530600" y="2097088"/>
          <p14:tracePt t="8641" x="3543300" y="2090738"/>
          <p14:tracePt t="8642" x="3556000" y="2084388"/>
          <p14:tracePt t="8643" x="3562350" y="2078038"/>
          <p14:tracePt t="8644" x="3575050" y="2071688"/>
          <p14:tracePt t="8645" x="3581400" y="2065338"/>
          <p14:tracePt t="8646" x="3594100" y="2058988"/>
          <p14:tracePt t="8647" x="3600450" y="2052638"/>
          <p14:tracePt t="8648" x="3613150" y="2046288"/>
          <p14:tracePt t="8649" x="3625850" y="2039938"/>
          <p14:tracePt t="8651" x="3651250" y="2020888"/>
          <p14:tracePt t="8652" x="3657600" y="2020888"/>
          <p14:tracePt t="8653" x="3670300" y="2014538"/>
          <p14:tracePt t="8654" x="3689350" y="2008188"/>
          <p14:tracePt t="8655" x="3695700" y="2001838"/>
          <p14:tracePt t="8656" x="3714750" y="1995488"/>
          <p14:tracePt t="8657" x="3727450" y="1989138"/>
          <p14:tracePt t="8658" x="3740150" y="1982788"/>
          <p14:tracePt t="8659" x="3752850" y="1976438"/>
          <p14:tracePt t="8660" x="3765550" y="1976438"/>
          <p14:tracePt t="8661" x="3778250" y="1970088"/>
          <p14:tracePt t="8662" x="3790950" y="1970088"/>
          <p14:tracePt t="8663" x="3803650" y="1963738"/>
          <p14:tracePt t="8664" x="3816350" y="1963738"/>
          <p14:tracePt t="8665" x="3829050" y="1957388"/>
          <p14:tracePt t="8666" x="3835400" y="1957388"/>
          <p14:tracePt t="8667" x="3848100" y="1951038"/>
          <p14:tracePt t="8668" x="3867150" y="1951038"/>
          <p14:tracePt t="8669" x="3879850" y="1951038"/>
          <p14:tracePt t="8670" x="3887788" y="1944688"/>
          <p14:tracePt t="8671" x="3906838" y="1944688"/>
          <p14:tracePt t="8672" x="3919538" y="1944688"/>
          <p14:tracePt t="8673" x="3925888" y="1938338"/>
          <p14:tracePt t="8674" x="3938588" y="1938338"/>
          <p14:tracePt t="8676" x="3957638" y="1938338"/>
          <p14:tracePt t="8676" x="3970338" y="1938338"/>
          <p14:tracePt t="8677" x="3976688" y="1938338"/>
          <p14:tracePt t="8678" x="3995738" y="1938338"/>
          <p14:tracePt t="8679" x="4002088" y="1938338"/>
          <p14:tracePt t="8680" x="4014788" y="1938338"/>
          <p14:tracePt t="8681" x="4027488" y="1938338"/>
          <p14:tracePt t="8682" x="4040188" y="1938338"/>
          <p14:tracePt t="8683" x="4052888" y="1938338"/>
          <p14:tracePt t="8684" x="4065588" y="1938338"/>
          <p14:tracePt t="8685" x="4078288" y="1938338"/>
          <p14:tracePt t="8686" x="4084638" y="1938338"/>
          <p14:tracePt t="8687" x="4097338" y="1938338"/>
          <p14:tracePt t="8688" x="4110038" y="1938338"/>
          <p14:tracePt t="8689" x="4122738" y="1938338"/>
          <p14:tracePt t="8690" x="4129088" y="1938338"/>
          <p14:tracePt t="8691" x="4148138" y="1938338"/>
          <p14:tracePt t="8692" x="4154488" y="1938338"/>
          <p14:tracePt t="8693" x="4160838" y="1938338"/>
          <p14:tracePt t="8694" x="4173538" y="1938338"/>
          <p14:tracePt t="8695" x="4186238" y="1938338"/>
          <p14:tracePt t="8696" x="4198938" y="1938338"/>
          <p14:tracePt t="8697" x="4205288" y="1938338"/>
          <p14:tracePt t="8698" x="4217988" y="1938338"/>
          <p14:tracePt t="8699" x="4230688" y="1938338"/>
          <p14:tracePt t="8701" x="4237038" y="1938338"/>
          <p14:tracePt t="8701" x="4249738" y="1938338"/>
          <p14:tracePt t="8702" x="4262438" y="1944688"/>
          <p14:tracePt t="8703" x="4268788" y="1944688"/>
          <p14:tracePt t="8704" x="4281488" y="1944688"/>
          <p14:tracePt t="8705" x="4287838" y="1944688"/>
          <p14:tracePt t="8706" x="4300538" y="1951038"/>
          <p14:tracePt t="8707" x="4306888" y="1951038"/>
          <p14:tracePt t="8708" x="4319588" y="1951038"/>
          <p14:tracePt t="8709" x="4325938" y="1957388"/>
          <p14:tracePt t="8710" x="4332288" y="1957388"/>
          <p14:tracePt t="8711" x="4346575" y="1963738"/>
          <p14:tracePt t="8712" x="4359275" y="1970088"/>
          <p14:tracePt t="8713" x="4365625" y="1970088"/>
          <p14:tracePt t="8714" x="4371975" y="1970088"/>
          <p14:tracePt t="8715" x="4378325" y="1970088"/>
          <p14:tracePt t="8716" x="4391025" y="1976438"/>
          <p14:tracePt t="8717" x="4397375" y="1982788"/>
          <p14:tracePt t="8718" x="4403725" y="1982788"/>
          <p14:tracePt t="8719" x="4410075" y="1989138"/>
          <p14:tracePt t="8720" x="4422775" y="1995488"/>
          <p14:tracePt t="8721" x="4429125" y="1995488"/>
          <p14:tracePt t="8722" x="4435475" y="2001838"/>
          <p14:tracePt t="8723" x="4441825" y="2001838"/>
          <p14:tracePt t="8724" x="4448175" y="2008188"/>
          <p14:tracePt t="8726" x="4454525" y="2008188"/>
          <p14:tracePt t="8726" x="4460875" y="2014538"/>
          <p14:tracePt t="8727" x="4467225" y="2020888"/>
          <p14:tracePt t="8728" x="4473575" y="2020888"/>
          <p14:tracePt t="8729" x="4479925" y="2027238"/>
          <p14:tracePt t="8731" x="4486275" y="2033588"/>
          <p14:tracePt t="8732" x="4492625" y="2039938"/>
          <p14:tracePt t="8733" x="4498975" y="2046288"/>
          <p14:tracePt t="8735" x="4505325" y="2052638"/>
          <p14:tracePt t="8736" x="4511675" y="2052638"/>
          <p14:tracePt t="8737" x="4511675" y="2058988"/>
          <p14:tracePt t="8738" x="4511675" y="2065338"/>
          <p14:tracePt t="8739" x="4518025" y="2071688"/>
          <p14:tracePt t="8741" x="4524375" y="2071688"/>
          <p14:tracePt t="8742" x="4524375" y="2078038"/>
          <p14:tracePt t="8743" x="4524375" y="2084388"/>
          <p14:tracePt t="8744" x="4530725" y="2084388"/>
          <p14:tracePt t="8745" x="4530725" y="2090738"/>
          <p14:tracePt t="8746" x="4537075" y="2097088"/>
          <p14:tracePt t="8749" x="4537075" y="2103438"/>
          <p14:tracePt t="8751" x="4543425" y="2109788"/>
          <p14:tracePt t="8752" x="4543425" y="2116138"/>
          <p14:tracePt t="8753" x="4549775" y="2116138"/>
          <p14:tracePt t="8754" x="4549775" y="2122488"/>
          <p14:tracePt t="8755" x="4549775" y="2128838"/>
          <p14:tracePt t="8756" x="4556125" y="2128838"/>
          <p14:tracePt t="8757" x="4556125" y="2135188"/>
          <p14:tracePt t="8758" x="4556125" y="2141538"/>
          <p14:tracePt t="8760" x="4562475" y="2147888"/>
          <p14:tracePt t="8762" x="4562475" y="2154238"/>
          <p14:tracePt t="8764" x="4562475" y="2160588"/>
          <p14:tracePt t="8765" x="4562475" y="2166938"/>
          <p14:tracePt t="8768" x="4562475" y="2173288"/>
          <p14:tracePt t="8770" x="4562475" y="2179638"/>
          <p14:tracePt t="8771" x="4562475" y="2185988"/>
          <p14:tracePt t="8773" x="4568825" y="2185988"/>
          <p14:tracePt t="8774" x="4568825" y="2192338"/>
          <p14:tracePt t="8776" x="4568825" y="2198688"/>
          <p14:tracePt t="8778" x="4568825" y="2205038"/>
          <p14:tracePt t="8781" x="4568825" y="2211388"/>
          <p14:tracePt t="8784" x="4568825" y="2217738"/>
          <p14:tracePt t="8785" x="4568825" y="2224088"/>
          <p14:tracePt t="8790" x="4568825" y="2230438"/>
          <p14:tracePt t="8794" x="4568825" y="2236788"/>
          <p14:tracePt t="8801" x="4568825" y="2243138"/>
          <p14:tracePt t="8812" x="4568825" y="2249488"/>
          <p14:tracePt t="8893" x="4568825" y="2243138"/>
          <p14:tracePt t="8895" x="4575175" y="2243138"/>
          <p14:tracePt t="8898" x="4575175" y="2236788"/>
          <p14:tracePt t="8900" x="4575175" y="2230438"/>
          <p14:tracePt t="8905" x="4575175" y="2224088"/>
          <p14:tracePt t="8909" x="4575175" y="2217738"/>
          <p14:tracePt t="8912" x="4575175" y="2211388"/>
          <p14:tracePt t="8918" x="4575175" y="2205038"/>
          <p14:tracePt t="8922" x="4575175" y="2198688"/>
          <p14:tracePt t="8927" x="4581525" y="2198688"/>
          <p14:tracePt t="8928" x="4581525" y="2192338"/>
          <p14:tracePt t="8936" x="4581525" y="2185988"/>
          <p14:tracePt t="8945" x="4581525" y="2179638"/>
          <p14:tracePt t="8954" x="4581525" y="2173288"/>
          <p14:tracePt t="8962" x="4581525" y="2166938"/>
          <p14:tracePt t="8963" x="4587875" y="2166938"/>
          <p14:tracePt t="8967" x="4587875" y="2160588"/>
          <p14:tracePt t="8976" x="4594225" y="2160588"/>
          <p14:tracePt t="8982" x="4594225" y="2154238"/>
          <p14:tracePt t="8984" x="4600575" y="2154238"/>
          <p14:tracePt t="8989" x="4606925" y="2154238"/>
          <p14:tracePt t="8993" x="4613275" y="2154238"/>
          <p14:tracePt t="8997" x="4619625" y="2154238"/>
          <p14:tracePt t="9002" x="4625975" y="2154238"/>
          <p14:tracePt t="9003" x="4625975" y="2147888"/>
          <p14:tracePt t="9005" x="4632325" y="2147888"/>
          <p14:tracePt t="9009" x="4638675" y="2147888"/>
          <p14:tracePt t="9011" x="4645025" y="2147888"/>
          <p14:tracePt t="9013" x="4651375" y="2147888"/>
          <p14:tracePt t="9017" x="4657725" y="2147888"/>
          <p14:tracePt t="9019" x="4664075" y="2147888"/>
          <p14:tracePt t="9021" x="4670425" y="2147888"/>
          <p14:tracePt t="9025" x="4676775" y="2147888"/>
          <p14:tracePt t="9027" x="4683125" y="2147888"/>
          <p14:tracePt t="9029" x="4689475" y="2147888"/>
          <p14:tracePt t="9032" x="4695825" y="2147888"/>
          <p14:tracePt t="9034" x="4702175" y="2147888"/>
          <p14:tracePt t="9036" x="4708525" y="2154238"/>
          <p14:tracePt t="9039" x="4714875" y="2154238"/>
          <p14:tracePt t="9042" x="4721225" y="2154238"/>
          <p14:tracePt t="9045" x="4727575" y="2154238"/>
          <p14:tracePt t="9050" x="4733925" y="2154238"/>
          <p14:tracePt t="9053" x="4740275" y="2154238"/>
          <p14:tracePt t="9054" x="4740275" y="2160588"/>
          <p14:tracePt t="9056" x="4746625" y="2160588"/>
          <p14:tracePt t="9062" x="4746625" y="2166938"/>
          <p14:tracePt t="9063" x="4752975" y="2166938"/>
          <p14:tracePt t="9068" x="4759325" y="2166938"/>
          <p14:tracePt t="9076" x="4765675" y="2173288"/>
          <p14:tracePt t="9297" x="4772025" y="2173288"/>
          <p14:tracePt t="9407" x="4772025" y="2166938"/>
          <p14:tracePt t="9415" x="4765675" y="2160588"/>
          <p14:tracePt t="9418" x="4765675" y="2154238"/>
          <p14:tracePt t="9419" x="4759325" y="2154238"/>
          <p14:tracePt t="9422" x="4752975" y="2154238"/>
          <p14:tracePt t="9423" x="4752975" y="2147888"/>
          <p14:tracePt t="9428" x="4746625" y="2147888"/>
          <p14:tracePt t="9430" x="4746625" y="2141538"/>
          <p14:tracePt t="9433" x="4740275" y="2141538"/>
          <p14:tracePt t="9436" x="4733925" y="2141538"/>
          <p14:tracePt t="9439" x="4733925" y="2135188"/>
          <p14:tracePt t="9443" x="4727575" y="2135188"/>
          <p14:tracePt t="9449" x="4721225" y="2135188"/>
          <p14:tracePt t="9450" x="4721225" y="2128838"/>
          <p14:tracePt t="9639" x="4714875" y="2128838"/>
          <p14:tracePt t="9735" x="4714875" y="2122488"/>
          <p14:tracePt t="9767" x="4714875" y="2116138"/>
          <p14:tracePt t="9768" x="4714875" y="2109788"/>
          <p14:tracePt t="9769" x="4714875" y="2103438"/>
          <p14:tracePt t="9771" x="4714875" y="2097088"/>
          <p14:tracePt t="9773" x="4714875" y="2090738"/>
          <p14:tracePt t="9775" x="4714875" y="2084388"/>
          <p14:tracePt t="9778" x="4714875" y="2078038"/>
          <p14:tracePt t="9779" x="4714875" y="2071688"/>
          <p14:tracePt t="9781" x="4714875" y="2065338"/>
          <p14:tracePt t="9783" x="4714875" y="2058988"/>
          <p14:tracePt t="9785" x="4714875" y="2052638"/>
          <p14:tracePt t="9787" x="4714875" y="2046288"/>
          <p14:tracePt t="9789" x="4714875" y="2039938"/>
          <p14:tracePt t="9974" x="4708525" y="2039938"/>
          <p14:tracePt t="9976" x="4702175" y="2039938"/>
          <p14:tracePt t="9979" x="4695825" y="2039938"/>
          <p14:tracePt t="9981" x="4689475" y="2039938"/>
          <p14:tracePt t="9983" x="4683125" y="2039938"/>
          <p14:tracePt t="9986" x="4676775" y="2039938"/>
          <p14:tracePt t="9988" x="4670425" y="2039938"/>
          <p14:tracePt t="9989" x="4664075" y="2033588"/>
          <p14:tracePt t="9991" x="4657725" y="2033588"/>
          <p14:tracePt t="9993" x="4651375" y="2033588"/>
          <p14:tracePt t="9995" x="4645025" y="2033588"/>
          <p14:tracePt t="9997" x="4638675" y="2033588"/>
          <p14:tracePt t="10000" x="4632325" y="2033588"/>
          <p14:tracePt t="10002" x="4625975" y="2033588"/>
          <p14:tracePt t="10004" x="4619625" y="2033588"/>
          <p14:tracePt t="10009" x="4613275" y="2033588"/>
          <p14:tracePt t="10014" x="4606925" y="2033588"/>
          <p14:tracePt t="10021" x="4600575" y="2033588"/>
          <p14:tracePt t="10033" x="4594225" y="2033588"/>
          <p14:tracePt t="10041" x="4587875" y="2033588"/>
          <p14:tracePt t="10045" x="4581525" y="2033588"/>
          <p14:tracePt t="10051" x="4575175" y="2033588"/>
          <p14:tracePt t="10054" x="4568825" y="2033588"/>
          <p14:tracePt t="10057" x="4562475" y="2033588"/>
          <p14:tracePt t="10059" x="4556125" y="2033588"/>
          <p14:tracePt t="10061" x="4549775" y="2033588"/>
          <p14:tracePt t="10063" x="4543425" y="2033588"/>
          <p14:tracePt t="10064" x="4543425" y="2027238"/>
          <p14:tracePt t="10065" x="4537075" y="2027238"/>
          <p14:tracePt t="10066" x="4530725" y="2027238"/>
          <p14:tracePt t="10067" x="4524375" y="2027238"/>
          <p14:tracePt t="10069" x="4518025" y="2027238"/>
          <p14:tracePt t="10070" x="4511675" y="2027238"/>
          <p14:tracePt t="10071" x="4498975" y="2027238"/>
          <p14:tracePt t="10072" x="4492625" y="2027238"/>
          <p14:tracePt t="10073" x="4486275" y="2027238"/>
          <p14:tracePt t="10074" x="4479925" y="2027238"/>
          <p14:tracePt t="10075" x="4473575" y="2027238"/>
          <p14:tracePt t="10076" x="4467225" y="2027238"/>
          <p14:tracePt t="10077" x="4454525" y="2027238"/>
          <p14:tracePt t="10078" x="4448175" y="2027238"/>
          <p14:tracePt t="10079" x="4435475" y="2027238"/>
          <p14:tracePt t="10080" x="4422775" y="2027238"/>
          <p14:tracePt t="10082" x="4416425" y="2020888"/>
          <p14:tracePt t="10082" x="4410075" y="2020888"/>
          <p14:tracePt t="10083" x="4397375" y="2020888"/>
          <p14:tracePt t="10084" x="4391025" y="2020888"/>
          <p14:tracePt t="10085" x="4371975" y="2020888"/>
          <p14:tracePt t="10086" x="4365625" y="2020888"/>
          <p14:tracePt t="10087" x="4352925" y="2020888"/>
          <p14:tracePt t="10088" x="4346575" y="2020888"/>
          <p14:tracePt t="10090" x="4319588" y="2014538"/>
          <p14:tracePt t="10091" x="4313238" y="2014538"/>
          <p14:tracePt t="10092" x="4294188" y="2014538"/>
          <p14:tracePt t="10093" x="4287838" y="2014538"/>
          <p14:tracePt t="10094" x="4275138" y="2014538"/>
          <p14:tracePt t="10095" x="4262438" y="2008188"/>
          <p14:tracePt t="10096" x="4256088" y="2008188"/>
          <p14:tracePt t="10097" x="4243388" y="2008188"/>
          <p14:tracePt t="10098" x="4230688" y="2001838"/>
          <p14:tracePt t="10099" x="4217988" y="2001838"/>
          <p14:tracePt t="10100" x="4205288" y="2001838"/>
          <p14:tracePt t="10101" x="4192588" y="1995488"/>
          <p14:tracePt t="10102" x="4179888" y="1995488"/>
          <p14:tracePt t="10103" x="4173538" y="1995488"/>
          <p14:tracePt t="10104" x="4154488" y="1995488"/>
          <p14:tracePt t="10105" x="4141788" y="1989138"/>
          <p14:tracePt t="10106" x="4129088" y="1989138"/>
          <p14:tracePt t="10107" x="4110038" y="1989138"/>
          <p14:tracePt t="10108" x="4097338" y="1989138"/>
          <p14:tracePt t="10109" x="4090988" y="1982788"/>
          <p14:tracePt t="10110" x="4071938" y="1982788"/>
          <p14:tracePt t="10111" x="4052888" y="1976438"/>
          <p14:tracePt t="10112" x="4040188" y="1976438"/>
          <p14:tracePt t="10113" x="4021138" y="1976438"/>
          <p14:tracePt t="10115" x="3989388" y="1970088"/>
          <p14:tracePt t="10116" x="3976688" y="1970088"/>
          <p14:tracePt t="10117" x="3957638" y="1970088"/>
          <p14:tracePt t="10118" x="3938588" y="1963738"/>
          <p14:tracePt t="10119" x="3913188" y="1957388"/>
          <p14:tracePt t="10120" x="3894138" y="1957388"/>
          <p14:tracePt t="10121" x="3873500" y="1957388"/>
          <p14:tracePt t="10122" x="3848100" y="1951038"/>
          <p14:tracePt t="10124" x="3835400" y="1951038"/>
          <p14:tracePt t="10124" x="3810000" y="1944688"/>
          <p14:tracePt t="10125" x="3790950" y="1944688"/>
          <p14:tracePt t="10126" x="3765550" y="1944688"/>
          <p14:tracePt t="10127" x="3740150" y="1938338"/>
          <p14:tracePt t="10128" x="3708400" y="1938338"/>
          <p14:tracePt t="10129" x="3683000" y="1931988"/>
          <p14:tracePt t="10130" x="3663950" y="1931988"/>
          <p14:tracePt t="10132" x="3638550" y="1931988"/>
          <p14:tracePt t="10132" x="3606800" y="1931988"/>
          <p14:tracePt t="10133" x="3575050" y="1931988"/>
          <p14:tracePt t="10134" x="3536950" y="1924050"/>
          <p14:tracePt t="10135" x="3505200" y="1924050"/>
          <p14:tracePt t="10136" x="3473450" y="1917700"/>
          <p14:tracePt t="10137" x="3454400" y="1917700"/>
          <p14:tracePt t="10138" x="3421063" y="1917700"/>
          <p14:tracePt t="10140" x="3344863" y="1911350"/>
          <p14:tracePt t="10141" x="3306763" y="1911350"/>
          <p14:tracePt t="10142" x="3275013" y="1911350"/>
          <p14:tracePt t="10143" x="3236913" y="1911350"/>
          <p14:tracePt t="10144" x="3211513" y="1911350"/>
          <p14:tracePt t="10145" x="3173413" y="1911350"/>
          <p14:tracePt t="10146" x="3128963" y="1905000"/>
          <p14:tracePt t="10147" x="3097213" y="1905000"/>
          <p14:tracePt t="10148" x="3059113" y="1905000"/>
          <p14:tracePt t="10149" x="3021013" y="1905000"/>
          <p14:tracePt t="10150" x="2976563" y="1905000"/>
          <p14:tracePt t="10151" x="2955925" y="1905000"/>
          <p14:tracePt t="10152" x="2917825" y="1905000"/>
          <p14:tracePt t="10153" x="2879725" y="1905000"/>
          <p14:tracePt t="10154" x="2841625" y="1905000"/>
          <p14:tracePt t="10155" x="2797175" y="1905000"/>
          <p14:tracePt t="10157" x="2720975" y="1905000"/>
          <p14:tracePt t="10158" x="2695575" y="1905000"/>
          <p14:tracePt t="10159" x="2657475" y="1911350"/>
          <p14:tracePt t="10160" x="2619375" y="1917700"/>
          <p14:tracePt t="10161" x="2581275" y="1917700"/>
          <p14:tracePt t="10162" x="2536825" y="1924050"/>
          <p14:tracePt t="10163" x="2490788" y="1924050"/>
          <p14:tracePt t="10165" x="2471738" y="1924050"/>
          <p14:tracePt t="10165" x="2433638" y="1931988"/>
          <p14:tracePt t="10166" x="2395538" y="1938338"/>
          <p14:tracePt t="10167" x="2357438" y="1944688"/>
          <p14:tracePt t="10168" x="2319338" y="1944688"/>
          <p14:tracePt t="10169" x="2281238" y="1957388"/>
          <p14:tracePt t="10170" x="2243138" y="1963738"/>
          <p14:tracePt t="10171" x="2217738" y="1963738"/>
          <p14:tracePt t="10172" x="2179638" y="1970088"/>
          <p14:tracePt t="10173" x="2141538" y="1976438"/>
          <p14:tracePt t="10174" x="2109788" y="1982788"/>
          <p14:tracePt t="10175" x="2071688" y="1989138"/>
          <p14:tracePt t="10176" x="2032000" y="1995488"/>
          <p14:tracePt t="10177" x="2000250" y="2001838"/>
          <p14:tracePt t="10178" x="1981200" y="2001838"/>
          <p14:tracePt t="10179" x="1949450" y="2014538"/>
          <p14:tracePt t="10180" x="1911350" y="2020888"/>
          <p14:tracePt t="10181" x="1879600" y="2027238"/>
          <p14:tracePt t="10182" x="1847850" y="2039938"/>
          <p14:tracePt t="10183" x="1816100" y="2039938"/>
          <p14:tracePt t="10184" x="1790700" y="2052638"/>
          <p14:tracePt t="10185" x="1765300" y="2052638"/>
          <p14:tracePt t="10186" x="1739900" y="2058988"/>
          <p14:tracePt t="10187" x="1714500" y="2071688"/>
          <p14:tracePt t="10188" x="1689100" y="2071688"/>
          <p14:tracePt t="10190" x="1651000" y="2084388"/>
          <p14:tracePt t="10190" x="1631950" y="2090738"/>
          <p14:tracePt t="10191" x="1606550" y="2097088"/>
          <p14:tracePt t="10192" x="1585913" y="2097088"/>
          <p14:tracePt t="10193" x="1560513" y="2109788"/>
          <p14:tracePt t="10194" x="1535113" y="2116138"/>
          <p14:tracePt t="10195" x="1516063" y="2122488"/>
          <p14:tracePt t="10196" x="1484313" y="2128838"/>
          <p14:tracePt t="10197" x="1465263" y="2135188"/>
          <p14:tracePt t="10198" x="1452563" y="2141538"/>
          <p14:tracePt t="10199" x="1427163" y="2147888"/>
          <p14:tracePt t="10200" x="1401763" y="2154238"/>
          <p14:tracePt t="10201" x="1382713" y="2166938"/>
          <p14:tracePt t="10202" x="1357313" y="2166938"/>
          <p14:tracePt t="10203" x="1338263" y="2179638"/>
          <p14:tracePt t="10204" x="1319213" y="2185988"/>
          <p14:tracePt t="10205" x="1306513" y="2192338"/>
          <p14:tracePt t="10206" x="1287463" y="2198688"/>
          <p14:tracePt t="10207" x="1262063" y="2205038"/>
          <p14:tracePt t="10208" x="1249363" y="2217738"/>
          <p14:tracePt t="10209" x="1223963" y="2224088"/>
          <p14:tracePt t="10210" x="1211263" y="2230438"/>
          <p14:tracePt t="10211" x="1192213" y="2243138"/>
          <p14:tracePt t="10212" x="1179513" y="2243138"/>
          <p14:tracePt t="10213" x="1166813" y="2249488"/>
          <p14:tracePt t="10215" x="1147763" y="2255838"/>
          <p14:tracePt t="10215" x="1133475" y="2262188"/>
          <p14:tracePt t="10216" x="1114425" y="2268538"/>
          <p14:tracePt t="10217" x="1101725" y="2281238"/>
          <p14:tracePt t="10218" x="1082675" y="2287588"/>
          <p14:tracePt t="10219" x="1076325" y="2287588"/>
          <p14:tracePt t="10220" x="1057275" y="2300288"/>
          <p14:tracePt t="10221" x="1050925" y="2306638"/>
          <p14:tracePt t="10222" x="1031875" y="2312988"/>
          <p14:tracePt t="10223" x="1019175" y="2319338"/>
          <p14:tracePt t="10224" x="1012825" y="2325688"/>
          <p14:tracePt t="10225" x="1000125" y="2332038"/>
          <p14:tracePt t="10226" x="993775" y="2338388"/>
          <p14:tracePt t="10227" x="981075" y="2344738"/>
          <p14:tracePt t="10228" x="974725" y="2359025"/>
          <p14:tracePt t="10229" x="962025" y="2365375"/>
          <p14:tracePt t="10230" x="949325" y="2371725"/>
          <p14:tracePt t="10231" x="942975" y="2378075"/>
          <p14:tracePt t="10232" x="936625" y="2384425"/>
          <p14:tracePt t="10233" x="930275" y="2384425"/>
          <p14:tracePt t="10234" x="923925" y="2390775"/>
          <p14:tracePt t="10235" x="917575" y="2403475"/>
          <p14:tracePt t="10236" x="904875" y="2409825"/>
          <p14:tracePt t="10237" x="898525" y="2416175"/>
          <p14:tracePt t="10238" x="892175" y="2422525"/>
          <p14:tracePt t="10240" x="892175" y="2428875"/>
          <p14:tracePt t="10240" x="885825" y="2435225"/>
          <p14:tracePt t="10241" x="879475" y="2441575"/>
          <p14:tracePt t="10242" x="873125" y="2447925"/>
          <p14:tracePt t="10243" x="873125" y="2454275"/>
          <p14:tracePt t="10244" x="866775" y="2460625"/>
          <p14:tracePt t="10245" x="860425" y="2466975"/>
          <p14:tracePt t="10246" x="860425" y="2473325"/>
          <p14:tracePt t="10247" x="854075" y="2479675"/>
          <p14:tracePt t="10248" x="854075" y="2486025"/>
          <p14:tracePt t="10249" x="847725" y="2492375"/>
          <p14:tracePt t="10250" x="841375" y="2498725"/>
          <p14:tracePt t="10251" x="841375" y="2505075"/>
          <p14:tracePt t="10252" x="835025" y="2511425"/>
          <p14:tracePt t="10254" x="835025" y="2517775"/>
          <p14:tracePt t="10255" x="828675" y="2524125"/>
          <p14:tracePt t="10256" x="828675" y="2530475"/>
          <p14:tracePt t="10257" x="822325" y="2536825"/>
          <p14:tracePt t="10258" x="822325" y="2543175"/>
          <p14:tracePt t="10259" x="815975" y="2543175"/>
          <p14:tracePt t="10260" x="815975" y="2549525"/>
          <p14:tracePt t="10261" x="815975" y="2555875"/>
          <p14:tracePt t="10262" x="815975" y="2562225"/>
          <p14:tracePt t="10263" x="809625" y="2568575"/>
          <p14:tracePt t="10264" x="809625" y="2574925"/>
          <p14:tracePt t="10265" x="809625" y="2581275"/>
          <p14:tracePt t="10267" x="803275" y="2587625"/>
          <p14:tracePt t="10268" x="803275" y="2593975"/>
          <p14:tracePt t="10270" x="803275" y="2600325"/>
          <p14:tracePt t="10271" x="803275" y="2606675"/>
          <p14:tracePt t="10273" x="796925" y="2613025"/>
          <p14:tracePt t="10274" x="796925" y="2619375"/>
          <p14:tracePt t="10276" x="796925" y="2625725"/>
          <p14:tracePt t="10278" x="796925" y="2632075"/>
          <p14:tracePt t="10279" x="796925" y="2638425"/>
          <p14:tracePt t="10281" x="796925" y="2644775"/>
          <p14:tracePt t="10283" x="796925" y="2651125"/>
          <p14:tracePt t="10285" x="796925" y="2657475"/>
          <p14:tracePt t="10286" x="796925" y="2663825"/>
          <p14:tracePt t="10290" x="796925" y="2670175"/>
          <p14:tracePt t="10291" x="796925" y="2676525"/>
          <p14:tracePt t="10292" x="796925" y="2682875"/>
          <p14:tracePt t="10295" x="796925" y="2689225"/>
          <p14:tracePt t="10298" x="796925" y="2695575"/>
          <p14:tracePt t="10299" x="796925" y="2701925"/>
          <p14:tracePt t="10302" x="796925" y="2708275"/>
          <p14:tracePt t="10304" x="796925" y="2714625"/>
          <p14:tracePt t="10306" x="796925" y="2720975"/>
          <p14:tracePt t="10309" x="796925" y="2727325"/>
          <p14:tracePt t="10312" x="796925" y="2733675"/>
          <p14:tracePt t="10314" x="803275" y="2740025"/>
          <p14:tracePt t="10317" x="803275" y="2746375"/>
          <p14:tracePt t="10320" x="803275" y="2752725"/>
          <p14:tracePt t="10321" x="809625" y="2752725"/>
          <p14:tracePt t="10323" x="809625" y="2759075"/>
          <p14:tracePt t="10329" x="809625" y="2765425"/>
          <p14:tracePt t="10333" x="809625" y="2771775"/>
          <p14:tracePt t="10334" x="815975" y="2771775"/>
          <p14:tracePt t="10337" x="815975" y="2778125"/>
          <p14:tracePt t="10342" x="822325" y="2778125"/>
          <p14:tracePt t="10344" x="822325" y="2784475"/>
          <p14:tracePt t="10348" x="822325" y="2792413"/>
          <p14:tracePt t="10350" x="828675" y="2792413"/>
          <p14:tracePt t="10352" x="828675" y="2798763"/>
          <p14:tracePt t="10358" x="828675" y="2805113"/>
          <p14:tracePt t="10359" x="835025" y="2805113"/>
          <p14:tracePt t="10361" x="835025" y="2811463"/>
          <p14:tracePt t="10364" x="841375" y="2817813"/>
          <p14:tracePt t="10366" x="847725" y="2817813"/>
          <p14:tracePt t="10368" x="847725" y="2824163"/>
          <p14:tracePt t="10371" x="847725" y="2830513"/>
          <p14:tracePt t="10373" x="854075" y="2830513"/>
          <p14:tracePt t="10375" x="854075" y="2836863"/>
          <p14:tracePt t="10376" x="860425" y="2836863"/>
          <p14:tracePt t="10379" x="866775" y="2843213"/>
          <p14:tracePt t="10382" x="866775" y="2849563"/>
          <p14:tracePt t="10383" x="873125" y="2849563"/>
          <p14:tracePt t="10385" x="873125" y="2855913"/>
          <p14:tracePt t="10386" x="879475" y="2855913"/>
          <p14:tracePt t="10388" x="885825" y="2855913"/>
          <p14:tracePt t="10389" x="885825" y="2862263"/>
          <p14:tracePt t="10392" x="892175" y="2868613"/>
          <p14:tracePt t="10394" x="898525" y="2868613"/>
          <p14:tracePt t="10396" x="904875" y="2874963"/>
          <p14:tracePt t="10400" x="911225" y="2874963"/>
          <p14:tracePt t="10401" x="911225" y="2881313"/>
          <p14:tracePt t="10402" x="917575" y="2881313"/>
          <p14:tracePt t="10404" x="923925" y="2881313"/>
          <p14:tracePt t="10405" x="923925" y="2887663"/>
          <p14:tracePt t="10408" x="930275" y="2887663"/>
          <p14:tracePt t="10410" x="936625" y="2887663"/>
          <p14:tracePt t="10412" x="936625" y="2894013"/>
          <p14:tracePt t="10413" x="942975" y="2894013"/>
          <p14:tracePt t="10416" x="949325" y="2894013"/>
          <p14:tracePt t="10417" x="949325" y="2900363"/>
          <p14:tracePt t="10418" x="955675" y="2900363"/>
          <p14:tracePt t="10420" x="962025" y="2900363"/>
          <p14:tracePt t="10423" x="968375" y="2900363"/>
          <p14:tracePt t="10423" x="968375" y="2906713"/>
          <p14:tracePt t="10424" x="974725" y="2906713"/>
          <p14:tracePt t="10426" x="981075" y="2906713"/>
          <p14:tracePt t="10429" x="987425" y="2906713"/>
          <p14:tracePt t="10430" x="987425" y="2913063"/>
          <p14:tracePt t="10431" x="993775" y="2913063"/>
          <p14:tracePt t="10433" x="1000125" y="2913063"/>
          <p14:tracePt t="10436" x="1006475" y="2913063"/>
          <p14:tracePt t="10438" x="1012825" y="2913063"/>
          <p14:tracePt t="10441" x="1019175" y="2913063"/>
          <p14:tracePt t="10444" x="1025525" y="2913063"/>
          <p14:tracePt t="10448" x="1031875" y="2919413"/>
          <p14:tracePt t="10451" x="1038225" y="2919413"/>
          <p14:tracePt t="10460" x="1044575" y="2919413"/>
          <p14:tracePt t="10468" x="1050925" y="2919413"/>
          <p14:tracePt t="10483" x="1057275" y="2919413"/>
          <p14:tracePt t="10486" x="1057275" y="2925763"/>
          <p14:tracePt t="10534" x="1063625" y="2925763"/>
          <p14:tracePt t="10547" x="1069975" y="2925763"/>
          <p14:tracePt t="10561" x="1076325" y="2925763"/>
          <p14:tracePt t="10568" x="1082675" y="2925763"/>
          <p14:tracePt t="10574" x="1089025" y="2925763"/>
          <p14:tracePt t="10585" x="1095375" y="2925763"/>
          <p14:tracePt t="10591" x="1101725" y="2925763"/>
          <p14:tracePt t="10598" x="1108075" y="2925763"/>
          <p14:tracePt t="10609" x="1114425" y="2925763"/>
          <p14:tracePt t="10615" x="1114425" y="2932113"/>
          <p14:tracePt t="10620" x="1120775" y="2932113"/>
          <p14:tracePt t="10645" x="1127125" y="2932113"/>
          <p14:tracePt t="10690" x="1133475" y="2932113"/>
          <p14:tracePt t="10837" x="1139825" y="2932113"/>
          <p14:tracePt t="10844" x="1147763" y="2932113"/>
          <p14:tracePt t="10846" x="1154113" y="2932113"/>
          <p14:tracePt t="10847" x="1154113" y="2925763"/>
          <p14:tracePt t="10849" x="1160463" y="2925763"/>
          <p14:tracePt t="10851" x="1166813" y="2925763"/>
          <p14:tracePt t="10852" x="1166813" y="2919413"/>
          <p14:tracePt t="10854" x="1173163" y="2919413"/>
          <p14:tracePt t="10856" x="1179513" y="2919413"/>
          <p14:tracePt t="10857" x="1179513" y="2913063"/>
          <p14:tracePt t="10858" x="1185863" y="2913063"/>
          <p14:tracePt t="10861" x="1192213" y="2906713"/>
          <p14:tracePt t="10862" x="1198563" y="2906713"/>
          <p14:tracePt t="10864" x="1204913" y="2900363"/>
          <p14:tracePt t="10865" x="1211263" y="2900363"/>
          <p14:tracePt t="10866" x="1217613" y="2900363"/>
          <p14:tracePt t="10867" x="1217613" y="2894013"/>
          <p14:tracePt t="10868" x="1223963" y="2894013"/>
          <p14:tracePt t="10870" x="1230313" y="2894013"/>
          <p14:tracePt t="10872" x="1236663" y="2887663"/>
          <p14:tracePt t="10873" x="1243013" y="2887663"/>
          <p14:tracePt t="10874" x="1249363" y="2887663"/>
          <p14:tracePt t="10875" x="1255713" y="2881313"/>
          <p14:tracePt t="10881" x="1287463" y="2874963"/>
          <p14:tracePt t="10881" x="1293813" y="2868613"/>
          <p14:tracePt t="10882" x="1306513" y="2862263"/>
          <p14:tracePt t="10884" x="1319213" y="2862263"/>
          <p14:tracePt t="10885" x="1325563" y="2855913"/>
          <p14:tracePt t="10886" x="1331913" y="2855913"/>
          <p14:tracePt t="10887" x="1338263" y="2855913"/>
          <p14:tracePt t="10888" x="1350963" y="2849563"/>
          <p14:tracePt t="10890" x="1363663" y="2849563"/>
          <p14:tracePt t="10891" x="1370013" y="2849563"/>
          <p14:tracePt t="10892" x="1382713" y="2843213"/>
          <p14:tracePt t="10893" x="1395413" y="2843213"/>
          <p14:tracePt t="10894" x="1401763" y="2843213"/>
          <p14:tracePt t="10895" x="1414463" y="2836863"/>
          <p14:tracePt t="10897" x="1433513" y="2836863"/>
          <p14:tracePt t="10898" x="1446213" y="2836863"/>
          <p14:tracePt t="10899" x="1452563" y="2830513"/>
          <p14:tracePt t="10900" x="1465263" y="2830513"/>
          <p14:tracePt t="10901" x="1477963" y="2830513"/>
          <p14:tracePt t="10902" x="1490663" y="2830513"/>
          <p14:tracePt t="10903" x="1503363" y="2830513"/>
          <p14:tracePt t="10904" x="1516063" y="2824163"/>
          <p14:tracePt t="10905" x="1522413" y="2824163"/>
          <p14:tracePt t="10906" x="1541463" y="2817813"/>
          <p14:tracePt t="10907" x="1547813" y="2817813"/>
          <p14:tracePt t="10908" x="1566863" y="2817813"/>
          <p14:tracePt t="10909" x="1579563" y="2817813"/>
          <p14:tracePt t="10910" x="1592263" y="2817813"/>
          <p14:tracePt t="10911" x="1598613" y="2811463"/>
          <p14:tracePt t="10912" x="1612900" y="2811463"/>
          <p14:tracePt t="10913" x="1631950" y="2811463"/>
          <p14:tracePt t="10914" x="1651000" y="2811463"/>
          <p14:tracePt t="10915" x="1663700" y="2811463"/>
          <p14:tracePt t="10916" x="1676400" y="2811463"/>
          <p14:tracePt t="10917" x="1682750" y="2811463"/>
          <p14:tracePt t="10918" x="1701800" y="2805113"/>
          <p14:tracePt t="10919" x="1720850" y="2805113"/>
          <p14:tracePt t="10920" x="1733550" y="2805113"/>
          <p14:tracePt t="10922" x="1746250" y="2805113"/>
          <p14:tracePt t="10922" x="1758950" y="2805113"/>
          <p14:tracePt t="10923" x="1771650" y="2805113"/>
          <p14:tracePt t="10924" x="1784350" y="2805113"/>
          <p14:tracePt t="10925" x="1797050" y="2805113"/>
          <p14:tracePt t="10926" x="1816100" y="2805113"/>
          <p14:tracePt t="10927" x="1835150" y="2805113"/>
          <p14:tracePt t="10928" x="1847850" y="2805113"/>
          <p14:tracePt t="10929" x="1860550" y="2805113"/>
          <p14:tracePt t="10930" x="1873250" y="2805113"/>
          <p14:tracePt t="10931" x="1892300" y="2805113"/>
          <p14:tracePt t="10932" x="1905000" y="2805113"/>
          <p14:tracePt t="10933" x="1917700" y="2805113"/>
          <p14:tracePt t="10934" x="1930400" y="2805113"/>
          <p14:tracePt t="10935" x="1949450" y="2805113"/>
          <p14:tracePt t="10936" x="1962150" y="2805113"/>
          <p14:tracePt t="10937" x="1974850" y="2805113"/>
          <p14:tracePt t="10938" x="1987550" y="2805113"/>
          <p14:tracePt t="10939" x="2000250" y="2805113"/>
          <p14:tracePt t="10940" x="2012950" y="2805113"/>
          <p14:tracePt t="10941" x="2032000" y="2811463"/>
          <p14:tracePt t="10942" x="2044700" y="2811463"/>
          <p14:tracePt t="10943" x="2058988" y="2811463"/>
          <p14:tracePt t="10944" x="2071688" y="2811463"/>
          <p14:tracePt t="10945" x="2084388" y="2811463"/>
          <p14:tracePt t="10947" x="2116138" y="2817813"/>
          <p14:tracePt t="10948" x="2128838" y="2817813"/>
          <p14:tracePt t="10949" x="2135188" y="2824163"/>
          <p14:tracePt t="10950" x="2154238" y="2824163"/>
          <p14:tracePt t="10951" x="2160588" y="2830513"/>
          <p14:tracePt t="10952" x="2173288" y="2830513"/>
          <p14:tracePt t="10953" x="2185988" y="2830513"/>
          <p14:tracePt t="10954" x="2198688" y="2836863"/>
          <p14:tracePt t="10955" x="2211388" y="2836863"/>
          <p14:tracePt t="10956" x="2224088" y="2836863"/>
          <p14:tracePt t="10957" x="2230438" y="2843213"/>
          <p14:tracePt t="10958" x="2243138" y="2843213"/>
          <p14:tracePt t="10959" x="2255838" y="2843213"/>
          <p14:tracePt t="10960" x="2262188" y="2849563"/>
          <p14:tracePt t="10961" x="2274888" y="2849563"/>
          <p14:tracePt t="10962" x="2287588" y="2855913"/>
          <p14:tracePt t="10963" x="2293938" y="2855913"/>
          <p14:tracePt t="10964" x="2300288" y="2862263"/>
          <p14:tracePt t="10965" x="2312988" y="2862263"/>
          <p14:tracePt t="10966" x="2325688" y="2868613"/>
          <p14:tracePt t="10967" x="2332038" y="2868613"/>
          <p14:tracePt t="10968" x="2338388" y="2868613"/>
          <p14:tracePt t="10969" x="2351088" y="2874963"/>
          <p14:tracePt t="10970" x="2357438" y="2874963"/>
          <p14:tracePt t="10972" x="2363788" y="2874963"/>
          <p14:tracePt t="10972" x="2370138" y="2881313"/>
          <p14:tracePt t="10973" x="2376488" y="2881313"/>
          <p14:tracePt t="10974" x="2389188" y="2887663"/>
          <p14:tracePt t="10975" x="2395538" y="2887663"/>
          <p14:tracePt t="10976" x="2401888" y="2894013"/>
          <p14:tracePt t="10977" x="2408238" y="2894013"/>
          <p14:tracePt t="10978" x="2414588" y="2894013"/>
          <p14:tracePt t="10979" x="2420938" y="2900363"/>
          <p14:tracePt t="10981" x="2427288" y="2906713"/>
          <p14:tracePt t="10982" x="2433638" y="2906713"/>
          <p14:tracePt t="10983" x="2433638" y="2913063"/>
          <p14:tracePt t="10984" x="2439988" y="2913063"/>
          <p14:tracePt t="10985" x="2446338" y="2913063"/>
          <p14:tracePt t="10986" x="2452688" y="2919413"/>
          <p14:tracePt t="10988" x="2459038" y="2919413"/>
          <p14:tracePt t="10989" x="2459038" y="2925763"/>
          <p14:tracePt t="10990" x="2465388" y="2925763"/>
          <p14:tracePt t="10991" x="2465388" y="2932113"/>
          <p14:tracePt t="10992" x="2471738" y="2932113"/>
          <p14:tracePt t="10994" x="2478088" y="2938463"/>
          <p14:tracePt t="10997" x="2484438" y="2944813"/>
          <p14:tracePt t="11000" x="2490788" y="2944813"/>
          <p14:tracePt t="11001" x="2490788" y="2951163"/>
          <p14:tracePt t="11005" x="2497138" y="2957513"/>
          <p14:tracePt t="11009" x="2497138" y="2963863"/>
          <p14:tracePt t="11012" x="2497138" y="2970213"/>
          <p14:tracePt t="11013" x="2503488" y="2970213"/>
          <p14:tracePt t="11017" x="2503488" y="2976563"/>
          <p14:tracePt t="11023" x="2503488" y="2982913"/>
          <p14:tracePt t="11028" x="2503488" y="2989263"/>
          <p14:tracePt t="11030" x="2509838" y="2989263"/>
          <p14:tracePt t="11035" x="2509838" y="2995613"/>
          <p14:tracePt t="11186" x="2509838" y="2989263"/>
          <p14:tracePt t="11189" x="2517775" y="2989263"/>
          <p14:tracePt t="11191" x="2517775" y="2982913"/>
          <p14:tracePt t="11194" x="2517775" y="2976563"/>
          <p14:tracePt t="11197" x="2517775" y="2970213"/>
          <p14:tracePt t="11198" x="2524125" y="2970213"/>
          <p14:tracePt t="11201" x="2524125" y="2963863"/>
          <p14:tracePt t="11204" x="2530475" y="2963863"/>
          <p14:tracePt t="11206" x="2530475" y="2957513"/>
          <p14:tracePt t="11208" x="2536825" y="2957513"/>
          <p14:tracePt t="11209" x="2536825" y="2951163"/>
          <p14:tracePt t="11214" x="2543175" y="2951163"/>
          <p14:tracePt t="11215" x="2543175" y="2944813"/>
          <p14:tracePt t="11217" x="2549525" y="2938463"/>
          <p14:tracePt t="11219" x="2549525" y="2932113"/>
          <p14:tracePt t="11220" x="2555875" y="2932113"/>
          <p14:tracePt t="11224" x="2562225" y="2932113"/>
          <p14:tracePt t="11225" x="2562225" y="2925763"/>
          <p14:tracePt t="11227" x="2568575" y="2919413"/>
          <p14:tracePt t="11230" x="2574925" y="2919413"/>
          <p14:tracePt t="11230" x="2574925" y="2913063"/>
          <p14:tracePt t="11233" x="2581275" y="2913063"/>
          <p14:tracePt t="11235" x="2581275" y="2906713"/>
          <p14:tracePt t="11236" x="2587625" y="2906713"/>
          <p14:tracePt t="11239" x="2593975" y="2906713"/>
          <p14:tracePt t="11240" x="2593975" y="2900363"/>
          <p14:tracePt t="11243" x="2600325" y="2900363"/>
          <p14:tracePt t="11244" x="2600325" y="2894013"/>
          <p14:tracePt t="11245" x="2606675" y="2894013"/>
          <p14:tracePt t="11248" x="2613025" y="2894013"/>
          <p14:tracePt t="11249" x="2613025" y="2887663"/>
          <p14:tracePt t="11252" x="2619375" y="2887663"/>
          <p14:tracePt t="11255" x="2619375" y="2881313"/>
          <p14:tracePt t="11255" x="2625725" y="2881313"/>
          <p14:tracePt t="11258" x="2632075" y="2881313"/>
          <p14:tracePt t="11259" x="2632075" y="2874963"/>
          <p14:tracePt t="11263" x="2638425" y="2874963"/>
          <p14:tracePt t="11265" x="2644775" y="2874963"/>
          <p14:tracePt t="11268" x="2644775" y="2868613"/>
          <p14:tracePt t="11271" x="2651125" y="2868613"/>
          <p14:tracePt t="11273" x="2657475" y="2868613"/>
          <p14:tracePt t="11275" x="2657475" y="2862263"/>
          <p14:tracePt t="11276" x="2663825" y="2862263"/>
          <p14:tracePt t="11281" x="2670175" y="2862263"/>
          <p14:tracePt t="11283" x="2676525" y="2862263"/>
          <p14:tracePt t="11284" x="2676525" y="2855913"/>
          <p14:tracePt t="11285" x="2682875" y="2855913"/>
          <p14:tracePt t="11290" x="2689225" y="2855913"/>
          <p14:tracePt t="11292" x="2695575" y="2855913"/>
          <p14:tracePt t="11296" x="2701925" y="2855913"/>
          <p14:tracePt t="11302" x="2708275" y="2855913"/>
          <p14:tracePt t="11332" x="2708275" y="2849563"/>
          <p14:tracePt t="11348" x="2701925" y="2849563"/>
          <p14:tracePt t="11356" x="2682875" y="2862263"/>
          <p14:tracePt t="11357" x="2676525" y="2862263"/>
          <p14:tracePt t="11359" x="2670175" y="2868613"/>
          <p14:tracePt t="11361" x="2663825" y="2868613"/>
          <p14:tracePt t="11363" x="2657475" y="2874963"/>
          <p14:tracePt t="11364" x="2651125" y="2874963"/>
          <p14:tracePt t="11365" x="2644775" y="2874963"/>
          <p14:tracePt t="11366" x="2644775" y="2881313"/>
          <p14:tracePt t="11367" x="2638425" y="2881313"/>
          <p14:tracePt t="11368" x="2638425" y="2887663"/>
          <p14:tracePt t="11369" x="2632075" y="2887663"/>
          <p14:tracePt t="11371" x="2619375" y="2894013"/>
          <p14:tracePt t="11372" x="2619375" y="2900363"/>
          <p14:tracePt t="11373" x="2613025" y="2900363"/>
          <p14:tracePt t="11374" x="2606675" y="2900363"/>
          <p14:tracePt t="11375" x="2600325" y="2900363"/>
          <p14:tracePt t="11376" x="2600325" y="2906713"/>
          <p14:tracePt t="11378" x="2593975" y="2913063"/>
          <p14:tracePt t="11379" x="2587625" y="2913063"/>
          <p14:tracePt t="11380" x="2581275" y="2919413"/>
          <p14:tracePt t="11382" x="2574925" y="2919413"/>
          <p14:tracePt t="11383" x="2574925" y="2925763"/>
          <p14:tracePt t="11384" x="2568575" y="2925763"/>
          <p14:tracePt t="11385" x="2562225" y="2925763"/>
          <p14:tracePt t="11386" x="2562225" y="2932113"/>
          <p14:tracePt t="11388" x="2555875" y="2932113"/>
          <p14:tracePt t="11389" x="2549525" y="2938463"/>
          <p14:tracePt t="11391" x="2543175" y="2944813"/>
          <p14:tracePt t="11393" x="2536825" y="2944813"/>
          <p14:tracePt t="11394" x="2530475" y="2944813"/>
          <p14:tracePt t="11396" x="2524125" y="2951163"/>
          <p14:tracePt t="11399" x="2517775" y="2951163"/>
          <p14:tracePt t="11400" x="2517775" y="2957513"/>
          <p14:tracePt t="11401" x="2509838" y="2957513"/>
          <p14:tracePt t="11402" x="2503488" y="2957513"/>
          <p14:tracePt t="11404" x="2503488" y="2963863"/>
          <p14:tracePt t="11405" x="2497138" y="2963863"/>
          <p14:tracePt t="11407" x="2490788" y="2963863"/>
          <p14:tracePt t="11408" x="2490788" y="2970213"/>
          <p14:tracePt t="11409" x="2484438" y="2970213"/>
          <p14:tracePt t="11413" x="2478088" y="2970213"/>
          <p14:tracePt t="11414" x="2471738" y="2970213"/>
          <p14:tracePt t="11416" x="2465388" y="2976563"/>
          <p14:tracePt t="11419" x="2459038" y="2976563"/>
          <p14:tracePt t="11422" x="2452688" y="2976563"/>
          <p14:tracePt t="11423" x="2452688" y="2982913"/>
          <p14:tracePt t="11424" x="2446338" y="2982913"/>
          <p14:tracePt t="11427" x="2439988" y="2982913"/>
          <p14:tracePt t="11429" x="2433638" y="2982913"/>
          <p14:tracePt t="11431" x="2427288" y="2989263"/>
          <p14:tracePt t="11435" x="2420938" y="2989263"/>
          <p14:tracePt t="11437" x="2414588" y="2989263"/>
          <p14:tracePt t="11440" x="2408238" y="2989263"/>
          <p14:tracePt t="11446" x="2401888" y="2989263"/>
          <p14:tracePt t="11450" x="2395538" y="2989263"/>
          <p14:tracePt t="11457" x="2389188" y="2989263"/>
          <p14:tracePt t="11462" x="2382838" y="2989263"/>
          <p14:tracePt t="11468" x="2376488" y="2989263"/>
          <p14:tracePt t="11478" x="2370138" y="2989263"/>
          <p14:tracePt t="11483" x="2363788" y="2989263"/>
          <p14:tracePt t="11489" x="2357438" y="2989263"/>
          <p14:tracePt t="11499" x="2351088" y="2989263"/>
          <p14:tracePt t="11787" x="2351088" y="2982913"/>
          <p14:tracePt t="11790" x="2351088" y="2976563"/>
          <p14:tracePt t="11793" x="2351088" y="2970213"/>
          <p14:tracePt t="11794" x="2357438" y="2970213"/>
          <p14:tracePt t="11796" x="2357438" y="2963863"/>
          <p14:tracePt t="11798" x="2363788" y="2963863"/>
          <p14:tracePt t="11799" x="2363788" y="2957513"/>
          <p14:tracePt t="11801" x="2370138" y="2957513"/>
          <p14:tracePt t="11802" x="2370138" y="2951163"/>
          <p14:tracePt t="11804" x="2370138" y="2944813"/>
          <p14:tracePt t="11805" x="2376488" y="2944813"/>
          <p14:tracePt t="11807" x="2376488" y="2938463"/>
          <p14:tracePt t="11808" x="2382838" y="2938463"/>
          <p14:tracePt t="11810" x="2389188" y="2932113"/>
          <p14:tracePt t="11812" x="2389188" y="2925763"/>
          <p14:tracePt t="11814" x="2395538" y="2919413"/>
          <p14:tracePt t="11816" x="2401888" y="2919413"/>
          <p14:tracePt t="11817" x="2401888" y="2913063"/>
          <p14:tracePt t="11819" x="2408238" y="2906713"/>
          <p14:tracePt t="11821" x="2414588" y="2900363"/>
          <p14:tracePt t="11822" x="2420938" y="2900363"/>
          <p14:tracePt t="11824" x="2427288" y="2894013"/>
          <p14:tracePt t="11825" x="2433638" y="2894013"/>
          <p14:tracePt t="11826" x="2433638" y="2887663"/>
          <p14:tracePt t="11828" x="2439988" y="2881313"/>
          <p14:tracePt t="11829" x="2446338" y="2881313"/>
          <p14:tracePt t="11830" x="2452688" y="2874963"/>
          <p14:tracePt t="11832" x="2459038" y="2874963"/>
          <p14:tracePt t="11833" x="2465388" y="2868613"/>
          <p14:tracePt t="11834" x="2471738" y="2868613"/>
          <p14:tracePt t="11835" x="2478088" y="2862263"/>
          <p14:tracePt t="11837" x="2484438" y="2855913"/>
          <p14:tracePt t="11838" x="2490788" y="2855913"/>
          <p14:tracePt t="11839" x="2497138" y="2855913"/>
          <p14:tracePt t="11840" x="2503488" y="2849563"/>
          <p14:tracePt t="11841" x="2509838" y="2849563"/>
          <p14:tracePt t="11842" x="2517775" y="2843213"/>
          <p14:tracePt t="11843" x="2524125" y="2843213"/>
          <p14:tracePt t="11845" x="2536825" y="2836863"/>
          <p14:tracePt t="11847" x="2549525" y="2836863"/>
          <p14:tracePt t="11848" x="2555875" y="2830513"/>
          <p14:tracePt t="11849" x="2562225" y="2830513"/>
          <p14:tracePt t="11850" x="2568575" y="2824163"/>
          <p14:tracePt t="11851" x="2574925" y="2824163"/>
          <p14:tracePt t="11852" x="2581275" y="2824163"/>
          <p14:tracePt t="11854" x="2587625" y="2817813"/>
          <p14:tracePt t="11854" x="2593975" y="2817813"/>
          <p14:tracePt t="11855" x="2606675" y="2817813"/>
          <p14:tracePt t="11856" x="2613025" y="2811463"/>
          <p14:tracePt t="11857" x="2619375" y="2811463"/>
          <p14:tracePt t="11858" x="2625725" y="2805113"/>
          <p14:tracePt t="11859" x="2632075" y="2805113"/>
          <p14:tracePt t="11860" x="2638425" y="2805113"/>
          <p14:tracePt t="11862" x="2657475" y="2798763"/>
          <p14:tracePt t="11863" x="2663825" y="2798763"/>
          <p14:tracePt t="11864" x="2670175" y="2798763"/>
          <p14:tracePt t="11865" x="2676525" y="2798763"/>
          <p14:tracePt t="11866" x="2682875" y="2798763"/>
          <p14:tracePt t="11867" x="2689225" y="2792413"/>
          <p14:tracePt t="11868" x="2695575" y="2792413"/>
          <p14:tracePt t="11869" x="2708275" y="2792413"/>
          <p14:tracePt t="11870" x="2714625" y="2792413"/>
          <p14:tracePt t="11871" x="2720975" y="2784475"/>
          <p14:tracePt t="11872" x="2733675" y="2784475"/>
          <p14:tracePt t="11874" x="2740025" y="2784475"/>
          <p14:tracePt t="11875" x="2746375" y="2784475"/>
          <p14:tracePt t="11876" x="2752725" y="2784475"/>
          <p14:tracePt t="11877" x="2765425" y="2784475"/>
          <p14:tracePt t="11878" x="2771775" y="2784475"/>
          <p14:tracePt t="11879" x="2778125" y="2784475"/>
          <p14:tracePt t="11880" x="2784475" y="2784475"/>
          <p14:tracePt t="11881" x="2790825" y="2784475"/>
          <p14:tracePt t="11882" x="2797175" y="2784475"/>
          <p14:tracePt t="11883" x="2803525" y="2784475"/>
          <p14:tracePt t="11884" x="2809875" y="2784475"/>
          <p14:tracePt t="11885" x="2816225" y="2784475"/>
          <p14:tracePt t="11887" x="2822575" y="2784475"/>
          <p14:tracePt t="11887" x="2828925" y="2784475"/>
          <p14:tracePt t="11888" x="2835275" y="2784475"/>
          <p14:tracePt t="11889" x="2841625" y="2784475"/>
          <p14:tracePt t="11890" x="2847975" y="2784475"/>
          <p14:tracePt t="11892" x="2854325" y="2784475"/>
          <p14:tracePt t="11895" x="2873375" y="2784475"/>
          <p14:tracePt t="11896" x="2879725" y="2784475"/>
          <p14:tracePt t="11897" x="2886075" y="2784475"/>
          <p14:tracePt t="11898" x="2892425" y="2784475"/>
          <p14:tracePt t="11899" x="2898775" y="2784475"/>
          <p14:tracePt t="11902" x="2905125" y="2784475"/>
          <p14:tracePt t="11903" x="2911475" y="2784475"/>
          <p14:tracePt t="11904" x="2917825" y="2784475"/>
          <p14:tracePt t="11905" x="2924175" y="2784475"/>
          <p14:tracePt t="11906" x="2930525" y="2784475"/>
          <p14:tracePt t="11908" x="2936875" y="2784475"/>
          <p14:tracePt t="11909" x="2943225" y="2784475"/>
          <p14:tracePt t="11912" x="2955925" y="2792413"/>
          <p14:tracePt t="11913" x="2962275" y="2792413"/>
          <p14:tracePt t="11915" x="2968625" y="2792413"/>
          <p14:tracePt t="11917" x="2976563" y="2792413"/>
          <p14:tracePt t="11920" x="2989263" y="2792413"/>
          <p14:tracePt t="11921" x="2989263" y="2798763"/>
          <p14:tracePt t="11923" x="2995613" y="2798763"/>
          <p14:tracePt t="11924" x="3001963" y="2805113"/>
          <p14:tracePt t="11926" x="3008313" y="2805113"/>
          <p14:tracePt t="11927" x="3014663" y="2805113"/>
          <p14:tracePt t="11928" x="3014663" y="2811463"/>
          <p14:tracePt t="11931" x="3021013" y="2811463"/>
          <p14:tracePt t="11932" x="3027363" y="2817813"/>
          <p14:tracePt t="11934" x="3033713" y="2817813"/>
          <p14:tracePt t="11937" x="3040063" y="2817813"/>
          <p14:tracePt t="11938" x="3040063" y="2824163"/>
          <p14:tracePt t="11940" x="3046413" y="2824163"/>
          <p14:tracePt t="11942" x="3052763" y="2830513"/>
          <p14:tracePt t="11945" x="3052763" y="2836863"/>
          <p14:tracePt t="11946" x="3059113" y="2836863"/>
          <p14:tracePt t="11949" x="3065463" y="2836863"/>
          <p14:tracePt t="11950" x="3065463" y="2843213"/>
          <p14:tracePt t="11952" x="3071813" y="2843213"/>
          <p14:tracePt t="11953" x="3071813" y="2849563"/>
          <p14:tracePt t="11956" x="3071813" y="2855913"/>
          <p14:tracePt t="11957" x="3078163" y="2855913"/>
          <p14:tracePt t="11960" x="3084513" y="2855913"/>
          <p14:tracePt t="11961" x="3084513" y="2862263"/>
          <p14:tracePt t="11963" x="3084513" y="2868613"/>
          <p14:tracePt t="11964" x="3090863" y="2868613"/>
          <p14:tracePt t="11967" x="3090863" y="2874963"/>
          <p14:tracePt t="11970" x="3097213" y="2874963"/>
          <p14:tracePt t="11971" x="3097213" y="2881313"/>
          <p14:tracePt t="11974" x="3097213" y="2887663"/>
          <p14:tracePt t="11975" x="3103563" y="2887663"/>
          <p14:tracePt t="11978" x="3109913" y="2894013"/>
          <p14:tracePt t="11982" x="3109913" y="2900363"/>
          <p14:tracePt t="11986" x="3109913" y="2906713"/>
          <p14:tracePt t="11990" x="3116263" y="2906713"/>
          <p14:tracePt t="11993" x="3116263" y="2913063"/>
          <p14:tracePt t="12001" x="3116263" y="2919413"/>
          <p14:tracePt t="12012" x="3116263" y="2925763"/>
          <p14:tracePt t="12030" x="3116263" y="2932113"/>
          <p14:tracePt t="12110" x="3122613" y="2932113"/>
          <p14:tracePt t="12114" x="3128963" y="2932113"/>
          <p14:tracePt t="12119" x="3128963" y="2925763"/>
          <p14:tracePt t="12120" x="3135313" y="2925763"/>
          <p14:tracePt t="12122" x="3135313" y="2919413"/>
          <p14:tracePt t="12123" x="3141663" y="2919413"/>
          <p14:tracePt t="12125" x="3148013" y="2913063"/>
          <p14:tracePt t="12129" x="3154363" y="2906713"/>
          <p14:tracePt t="12130" x="3160713" y="2906713"/>
          <p14:tracePt t="12131" x="3160713" y="2900363"/>
          <p14:tracePt t="12132" x="3167063" y="2900363"/>
          <p14:tracePt t="12134" x="3173413" y="2894013"/>
          <p14:tracePt t="12136" x="3179763" y="2894013"/>
          <p14:tracePt t="12138" x="3186113" y="2887663"/>
          <p14:tracePt t="12140" x="3192463" y="2881313"/>
          <p14:tracePt t="12141" x="3198813" y="2881313"/>
          <p14:tracePt t="12143" x="3205163" y="2874963"/>
          <p14:tracePt t="12145" x="3211513" y="2874963"/>
          <p14:tracePt t="12145" x="3217863" y="2868613"/>
          <p14:tracePt t="12147" x="3224213" y="2862263"/>
          <p14:tracePt t="12148" x="3230563" y="2862263"/>
          <p14:tracePt t="12149" x="3236913" y="2862263"/>
          <p14:tracePt t="12150" x="3243263" y="2855913"/>
          <p14:tracePt t="12151" x="3249613" y="2855913"/>
          <p14:tracePt t="12152" x="3255963" y="2849563"/>
          <p14:tracePt t="12153" x="3262313" y="2849563"/>
          <p14:tracePt t="12154" x="3268663" y="2843213"/>
          <p14:tracePt t="12155" x="3275013" y="2836863"/>
          <p14:tracePt t="12156" x="3281363" y="2836863"/>
          <p14:tracePt t="12157" x="3287713" y="2830513"/>
          <p14:tracePt t="12158" x="3294063" y="2830513"/>
          <p14:tracePt t="12159" x="3306763" y="2830513"/>
          <p14:tracePt t="12160" x="3306763" y="2824163"/>
          <p14:tracePt t="12161" x="3319463" y="2824163"/>
          <p14:tracePt t="12162" x="3325813" y="2817813"/>
          <p14:tracePt t="12163" x="3338513" y="2817813"/>
          <p14:tracePt t="12164" x="3344863" y="2817813"/>
          <p14:tracePt t="12165" x="3351213" y="2811463"/>
          <p14:tracePt t="12166" x="3357563" y="2811463"/>
          <p14:tracePt t="12167" x="3370263" y="2811463"/>
          <p14:tracePt t="12168" x="3376613" y="2805113"/>
          <p14:tracePt t="12169" x="3382963" y="2805113"/>
          <p14:tracePt t="12170" x="3395663" y="2805113"/>
          <p14:tracePt t="12171" x="3408363" y="2798763"/>
          <p14:tracePt t="12172" x="3414713" y="2798763"/>
          <p14:tracePt t="12173" x="3421063" y="2798763"/>
          <p14:tracePt t="12174" x="3435350" y="2798763"/>
          <p14:tracePt t="12175" x="3448050" y="2792413"/>
          <p14:tracePt t="12176" x="3460750" y="2792413"/>
          <p14:tracePt t="12178" x="3479800" y="2792413"/>
          <p14:tracePt t="12179" x="3492500" y="2784475"/>
          <p14:tracePt t="12180" x="3498850" y="2784475"/>
          <p14:tracePt t="12181" x="3511550" y="2784475"/>
          <p14:tracePt t="12182" x="3524250" y="2778125"/>
          <p14:tracePt t="12183" x="3536950" y="2778125"/>
          <p14:tracePt t="12184" x="3543300" y="2778125"/>
          <p14:tracePt t="12185" x="3556000" y="2778125"/>
          <p14:tracePt t="12186" x="3568700" y="2778125"/>
          <p14:tracePt t="12187" x="3575050" y="2778125"/>
          <p14:tracePt t="12188" x="3594100" y="2778125"/>
          <p14:tracePt t="12189" x="3600450" y="2778125"/>
          <p14:tracePt t="12190" x="3613150" y="2778125"/>
          <p14:tracePt t="12191" x="3632200" y="2778125"/>
          <p14:tracePt t="12192" x="3638550" y="2771775"/>
          <p14:tracePt t="12193" x="3657600" y="2771775"/>
          <p14:tracePt t="12194" x="3663950" y="2771775"/>
          <p14:tracePt t="12195" x="3676650" y="2771775"/>
          <p14:tracePt t="12196" x="3689350" y="2771775"/>
          <p14:tracePt t="12197" x="3702050" y="2771775"/>
          <p14:tracePt t="12198" x="3714750" y="2771775"/>
          <p14:tracePt t="12199" x="3733800" y="2771775"/>
          <p14:tracePt t="12200" x="3740150" y="2771775"/>
          <p14:tracePt t="12201" x="3752850" y="2771775"/>
          <p14:tracePt t="12203" x="3778250" y="2771775"/>
          <p14:tracePt t="12204" x="3797300" y="2771775"/>
          <p14:tracePt t="12205" x="3810000" y="2771775"/>
          <p14:tracePt t="12206" x="3816350" y="2771775"/>
          <p14:tracePt t="12207" x="3835400" y="2771775"/>
          <p14:tracePt t="12208" x="3841750" y="2771775"/>
          <p14:tracePt t="12209" x="3854450" y="2771775"/>
          <p14:tracePt t="12210" x="3867150" y="2771775"/>
          <p14:tracePt t="12211" x="3879850" y="2771775"/>
          <p14:tracePt t="12212" x="3894138" y="2771775"/>
          <p14:tracePt t="12213" x="3906838" y="2771775"/>
          <p14:tracePt t="12214" x="3913188" y="2771775"/>
          <p14:tracePt t="12215" x="3925888" y="2771775"/>
          <p14:tracePt t="12216" x="3938588" y="2771775"/>
          <p14:tracePt t="12217" x="3951288" y="2778125"/>
          <p14:tracePt t="12218" x="3963988" y="2778125"/>
          <p14:tracePt t="12219" x="3976688" y="2778125"/>
          <p14:tracePt t="12220" x="3983038" y="2784475"/>
          <p14:tracePt t="12221" x="3989388" y="2784475"/>
          <p14:tracePt t="12222" x="4002088" y="2784475"/>
          <p14:tracePt t="12223" x="4008438" y="2784475"/>
          <p14:tracePt t="12224" x="4021138" y="2784475"/>
          <p14:tracePt t="12225" x="4033838" y="2792413"/>
          <p14:tracePt t="12226" x="4040188" y="2792413"/>
          <p14:tracePt t="12228" x="4059238" y="2792413"/>
          <p14:tracePt t="12229" x="4071938" y="2792413"/>
          <p14:tracePt t="12230" x="4078288" y="2798763"/>
          <p14:tracePt t="12231" x="4084638" y="2798763"/>
          <p14:tracePt t="12232" x="4097338" y="2798763"/>
          <p14:tracePt t="12233" x="4103688" y="2805113"/>
          <p14:tracePt t="12234" x="4110038" y="2805113"/>
          <p14:tracePt t="12235" x="4116388" y="2805113"/>
          <p14:tracePt t="12236" x="4129088" y="2811463"/>
          <p14:tracePt t="12237" x="4135438" y="2811463"/>
          <p14:tracePt t="12238" x="4141788" y="2811463"/>
          <p14:tracePt t="12239" x="4154488" y="2811463"/>
          <p14:tracePt t="12240" x="4160838" y="2817813"/>
          <p14:tracePt t="12241" x="4167188" y="2817813"/>
          <p14:tracePt t="12242" x="4173538" y="2817813"/>
          <p14:tracePt t="12243" x="4179888" y="2824163"/>
          <p14:tracePt t="12244" x="4186238" y="2824163"/>
          <p14:tracePt t="12245" x="4192588" y="2830513"/>
          <p14:tracePt t="12246" x="4198938" y="2830513"/>
          <p14:tracePt t="12247" x="4205288" y="2830513"/>
          <p14:tracePt t="12248" x="4211638" y="2836863"/>
          <p14:tracePt t="12250" x="4217988" y="2836863"/>
          <p14:tracePt t="12251" x="4224338" y="2843213"/>
          <p14:tracePt t="12253" x="4230688" y="2849563"/>
          <p14:tracePt t="12254" x="4237038" y="2849563"/>
          <p14:tracePt t="12255" x="4243388" y="2849563"/>
          <p14:tracePt t="12256" x="4243388" y="2855913"/>
          <p14:tracePt t="12257" x="4249738" y="2855913"/>
          <p14:tracePt t="12259" x="4256088" y="2862263"/>
          <p14:tracePt t="12261" x="4262438" y="2862263"/>
          <p14:tracePt t="12262" x="4262438" y="2868613"/>
          <p14:tracePt t="12264" x="4268788" y="2868613"/>
          <p14:tracePt t="12266" x="4275138" y="2874963"/>
          <p14:tracePt t="12268" x="4281488" y="2881313"/>
          <p14:tracePt t="12272" x="4287838" y="2887663"/>
          <p14:tracePt t="12274" x="4287838" y="2894013"/>
          <p14:tracePt t="12275" x="4294188" y="2894013"/>
          <p14:tracePt t="12278" x="4294188" y="2900363"/>
          <p14:tracePt t="12278" x="4300538" y="2900363"/>
          <p14:tracePt t="12280" x="4300538" y="2906713"/>
          <p14:tracePt t="12282" x="4300538" y="2913063"/>
          <p14:tracePt t="12283" x="4306888" y="2913063"/>
          <p14:tracePt t="12284" x="4306888" y="2919413"/>
          <p14:tracePt t="12287" x="4313238" y="2919413"/>
          <p14:tracePt t="12288" x="4313238" y="2925763"/>
          <p14:tracePt t="12290" x="4319588" y="2925763"/>
          <p14:tracePt t="12291" x="4319588" y="2932113"/>
          <p14:tracePt t="12294" x="4319588" y="2938463"/>
          <p14:tracePt t="12297" x="4319588" y="2944813"/>
          <p14:tracePt t="12298" x="4325938" y="2944813"/>
          <p14:tracePt t="12300" x="4325938" y="2951163"/>
          <p14:tracePt t="12303" x="4325938" y="2957513"/>
          <p14:tracePt t="12303" x="4332288" y="2957513"/>
          <p14:tracePt t="12306" x="4332288" y="2963863"/>
          <p14:tracePt t="12309" x="4332288" y="2970213"/>
          <p14:tracePt t="12312" x="4338638" y="2970213"/>
          <p14:tracePt t="12313" x="4338638" y="2976563"/>
          <p14:tracePt t="12320" x="4338638" y="2982913"/>
          <p14:tracePt t="12328" x="4338638" y="2989263"/>
          <p14:tracePt t="12337" x="4338638" y="2995613"/>
          <p14:tracePt t="12961" x="4332288" y="2995613"/>
          <p14:tracePt t="12967" x="4325938" y="2995613"/>
          <p14:tracePt t="12969" x="4319588" y="2995613"/>
          <p14:tracePt t="12970" x="4319588" y="3001963"/>
          <p14:tracePt t="12971" x="4313238" y="3001963"/>
          <p14:tracePt t="12974" x="4306888" y="3001963"/>
          <p14:tracePt t="12975" x="4306888" y="3008313"/>
          <p14:tracePt t="12978" x="4300538" y="3014663"/>
          <p14:tracePt t="12979" x="4294188" y="3014663"/>
          <p14:tracePt t="12982" x="4287838" y="3021013"/>
          <p14:tracePt t="12985" x="4281488" y="3027363"/>
          <p14:tracePt t="12987" x="4275138" y="3033713"/>
          <p14:tracePt t="12988" x="4268788" y="3033713"/>
          <p14:tracePt t="12989" x="4262438" y="3040063"/>
          <p14:tracePt t="12991" x="4256088" y="3040063"/>
          <p14:tracePt t="12992" x="4249738" y="3046413"/>
          <p14:tracePt t="12994" x="4237038" y="3052763"/>
          <p14:tracePt t="12995" x="4230688" y="3059113"/>
          <p14:tracePt t="12996" x="4224338" y="3059113"/>
          <p14:tracePt t="12997" x="4217988" y="3071813"/>
          <p14:tracePt t="12998" x="4211638" y="3071813"/>
          <p14:tracePt t="13000" x="4205288" y="3078163"/>
          <p14:tracePt t="13002" x="4198938" y="3084513"/>
          <p14:tracePt t="13002" x="4192588" y="3084513"/>
          <p14:tracePt t="13003" x="4179888" y="3097213"/>
          <p14:tracePt t="13004" x="4173538" y="3097213"/>
          <p14:tracePt t="13005" x="4167188" y="3103563"/>
          <p14:tracePt t="13006" x="4160838" y="3109913"/>
          <p14:tracePt t="13007" x="4154488" y="3109913"/>
          <p14:tracePt t="13008" x="4148138" y="3116263"/>
          <p14:tracePt t="13010" x="4135438" y="3122613"/>
          <p14:tracePt t="13010" x="4129088" y="3128963"/>
          <p14:tracePt t="13011" x="4122738" y="3135313"/>
          <p14:tracePt t="13012" x="4116388" y="3141663"/>
          <p14:tracePt t="13013" x="4103688" y="3148013"/>
          <p14:tracePt t="13014" x="4097338" y="3154363"/>
          <p14:tracePt t="13015" x="4090988" y="3154363"/>
          <p14:tracePt t="13016" x="4078288" y="3160713"/>
          <p14:tracePt t="13017" x="4071938" y="3167063"/>
          <p14:tracePt t="13018" x="4059238" y="3179763"/>
          <p14:tracePt t="13019" x="4052888" y="3179763"/>
          <p14:tracePt t="13020" x="4046538" y="3186113"/>
          <p14:tracePt t="13021" x="4040188" y="3192463"/>
          <p14:tracePt t="13022" x="4027488" y="3198813"/>
          <p14:tracePt t="13023" x="4021138" y="3205163"/>
          <p14:tracePt t="13024" x="4008438" y="3219450"/>
          <p14:tracePt t="13025" x="3995738" y="3225800"/>
          <p14:tracePt t="13026" x="3989388" y="3225800"/>
          <p14:tracePt t="13027" x="3983038" y="3238500"/>
          <p14:tracePt t="13028" x="3970338" y="3244850"/>
          <p14:tracePt t="13029" x="3957638" y="3251200"/>
          <p14:tracePt t="13030" x="3951288" y="3257550"/>
          <p14:tracePt t="13031" x="3938588" y="3270250"/>
          <p14:tracePt t="13032" x="3925888" y="3276600"/>
          <p14:tracePt t="13033" x="3919538" y="3282950"/>
          <p14:tracePt t="13035" x="3906838" y="3289300"/>
          <p14:tracePt t="13035" x="3900488" y="3295650"/>
          <p14:tracePt t="13036" x="3887788" y="3308350"/>
          <p14:tracePt t="13037" x="3873500" y="3314700"/>
          <p14:tracePt t="13038" x="3860800" y="3327400"/>
          <p14:tracePt t="13039" x="3848100" y="3333750"/>
          <p14:tracePt t="13040" x="3841750" y="3340100"/>
          <p14:tracePt t="13041" x="3835400" y="3346450"/>
          <p14:tracePt t="13043" x="3810000" y="3371850"/>
          <p14:tracePt t="13044" x="3797300" y="3378200"/>
          <p14:tracePt t="13045" x="3784600" y="3390900"/>
          <p14:tracePt t="13046" x="3771900" y="3403600"/>
          <p14:tracePt t="13047" x="3765550" y="3409950"/>
          <p14:tracePt t="13048" x="3752850" y="3416300"/>
          <p14:tracePt t="13049" x="3746500" y="3429000"/>
          <p14:tracePt t="13050" x="3733800" y="3441700"/>
          <p14:tracePt t="13051" x="3714750" y="3454400"/>
          <p14:tracePt t="13052" x="3702050" y="3467100"/>
          <p14:tracePt t="13053" x="3695700" y="3473450"/>
          <p14:tracePt t="13054" x="3689350" y="3479800"/>
          <p14:tracePt t="13055" x="3676650" y="3492500"/>
          <p14:tracePt t="13056" x="3663950" y="3511550"/>
          <p14:tracePt t="13057" x="3651250" y="3524250"/>
          <p14:tracePt t="13058" x="3644900" y="3530600"/>
          <p14:tracePt t="13059" x="3632200" y="3543300"/>
          <p14:tracePt t="13060" x="3625850" y="3556000"/>
          <p14:tracePt t="13061" x="3619500" y="3562350"/>
          <p14:tracePt t="13062" x="3606800" y="3568700"/>
          <p14:tracePt t="13063" x="3594100" y="3587750"/>
          <p14:tracePt t="13064" x="3581400" y="3600450"/>
          <p14:tracePt t="13065" x="3568700" y="3613150"/>
          <p14:tracePt t="13066" x="3562350" y="3619500"/>
          <p14:tracePt t="13068" x="3549650" y="3638550"/>
          <p14:tracePt t="13069" x="3536950" y="3652838"/>
          <p14:tracePt t="13070" x="3530600" y="3665538"/>
          <p14:tracePt t="13071" x="3517900" y="3678238"/>
          <p14:tracePt t="13072" x="3511550" y="3690938"/>
          <p14:tracePt t="13073" x="3498850" y="3703638"/>
          <p14:tracePt t="13074" x="3492500" y="3709988"/>
          <p14:tracePt t="13075" x="3479800" y="3722688"/>
          <p14:tracePt t="13076" x="3473450" y="3735388"/>
          <p14:tracePt t="13077" x="3460750" y="3748088"/>
          <p14:tracePt t="13078" x="3454400" y="3760788"/>
          <p14:tracePt t="13079" x="3441700" y="3773488"/>
          <p14:tracePt t="13080" x="3435350" y="3786188"/>
          <p14:tracePt t="13081" x="3427413" y="3792538"/>
          <p14:tracePt t="13082" x="3421063" y="3805238"/>
          <p14:tracePt t="13083" x="3408363" y="3817938"/>
          <p14:tracePt t="13084" x="3402013" y="3830638"/>
          <p14:tracePt t="13085" x="3395663" y="3836988"/>
          <p14:tracePt t="13086" x="3389313" y="3849688"/>
          <p14:tracePt t="13087" x="3376613" y="3862388"/>
          <p14:tracePt t="13088" x="3370263" y="3868738"/>
          <p14:tracePt t="13089" x="3363913" y="3881438"/>
          <p14:tracePt t="13090" x="3357563" y="3894138"/>
          <p14:tracePt t="13091" x="3344863" y="3906838"/>
          <p14:tracePt t="13092" x="3338513" y="3913188"/>
          <p14:tracePt t="13093" x="3338513" y="3925888"/>
          <p14:tracePt t="13094" x="3332163" y="3938588"/>
          <p14:tracePt t="13095" x="3325813" y="3938588"/>
          <p14:tracePt t="13096" x="3313113" y="3951288"/>
          <p14:tracePt t="13097" x="3313113" y="3963988"/>
          <p14:tracePt t="13098" x="3306763" y="3970338"/>
          <p14:tracePt t="13099" x="3300413" y="3976688"/>
          <p14:tracePt t="13100" x="3294063" y="3989388"/>
          <p14:tracePt t="13101" x="3287713" y="3995738"/>
          <p14:tracePt t="13102" x="3281363" y="4002088"/>
          <p14:tracePt t="13103" x="3275013" y="4014788"/>
          <p14:tracePt t="13104" x="3268663" y="4021138"/>
          <p14:tracePt t="13105" x="3268663" y="4027488"/>
          <p14:tracePt t="13106" x="3262313" y="4040188"/>
          <p14:tracePt t="13107" x="3255963" y="4046538"/>
          <p14:tracePt t="13108" x="3255963" y="4052888"/>
          <p14:tracePt t="13109" x="3249613" y="4059238"/>
          <p14:tracePt t="13110" x="3243263" y="4065588"/>
          <p14:tracePt t="13111" x="3243263" y="4073525"/>
          <p14:tracePt t="13112" x="3236913" y="4079875"/>
          <p14:tracePt t="13113" x="3230563" y="4086225"/>
          <p14:tracePt t="13114" x="3230563" y="4092575"/>
          <p14:tracePt t="13115" x="3224213" y="4092575"/>
          <p14:tracePt t="13116" x="3224213" y="4098925"/>
          <p14:tracePt t="13118" x="3217863" y="4111625"/>
          <p14:tracePt t="13119" x="3211513" y="4117975"/>
          <p14:tracePt t="13121" x="3205163" y="4124325"/>
          <p14:tracePt t="13123" x="3205163" y="4130675"/>
          <p14:tracePt t="13124" x="3198813" y="4137025"/>
          <p14:tracePt t="13126" x="3198813" y="4143375"/>
          <p14:tracePt t="13128" x="3192463" y="4143375"/>
          <p14:tracePt t="13129" x="3192463" y="4149725"/>
          <p14:tracePt t="13131" x="3186113" y="4156075"/>
          <p14:tracePt t="13133" x="3179763" y="4162425"/>
          <p14:tracePt t="13140" x="3179763" y="4168775"/>
          <p14:tracePt t="13143" x="3173413" y="4168775"/>
          <p14:tracePt t="13144" x="3173413" y="4175125"/>
          <p14:tracePt t="13184" x="3167063" y="4175125"/>
          <p14:tracePt t="13217" x="3160713" y="4175125"/>
          <p14:tracePt t="13227" x="3154363" y="4175125"/>
          <p14:tracePt t="13230" x="3154363" y="4168775"/>
          <p14:tracePt t="13239" x="3148013" y="4168775"/>
          <p14:tracePt t="13253" x="3141663" y="4168775"/>
          <p14:tracePt t="13287" x="3141663" y="4162425"/>
          <p14:tracePt t="13372" x="3141663" y="4156075"/>
          <p14:tracePt t="13382" x="3141663" y="4149725"/>
          <p14:tracePt t="13389" x="3135313" y="4149725"/>
          <p14:tracePt t="13399" x="3135313" y="4143375"/>
          <p14:tracePt t="13400" x="3128963" y="4143375"/>
          <p14:tracePt t="13408" x="3128963" y="4137025"/>
          <p14:tracePt t="13418" x="3128963" y="4130675"/>
          <p14:tracePt t="13430" x="3122613" y="4130675"/>
          <p14:tracePt t="13431" x="3122613" y="4124325"/>
          <p14:tracePt t="13438" x="3122613" y="4117975"/>
          <p14:tracePt t="13444" x="3122613" y="4111625"/>
          <p14:tracePt t="13447" x="3116263" y="4111625"/>
          <p14:tracePt t="13452" x="3116263" y="4105275"/>
          <p14:tracePt t="13456" x="3116263" y="4098925"/>
          <p14:tracePt t="13457" x="3109913" y="4098925"/>
          <p14:tracePt t="13460" x="3109913" y="4092575"/>
          <p14:tracePt t="13465" x="3103563" y="4092575"/>
          <p14:tracePt t="13466" x="3103563" y="4086225"/>
          <p14:tracePt t="13470" x="3103563" y="4079875"/>
          <p14:tracePt t="13471" x="3097213" y="4079875"/>
          <p14:tracePt t="13474" x="3090863" y="4079875"/>
          <p14:tracePt t="13476" x="3090863" y="4073525"/>
          <p14:tracePt t="13480" x="3084513" y="4073525"/>
          <p14:tracePt t="13481" x="3084513" y="4065588"/>
          <p14:tracePt t="13484" x="3078163" y="4065588"/>
          <p14:tracePt t="13485" x="3078163" y="4059238"/>
          <p14:tracePt t="13487" x="3071813" y="4059238"/>
          <p14:tracePt t="13491" x="3065463" y="4052888"/>
          <p14:tracePt t="13494" x="3059113" y="4052888"/>
          <p14:tracePt t="13495" x="3059113" y="4046538"/>
          <p14:tracePt t="13497" x="3052763" y="4046538"/>
          <p14:tracePt t="13501" x="3052763" y="4040188"/>
          <p14:tracePt t="13503" x="3046413" y="4040188"/>
          <p14:tracePt t="13506" x="3040063" y="4040188"/>
          <p14:tracePt t="13507" x="3040063" y="4033838"/>
          <p14:tracePt t="13513" x="3033713" y="4033838"/>
          <p14:tracePt t="13517" x="3033713" y="4027488"/>
          <p14:tracePt t="13526" x="3033713" y="4021138"/>
          <p14:tracePt t="13527" x="3027363" y="4021138"/>
          <p14:tracePt t="13543" x="3021013" y="4021138"/>
          <p14:tracePt t="13554" x="3014663" y="4021138"/>
          <p14:tracePt t="13570" x="3014663" y="4014788"/>
          <p14:tracePt t="13575" x="3008313" y="4014788"/>
          <p14:tracePt t="13583" x="3001963" y="4014788"/>
          <p14:tracePt t="13595" x="2995613" y="4014788"/>
          <p14:tracePt t="13601" x="2995613" y="4008438"/>
          <p14:tracePt t="13617" x="2989263" y="4008438"/>
          <p14:tracePt t="13633" x="2982913" y="4008438"/>
          <p14:tracePt t="13643" x="2976563" y="4008438"/>
          <p14:tracePt t="13658" x="2968625" y="4008438"/>
          <p14:tracePt t="13666" x="2962275" y="4008438"/>
          <p14:tracePt t="13670" x="2962275" y="4002088"/>
          <p14:tracePt t="13673" x="2955925" y="4002088"/>
          <p14:tracePt t="13681" x="2949575" y="4002088"/>
          <p14:tracePt t="13687" x="2943225" y="4002088"/>
          <p14:tracePt t="13693" x="2936875" y="4002088"/>
          <p14:tracePt t="13698" x="2930525" y="4002088"/>
          <p14:tracePt t="13703" x="2924175" y="4002088"/>
          <p14:tracePt t="13705" x="2924175" y="3995738"/>
          <p14:tracePt t="13706" x="2917825" y="3995738"/>
          <p14:tracePt t="13710" x="2911475" y="3995738"/>
          <p14:tracePt t="13712" x="2905125" y="3995738"/>
          <p14:tracePt t="13717" x="2898775" y="3995738"/>
          <p14:tracePt t="13718" x="2892425" y="3995738"/>
          <p14:tracePt t="13720" x="2886075" y="3995738"/>
          <p14:tracePt t="13723" x="2879725" y="3995738"/>
          <p14:tracePt t="13725" x="2873375" y="3995738"/>
          <p14:tracePt t="13727" x="2867025" y="3989388"/>
          <p14:tracePt t="13730" x="2860675" y="3989388"/>
          <p14:tracePt t="13731" x="2854325" y="3989388"/>
          <p14:tracePt t="13733" x="2847975" y="3989388"/>
          <p14:tracePt t="13734" x="2841625" y="3989388"/>
          <p14:tracePt t="13737" x="2835275" y="3989388"/>
          <p14:tracePt t="13738" x="2828925" y="3983038"/>
          <p14:tracePt t="13739" x="2822575" y="3983038"/>
          <p14:tracePt t="13740" x="2816225" y="3983038"/>
          <p14:tracePt t="13742" x="2809875" y="3983038"/>
          <p14:tracePt t="13744" x="2803525" y="3983038"/>
          <p14:tracePt t="13745" x="2797175" y="3983038"/>
          <p14:tracePt t="13746" x="2790825" y="3983038"/>
          <p14:tracePt t="13748" x="2784475" y="3983038"/>
          <p14:tracePt t="13750" x="2778125" y="3983038"/>
          <p14:tracePt t="13751" x="2771775" y="3983038"/>
          <p14:tracePt t="13752" x="2765425" y="3983038"/>
          <p14:tracePt t="13753" x="2759075" y="3983038"/>
          <p14:tracePt t="13754" x="2752725" y="3983038"/>
          <p14:tracePt t="13756" x="2746375" y="3983038"/>
          <p14:tracePt t="13758" x="2740025" y="3983038"/>
          <p14:tracePt t="13759" x="2733675" y="3983038"/>
          <p14:tracePt t="13760" x="2727325" y="3983038"/>
          <p14:tracePt t="13761" x="2720975" y="3983038"/>
          <p14:tracePt t="13762" x="2714625" y="3983038"/>
          <p14:tracePt t="13764" x="2708275" y="3983038"/>
          <p14:tracePt t="13765" x="2701925" y="3983038"/>
          <p14:tracePt t="13767" x="2695575" y="3983038"/>
          <p14:tracePt t="13768" x="2689225" y="3983038"/>
          <p14:tracePt t="13769" x="2682875" y="3983038"/>
          <p14:tracePt t="13770" x="2676525" y="3983038"/>
          <p14:tracePt t="13772" x="2670175" y="3983038"/>
          <p14:tracePt t="13773" x="2663825" y="3983038"/>
          <p14:tracePt t="13775" x="2657475" y="3983038"/>
          <p14:tracePt t="13776" x="2651125" y="3983038"/>
          <p14:tracePt t="13778" x="2644775" y="3983038"/>
          <p14:tracePt t="13779" x="2638425" y="3983038"/>
          <p14:tracePt t="13780" x="2632075" y="3983038"/>
          <p14:tracePt t="13782" x="2625725" y="3983038"/>
          <p14:tracePt t="13784" x="2619375" y="3983038"/>
          <p14:tracePt t="13785" x="2613025" y="3983038"/>
          <p14:tracePt t="13787" x="2606675" y="3983038"/>
          <p14:tracePt t="13788" x="2600325" y="3983038"/>
          <p14:tracePt t="13792" x="2593975" y="3983038"/>
          <p14:tracePt t="13792" x="2587625" y="3983038"/>
          <p14:tracePt t="13794" x="2581275" y="3983038"/>
          <p14:tracePt t="13795" x="2574925" y="3983038"/>
          <p14:tracePt t="13798" x="2568575" y="3983038"/>
          <p14:tracePt t="13800" x="2562225" y="3983038"/>
          <p14:tracePt t="13801" x="2555875" y="3983038"/>
          <p14:tracePt t="13803" x="2549525" y="3983038"/>
          <p14:tracePt t="13805" x="2543175" y="3983038"/>
          <p14:tracePt t="13806" x="2536825" y="3983038"/>
          <p14:tracePt t="13808" x="2536825" y="3989388"/>
          <p14:tracePt t="13809" x="2530475" y="3989388"/>
          <p14:tracePt t="13810" x="2524125" y="3989388"/>
          <p14:tracePt t="13812" x="2517775" y="3989388"/>
          <p14:tracePt t="13814" x="2509838" y="3989388"/>
          <p14:tracePt t="13815" x="2509838" y="3995738"/>
          <p14:tracePt t="13817" x="2503488" y="3995738"/>
          <p14:tracePt t="13818" x="2497138" y="3995738"/>
          <p14:tracePt t="13820" x="2490788" y="3995738"/>
          <p14:tracePt t="13821" x="2484438" y="3995738"/>
          <p14:tracePt t="13823" x="2484438" y="4002088"/>
          <p14:tracePt t="13825" x="2478088" y="4002088"/>
          <p14:tracePt t="13826" x="2471738" y="4002088"/>
          <p14:tracePt t="13827" x="2471738" y="4008438"/>
          <p14:tracePt t="13828" x="2465388" y="4008438"/>
          <p14:tracePt t="13830" x="2465388" y="4014788"/>
          <p14:tracePt t="13831" x="2459038" y="4014788"/>
          <p14:tracePt t="13833" x="2452688" y="4014788"/>
          <p14:tracePt t="13836" x="2446338" y="4014788"/>
          <p14:tracePt t="13837" x="2446338" y="4021138"/>
          <p14:tracePt t="13839" x="2439988" y="4021138"/>
          <p14:tracePt t="13842" x="2433638" y="4021138"/>
          <p14:tracePt t="13842" x="2433638" y="4027488"/>
          <p14:tracePt t="13845" x="2427288" y="4033838"/>
          <p14:tracePt t="13848" x="2420938" y="4033838"/>
          <p14:tracePt t="13850" x="2420938" y="4040188"/>
          <p14:tracePt t="13852" x="2414588" y="4040188"/>
          <p14:tracePt t="13853" x="2414588" y="4046538"/>
          <p14:tracePt t="13856" x="2414588" y="4052888"/>
          <p14:tracePt t="13857" x="2408238" y="4052888"/>
          <p14:tracePt t="13860" x="2401888" y="4052888"/>
          <p14:tracePt t="13861" x="2401888" y="4059238"/>
          <p14:tracePt t="13864" x="2395538" y="4059238"/>
          <p14:tracePt t="13865" x="2395538" y="4065588"/>
          <p14:tracePt t="13870" x="2395538" y="4073525"/>
          <p14:tracePt t="13872" x="2389188" y="4073525"/>
          <p14:tracePt t="13875" x="2389188" y="4079875"/>
          <p14:tracePt t="13879" x="2382838" y="4086225"/>
          <p14:tracePt t="13891" x="2382838" y="4092575"/>
          <p14:tracePt t="13894" x="2382838" y="4098925"/>
          <p14:tracePt t="13900" x="2382838" y="4105275"/>
          <p14:tracePt t="13928" x="2382838" y="4111625"/>
          <p14:tracePt t="13939" x="2382838" y="4117975"/>
          <p14:tracePt t="13941" x="2389188" y="4117975"/>
          <p14:tracePt t="13946" x="2395538" y="4117975"/>
          <p14:tracePt t="13951" x="2401888" y="4117975"/>
          <p14:tracePt t="13952" x="2401888" y="4124325"/>
          <p14:tracePt t="13954" x="2408238" y="4124325"/>
          <p14:tracePt t="13959" x="2414588" y="4124325"/>
          <p14:tracePt t="13961" x="2420938" y="4124325"/>
          <p14:tracePt t="13964" x="2427288" y="4124325"/>
          <p14:tracePt t="13968" x="2433638" y="4124325"/>
          <p14:tracePt t="13969" x="2433638" y="4130675"/>
          <p14:tracePt t="13971" x="2439988" y="4130675"/>
          <p14:tracePt t="13973" x="2446338" y="4130675"/>
          <p14:tracePt t="13976" x="2452688" y="4130675"/>
          <p14:tracePt t="13978" x="2459038" y="4130675"/>
          <p14:tracePt t="13981" x="2465388" y="4130675"/>
          <p14:tracePt t="13983" x="2471738" y="4130675"/>
          <p14:tracePt t="13985" x="2478088" y="4130675"/>
          <p14:tracePt t="13986" x="2484438" y="4130675"/>
          <p14:tracePt t="13989" x="2490788" y="4130675"/>
          <p14:tracePt t="13990" x="2497138" y="4130675"/>
          <p14:tracePt t="13992" x="2503488" y="4130675"/>
          <p14:tracePt t="13994" x="2509838" y="4130675"/>
          <p14:tracePt t="13996" x="2517775" y="4130675"/>
          <p14:tracePt t="13997" x="2524125" y="4130675"/>
          <p14:tracePt t="13998" x="2530475" y="4130675"/>
          <p14:tracePt t="14000" x="2536825" y="4130675"/>
          <p14:tracePt t="14001" x="2543175" y="4130675"/>
          <p14:tracePt t="14003" x="2549525" y="4130675"/>
          <p14:tracePt t="14004" x="2555875" y="4130675"/>
          <p14:tracePt t="14005" x="2562225" y="4130675"/>
          <p14:tracePt t="14006" x="2568575" y="4130675"/>
          <p14:tracePt t="14008" x="2574925" y="4130675"/>
          <p14:tracePt t="14009" x="2581275" y="4130675"/>
          <p14:tracePt t="14010" x="2587625" y="4130675"/>
          <p14:tracePt t="14011" x="2593975" y="4130675"/>
          <p14:tracePt t="14012" x="2600325" y="4130675"/>
          <p14:tracePt t="14013" x="2606675" y="4130675"/>
          <p14:tracePt t="14014" x="2613025" y="4130675"/>
          <p14:tracePt t="14015" x="2619375" y="4130675"/>
          <p14:tracePt t="14016" x="2625725" y="4130675"/>
          <p14:tracePt t="14017" x="2632075" y="4130675"/>
          <p14:tracePt t="14018" x="2638425" y="4130675"/>
          <p14:tracePt t="14019" x="2644775" y="4130675"/>
          <p14:tracePt t="14020" x="2651125" y="4130675"/>
          <p14:tracePt t="14021" x="2657475" y="4130675"/>
          <p14:tracePt t="14022" x="2663825" y="4130675"/>
          <p14:tracePt t="14023" x="2670175" y="4130675"/>
          <p14:tracePt t="14024" x="2676525" y="4130675"/>
          <p14:tracePt t="14025" x="2682875" y="4130675"/>
          <p14:tracePt t="14026" x="2689225" y="4130675"/>
          <p14:tracePt t="14027" x="2695575" y="4130675"/>
          <p14:tracePt t="14028" x="2701925" y="4130675"/>
          <p14:tracePt t="14029" x="2708275" y="4130675"/>
          <p14:tracePt t="14030" x="2714625" y="4130675"/>
          <p14:tracePt t="14031" x="2727325" y="4130675"/>
          <p14:tracePt t="14032" x="2733675" y="4130675"/>
          <p14:tracePt t="14033" x="2740025" y="4130675"/>
          <p14:tracePt t="14034" x="2752725" y="4124325"/>
          <p14:tracePt t="14036" x="2759075" y="4124325"/>
          <p14:tracePt t="14037" x="2765425" y="4124325"/>
          <p14:tracePt t="14038" x="2771775" y="4124325"/>
          <p14:tracePt t="14039" x="2778125" y="4124325"/>
          <p14:tracePt t="14040" x="2790825" y="4124325"/>
          <p14:tracePt t="14041" x="2797175" y="4117975"/>
          <p14:tracePt t="14042" x="2803525" y="4117975"/>
          <p14:tracePt t="14043" x="2809875" y="4117975"/>
          <p14:tracePt t="14044" x="2816225" y="4117975"/>
          <p14:tracePt t="14045" x="2828925" y="4117975"/>
          <p14:tracePt t="14047" x="2841625" y="4117975"/>
          <p14:tracePt t="14048" x="2847975" y="4117975"/>
          <p14:tracePt t="14049" x="2854325" y="4117975"/>
          <p14:tracePt t="14050" x="2860675" y="4117975"/>
          <p14:tracePt t="14051" x="2873375" y="4111625"/>
          <p14:tracePt t="14052" x="2879725" y="4111625"/>
          <p14:tracePt t="14053" x="2886075" y="4111625"/>
          <p14:tracePt t="14054" x="2892425" y="4111625"/>
          <p14:tracePt t="14055" x="2898775" y="4111625"/>
          <p14:tracePt t="14056" x="2905125" y="4111625"/>
          <p14:tracePt t="14058" x="2924175" y="4111625"/>
          <p14:tracePt t="14059" x="2930525" y="4105275"/>
          <p14:tracePt t="14060" x="2936875" y="4105275"/>
          <p14:tracePt t="14061" x="2943225" y="4105275"/>
          <p14:tracePt t="14062" x="2949575" y="4105275"/>
          <p14:tracePt t="14063" x="2955925" y="4105275"/>
          <p14:tracePt t="14064" x="2962275" y="4105275"/>
          <p14:tracePt t="14065" x="2976563" y="4105275"/>
          <p14:tracePt t="14066" x="2982913" y="4105275"/>
          <p14:tracePt t="14067" x="2989263" y="4105275"/>
          <p14:tracePt t="14068" x="2995613" y="4105275"/>
          <p14:tracePt t="14069" x="3001963" y="4105275"/>
          <p14:tracePt t="14070" x="3008313" y="4105275"/>
          <p14:tracePt t="14071" x="3014663" y="4105275"/>
          <p14:tracePt t="14072" x="3027363" y="4105275"/>
          <p14:tracePt t="14073" x="3033713" y="4105275"/>
          <p14:tracePt t="14074" x="3040063" y="4105275"/>
          <p14:tracePt t="14075" x="3046413" y="4105275"/>
          <p14:tracePt t="14076" x="3052763" y="4098925"/>
          <p14:tracePt t="14077" x="3059113" y="4098925"/>
          <p14:tracePt t="14078" x="3065463" y="4098925"/>
          <p14:tracePt t="14079" x="3071813" y="4098925"/>
          <p14:tracePt t="14080" x="3084513" y="4098925"/>
          <p14:tracePt t="14081" x="3090863" y="4098925"/>
          <p14:tracePt t="14083" x="3103563" y="4098925"/>
          <p14:tracePt t="14084" x="3109913" y="4098925"/>
          <p14:tracePt t="14085" x="3116263" y="4098925"/>
          <p14:tracePt t="14086" x="3122613" y="4098925"/>
          <p14:tracePt t="14087" x="3128963" y="4098925"/>
          <p14:tracePt t="14088" x="3135313" y="4098925"/>
          <p14:tracePt t="14089" x="3141663" y="4098925"/>
          <p14:tracePt t="14091" x="3148013" y="4098925"/>
          <p14:tracePt t="14092" x="3154363" y="4098925"/>
          <p14:tracePt t="14093" x="3160713" y="4098925"/>
          <p14:tracePt t="14094" x="3167063" y="4098925"/>
          <p14:tracePt t="14095" x="3173413" y="4098925"/>
          <p14:tracePt t="14096" x="3179763" y="4098925"/>
          <p14:tracePt t="14097" x="3186113" y="4098925"/>
          <p14:tracePt t="14098" x="3192463" y="4098925"/>
          <p14:tracePt t="14099" x="3198813" y="4098925"/>
          <p14:tracePt t="14101" x="3205163" y="4098925"/>
          <p14:tracePt t="14102" x="3211513" y="4098925"/>
          <p14:tracePt t="14103" x="3217863" y="4098925"/>
          <p14:tracePt t="14104" x="3224213" y="4098925"/>
          <p14:tracePt t="14105" x="3230563" y="4098925"/>
          <p14:tracePt t="14106" x="3236913" y="4098925"/>
          <p14:tracePt t="14108" x="3243263" y="4098925"/>
          <p14:tracePt t="14109" x="3249613" y="4098925"/>
          <p14:tracePt t="14110" x="3255963" y="4098925"/>
          <p14:tracePt t="14112" x="3262313" y="4098925"/>
          <p14:tracePt t="14113" x="3268663" y="4098925"/>
          <p14:tracePt t="14114" x="3275013" y="4098925"/>
          <p14:tracePt t="14115" x="3281363" y="4098925"/>
          <p14:tracePt t="14116" x="3287713" y="4098925"/>
          <p14:tracePt t="14119" x="3294063" y="4098925"/>
          <p14:tracePt t="14120" x="3300413" y="4098925"/>
          <p14:tracePt t="14121" x="3306763" y="4098925"/>
          <p14:tracePt t="14123" x="3313113" y="4098925"/>
          <p14:tracePt t="14125" x="3319463" y="4098925"/>
          <p14:tracePt t="14126" x="3325813" y="4098925"/>
          <p14:tracePt t="14127" x="3332163" y="4098925"/>
          <p14:tracePt t="14128" x="3338513" y="4105275"/>
          <p14:tracePt t="14130" x="3344863" y="4105275"/>
          <p14:tracePt t="14131" x="3351213" y="4105275"/>
          <p14:tracePt t="14134" x="3357563" y="4105275"/>
          <p14:tracePt t="14135" x="3363913" y="4111625"/>
          <p14:tracePt t="14136" x="3370263" y="4111625"/>
          <p14:tracePt t="14139" x="3376613" y="4111625"/>
          <p14:tracePt t="14140" x="3382963" y="4117975"/>
          <p14:tracePt t="14142" x="3389313" y="4117975"/>
          <p14:tracePt t="14143" x="3395663" y="4117975"/>
          <p14:tracePt t="14146" x="3402013" y="4124325"/>
          <p14:tracePt t="14147" x="3408363" y="4124325"/>
          <p14:tracePt t="14149" x="3414713" y="4124325"/>
          <p14:tracePt t="14151" x="3421063" y="4124325"/>
          <p14:tracePt t="14153" x="3421063" y="4130675"/>
          <p14:tracePt t="14154" x="3427413" y="4130675"/>
          <p14:tracePt t="14156" x="3435350" y="4130675"/>
          <p14:tracePt t="14159" x="3441700" y="4130675"/>
          <p14:tracePt t="14161" x="3448050" y="4130675"/>
          <p14:tracePt t="14162" x="3448050" y="4137025"/>
          <p14:tracePt t="14163" x="3454400" y="4137025"/>
          <p14:tracePt t="14166" x="3460750" y="4137025"/>
          <p14:tracePt t="14167" x="3460750" y="4143375"/>
          <p14:tracePt t="14169" x="3467100" y="4143375"/>
          <p14:tracePt t="14171" x="3473450" y="4143375"/>
          <p14:tracePt t="14175" x="3479800" y="4143375"/>
          <p14:tracePt t="14177" x="3486150" y="4149725"/>
          <p14:tracePt t="14179" x="3492500" y="4149725"/>
          <p14:tracePt t="14183" x="3498850" y="4156075"/>
          <p14:tracePt t="14184" x="3505200" y="4156075"/>
          <p14:tracePt t="14186" x="3511550" y="4156075"/>
          <p14:tracePt t="14188" x="3511550" y="4162425"/>
          <p14:tracePt t="14191" x="3517900" y="4162425"/>
          <p14:tracePt t="14193" x="3524250" y="4162425"/>
          <p14:tracePt t="14195" x="3530600" y="4162425"/>
          <p14:tracePt t="14196" x="3530600" y="4168775"/>
          <p14:tracePt t="14200" x="3536950" y="4168775"/>
          <p14:tracePt t="14202" x="3543300" y="4175125"/>
          <p14:tracePt t="14205" x="3549650" y="4175125"/>
          <p14:tracePt t="14210" x="3549650" y="4181475"/>
          <p14:tracePt t="14211" x="3556000" y="4181475"/>
          <p14:tracePt t="14214" x="3562350" y="4181475"/>
          <p14:tracePt t="14217" x="3568700" y="4181475"/>
          <p14:tracePt t="14223" x="3568700" y="4187825"/>
          <p14:tracePt t="14224" x="3575050" y="4187825"/>
          <p14:tracePt t="14228" x="3581400" y="4187825"/>
          <p14:tracePt t="14233" x="3581400" y="4194175"/>
          <p14:tracePt t="14234" x="3587750" y="4194175"/>
          <p14:tracePt t="14659" x="3587750" y="4200525"/>
          <p14:tracePt t="14668" x="3581400" y="4200525"/>
          <p14:tracePt t="14672" x="3575050" y="4200525"/>
          <p14:tracePt t="14678" x="3568700" y="4200525"/>
          <p14:tracePt t="14682" x="3562350" y="4206875"/>
          <p14:tracePt t="14686" x="3556000" y="4206875"/>
          <p14:tracePt t="14692" x="3549650" y="4206875"/>
          <p14:tracePt t="14693" x="3549650" y="4213225"/>
          <p14:tracePt t="14697" x="3543300" y="4213225"/>
          <p14:tracePt t="14702" x="3536950" y="4213225"/>
          <p14:tracePt t="14704" x="3536950" y="4219575"/>
          <p14:tracePt t="14713" x="3530600" y="4219575"/>
          <p14:tracePt t="14721" x="3530600" y="4225925"/>
          <p14:tracePt t="14724" x="3524250" y="4225925"/>
          <p14:tracePt t="14733" x="3517900" y="4225925"/>
          <p14:tracePt t="14734" x="3517900" y="4232275"/>
          <p14:tracePt t="14750" x="3517900" y="4238625"/>
          <p14:tracePt t="14867" x="3524250" y="4232275"/>
          <p14:tracePt t="14872" x="3530600" y="4232275"/>
          <p14:tracePt t="14875" x="3536950" y="4225925"/>
          <p14:tracePt t="14877" x="3543300" y="4225925"/>
          <p14:tracePt t="14882" x="3549650" y="4219575"/>
          <p14:tracePt t="14891" x="3575050" y="4213225"/>
          <p14:tracePt t="14891" x="3581400" y="4213225"/>
          <p14:tracePt t="14893" x="3587750" y="4206875"/>
          <p14:tracePt t="14896" x="3594100" y="4206875"/>
          <p14:tracePt t="14897" x="3600450" y="4206875"/>
          <p14:tracePt t="14899" x="3606800" y="4206875"/>
          <p14:tracePt t="14900" x="3613150" y="4206875"/>
          <p14:tracePt t="14903" x="3619500" y="4206875"/>
          <p14:tracePt t="14904" x="3625850" y="4206875"/>
          <p14:tracePt t="14906" x="3632200" y="4206875"/>
          <p14:tracePt t="14907" x="3638550" y="4200525"/>
          <p14:tracePt t="14909" x="3644900" y="4200525"/>
          <p14:tracePt t="14911" x="3651250" y="4200525"/>
          <p14:tracePt t="14912" x="3657600" y="4200525"/>
          <p14:tracePt t="14915" x="3663950" y="4200525"/>
          <p14:tracePt t="14916" x="3670300" y="4200525"/>
          <p14:tracePt t="14918" x="3676650" y="4200525"/>
          <p14:tracePt t="14919" x="3683000" y="4200525"/>
          <p14:tracePt t="14923" x="3689350" y="4200525"/>
          <p14:tracePt t="14924" x="3695700" y="4200525"/>
          <p14:tracePt t="14926" x="3702050" y="4200525"/>
          <p14:tracePt t="14928" x="3708400" y="4200525"/>
          <p14:tracePt t="14930" x="3714750" y="4200525"/>
          <p14:tracePt t="14931" x="3714750" y="4194175"/>
          <p14:tracePt t="14932" x="3721100" y="4194175"/>
          <p14:tracePt t="14933" x="3727450" y="4194175"/>
          <p14:tracePt t="14936" x="3733800" y="4194175"/>
          <p14:tracePt t="14938" x="3740150" y="4194175"/>
          <p14:tracePt t="14940" x="3746500" y="4194175"/>
          <p14:tracePt t="14943" x="3752850" y="4194175"/>
          <p14:tracePt t="14945" x="3759200" y="4194175"/>
          <p14:tracePt t="14948" x="3765550" y="4194175"/>
          <p14:tracePt t="14950" x="3771900" y="4194175"/>
          <p14:tracePt t="14952" x="3778250" y="4194175"/>
          <p14:tracePt t="14955" x="3784600" y="4194175"/>
          <p14:tracePt t="14957" x="3790950" y="4194175"/>
          <p14:tracePt t="14959" x="3797300" y="4194175"/>
          <p14:tracePt t="14965" x="3803650" y="4194175"/>
          <p14:tracePt t="14966" x="3810000" y="4194175"/>
          <p14:tracePt t="14969" x="3816350" y="4194175"/>
          <p14:tracePt t="14974" x="3822700" y="4194175"/>
          <p14:tracePt t="14980" x="3829050" y="4194175"/>
          <p14:tracePt t="14981" x="3829050" y="4200525"/>
          <p14:tracePt t="14985" x="3835400" y="4200525"/>
          <p14:tracePt t="15004" x="3841750" y="4200525"/>
          <p14:tracePt t="15415" x="3841750" y="4206875"/>
          <p14:tracePt t="15421" x="3841750" y="4219575"/>
          <p14:tracePt t="15423" x="3835400" y="4225925"/>
          <p14:tracePt t="15425" x="3835400" y="4232275"/>
          <p14:tracePt t="15429" x="3829050" y="4232275"/>
          <p14:tracePt t="15431" x="3829050" y="4238625"/>
          <p14:tracePt t="15433" x="3829050" y="4244975"/>
          <p14:tracePt t="15435" x="3822700" y="4251325"/>
          <p14:tracePt t="15439" x="3822700" y="4257675"/>
          <p14:tracePt t="15441" x="3816350" y="4264025"/>
          <p14:tracePt t="15444" x="3816350" y="4270375"/>
          <p14:tracePt t="15447" x="3810000" y="4270375"/>
          <p14:tracePt t="15450" x="3810000" y="4276725"/>
          <p14:tracePt t="15452" x="3803650" y="4276725"/>
          <p14:tracePt t="15453" x="3803650" y="4283075"/>
          <p14:tracePt t="15458" x="3803650" y="4289425"/>
          <p14:tracePt t="15464" x="3803650" y="4295775"/>
          <p14:tracePt t="15467" x="3797300" y="4295775"/>
          <p14:tracePt t="15473" x="3797300" y="4302125"/>
          <p14:tracePt t="15479" x="3797300" y="4308475"/>
          <p14:tracePt t="15484" x="3790950" y="4308475"/>
          <p14:tracePt t="15492" x="3790950" y="4314825"/>
          <p14:tracePt t="15497" x="3790950" y="4321175"/>
          <p14:tracePt t="15499" x="3784600" y="4321175"/>
          <p14:tracePt t="15502" x="3784600" y="4327525"/>
          <p14:tracePt t="15508" x="3784600" y="4333875"/>
          <p14:tracePt t="15512" x="3784600" y="4340225"/>
          <p14:tracePt t="15514" x="3778250" y="4340225"/>
          <p14:tracePt t="15515" x="3778250" y="4346575"/>
          <p14:tracePt t="15520" x="3778250" y="4352925"/>
          <p14:tracePt t="15522" x="3771900" y="4352925"/>
          <p14:tracePt t="15524" x="3771900" y="4359275"/>
          <p14:tracePt t="15527" x="3771900" y="4365625"/>
          <p14:tracePt t="15528" x="3765550" y="4365625"/>
          <p14:tracePt t="15531" x="3765550" y="4371975"/>
          <p14:tracePt t="15537" x="3765550" y="4378325"/>
          <p14:tracePt t="15541" x="3765550" y="4384675"/>
          <p14:tracePt t="15542" x="3759200" y="4384675"/>
          <p14:tracePt t="15551" x="3759200" y="4391025"/>
          <p14:tracePt t="15554" x="3752850" y="4391025"/>
          <p14:tracePt t="15655" x="3752850" y="4384675"/>
          <p14:tracePt t="15658" x="3752850" y="4378325"/>
          <p14:tracePt t="15661" x="3752850" y="4371975"/>
          <p14:tracePt t="15665" x="3752850" y="4365625"/>
          <p14:tracePt t="15668" x="3752850" y="4359275"/>
          <p14:tracePt t="15670" x="3752850" y="4352925"/>
          <p14:tracePt t="15674" x="3752850" y="4346575"/>
          <p14:tracePt t="15676" x="3752850" y="4340225"/>
          <p14:tracePt t="15678" x="3746500" y="4333875"/>
          <p14:tracePt t="15682" x="3740150" y="4327525"/>
          <p14:tracePt t="15684" x="3740150" y="4321175"/>
          <p14:tracePt t="15685" x="3733800" y="4314825"/>
          <p14:tracePt t="15688" x="3733800" y="4308475"/>
          <p14:tracePt t="15689" x="3727450" y="4302125"/>
          <p14:tracePt t="15690" x="3721100" y="4302125"/>
          <p14:tracePt t="15691" x="3721100" y="4295775"/>
          <p14:tracePt t="15692" x="3714750" y="4289425"/>
          <p14:tracePt t="15694" x="3708400" y="4283075"/>
          <p14:tracePt t="15695" x="3708400" y="4276725"/>
          <p14:tracePt t="15697" x="3702050" y="4270375"/>
          <p14:tracePt t="15697" x="3695700" y="4270375"/>
          <p14:tracePt t="15699" x="3689350" y="4264025"/>
          <p14:tracePt t="15700" x="3683000" y="4257675"/>
          <p14:tracePt t="15702" x="3670300" y="4251325"/>
          <p14:tracePt t="15703" x="3663950" y="4244975"/>
          <p14:tracePt t="15705" x="3657600" y="4238625"/>
          <p14:tracePt t="15706" x="3651250" y="4225925"/>
          <p14:tracePt t="15707" x="3644900" y="4225925"/>
          <p14:tracePt t="15708" x="3638550" y="4219575"/>
          <p14:tracePt t="15709" x="3632200" y="4219575"/>
          <p14:tracePt t="15710" x="3625850" y="4213225"/>
          <p14:tracePt t="15711" x="3619500" y="4200525"/>
          <p14:tracePt t="15712" x="3613150" y="4200525"/>
          <p14:tracePt t="15713" x="3606800" y="4194175"/>
          <p14:tracePt t="15714" x="3600450" y="4187825"/>
          <p14:tracePt t="15715" x="3594100" y="4181475"/>
          <p14:tracePt t="15716" x="3581400" y="4181475"/>
          <p14:tracePt t="15717" x="3575050" y="4175125"/>
          <p14:tracePt t="15718" x="3568700" y="4168775"/>
          <p14:tracePt t="15719" x="3562350" y="4162425"/>
          <p14:tracePt t="15720" x="3556000" y="4162425"/>
          <p14:tracePt t="15722" x="3549650" y="4149725"/>
          <p14:tracePt t="15722" x="3536950" y="4149725"/>
          <p14:tracePt t="15723" x="3530600" y="4143375"/>
          <p14:tracePt t="15724" x="3517900" y="4137025"/>
          <p14:tracePt t="15725" x="3511550" y="4130675"/>
          <p14:tracePt t="15726" x="3498850" y="4124325"/>
          <p14:tracePt t="15727" x="3492500" y="4124325"/>
          <p14:tracePt t="15728" x="3486150" y="4117975"/>
          <p14:tracePt t="15730" x="3467100" y="4105275"/>
          <p14:tracePt t="15731" x="3460750" y="4105275"/>
          <p14:tracePt t="15732" x="3448050" y="4098925"/>
          <p14:tracePt t="15733" x="3441700" y="4092575"/>
          <p14:tracePt t="15734" x="3435350" y="4092575"/>
          <p14:tracePt t="15735" x="3427413" y="4092575"/>
          <p14:tracePt t="15736" x="3414713" y="4086225"/>
          <p14:tracePt t="15737" x="3402013" y="4079875"/>
          <p14:tracePt t="15738" x="3395663" y="4079875"/>
          <p14:tracePt t="15739" x="3389313" y="4073525"/>
          <p14:tracePt t="15740" x="3382963" y="4065588"/>
          <p14:tracePt t="15741" x="3376613" y="4065588"/>
          <p14:tracePt t="15742" x="3363913" y="4059238"/>
          <p14:tracePt t="15743" x="3357563" y="4059238"/>
          <p14:tracePt t="15744" x="3344863" y="4052888"/>
          <p14:tracePt t="15745" x="3338513" y="4046538"/>
          <p14:tracePt t="15746" x="3332163" y="4046538"/>
          <p14:tracePt t="15747" x="3325813" y="4040188"/>
          <p14:tracePt t="15748" x="3319463" y="4040188"/>
          <p14:tracePt t="15749" x="3306763" y="4040188"/>
          <p14:tracePt t="15750" x="3300413" y="4033838"/>
          <p14:tracePt t="15751" x="3287713" y="4033838"/>
          <p14:tracePt t="15752" x="3281363" y="4027488"/>
          <p14:tracePt t="15753" x="3275013" y="4027488"/>
          <p14:tracePt t="15755" x="3262313" y="4021138"/>
          <p14:tracePt t="15756" x="3255963" y="4021138"/>
          <p14:tracePt t="15757" x="3249613" y="4014788"/>
          <p14:tracePt t="15758" x="3243263" y="4014788"/>
          <p14:tracePt t="15759" x="3236913" y="4008438"/>
          <p14:tracePt t="15760" x="3230563" y="4008438"/>
          <p14:tracePt t="15761" x="3224213" y="4008438"/>
          <p14:tracePt t="15762" x="3217863" y="4002088"/>
          <p14:tracePt t="15763" x="3211513" y="4002088"/>
          <p14:tracePt t="15764" x="3205163" y="4002088"/>
          <p14:tracePt t="15765" x="3198813" y="3995738"/>
          <p14:tracePt t="15766" x="3192463" y="3995738"/>
          <p14:tracePt t="15767" x="3186113" y="3995738"/>
          <p14:tracePt t="15768" x="3179763" y="3995738"/>
          <p14:tracePt t="15770" x="3173413" y="3995738"/>
          <p14:tracePt t="15771" x="3167063" y="3989388"/>
          <p14:tracePt t="15773" x="3160713" y="3989388"/>
          <p14:tracePt t="15774" x="3154363" y="3989388"/>
          <p14:tracePt t="15776" x="3148013" y="3989388"/>
          <p14:tracePt t="15777" x="3141663" y="3989388"/>
          <p14:tracePt t="15780" x="3135313" y="3989388"/>
          <p14:tracePt t="15781" x="3128963" y="3989388"/>
          <p14:tracePt t="15783" x="3122613" y="3989388"/>
          <p14:tracePt t="15784" x="3116263" y="3989388"/>
          <p14:tracePt t="15787" x="3109913" y="3989388"/>
          <p14:tracePt t="15789" x="3103563" y="3989388"/>
          <p14:tracePt t="15791" x="3097213" y="3989388"/>
          <p14:tracePt t="15794" x="3090863" y="3989388"/>
          <p14:tracePt t="15796" x="3084513" y="3989388"/>
          <p14:tracePt t="15797" x="3084513" y="3995738"/>
          <p14:tracePt t="15798" x="3078163" y="3995738"/>
          <p14:tracePt t="15800" x="3071813" y="3995738"/>
          <p14:tracePt t="15801" x="3071813" y="4002088"/>
          <p14:tracePt t="15802" x="3065463" y="4002088"/>
          <p14:tracePt t="15805" x="3059113" y="4002088"/>
          <p14:tracePt t="15806" x="3059113" y="4008438"/>
          <p14:tracePt t="15808" x="3052763" y="4008438"/>
          <p14:tracePt t="15809" x="3052763" y="4014788"/>
          <p14:tracePt t="15810" x="3046413" y="4014788"/>
          <p14:tracePt t="15812" x="3040063" y="4021138"/>
          <p14:tracePt t="15815" x="3033713" y="4021138"/>
          <p14:tracePt t="15816" x="3033713" y="4027488"/>
          <p14:tracePt t="15817" x="3027363" y="4027488"/>
          <p14:tracePt t="15818" x="3027363" y="4033838"/>
          <p14:tracePt t="15819" x="3021013" y="4033838"/>
          <p14:tracePt t="15820" x="3014663" y="4040188"/>
          <p14:tracePt t="15823" x="3008313" y="4040188"/>
          <p14:tracePt t="15824" x="3008313" y="4046538"/>
          <p14:tracePt t="15825" x="3001963" y="4052888"/>
          <p14:tracePt t="15827" x="2995613" y="4059238"/>
          <p14:tracePt t="15828" x="2989263" y="4059238"/>
          <p14:tracePt t="15830" x="2989263" y="4065588"/>
          <p14:tracePt t="15831" x="2982913" y="4065588"/>
          <p14:tracePt t="15832" x="2982913" y="4073525"/>
          <p14:tracePt t="15833" x="2976563" y="4079875"/>
          <p14:tracePt t="15835" x="2968625" y="4086225"/>
          <p14:tracePt t="15836" x="2968625" y="4092575"/>
          <p14:tracePt t="15837" x="2962275" y="4098925"/>
          <p14:tracePt t="15838" x="2955925" y="4098925"/>
          <p14:tracePt t="15839" x="2955925" y="4105275"/>
          <p14:tracePt t="15840" x="2949575" y="4111625"/>
          <p14:tracePt t="15841" x="2943225" y="4117975"/>
          <p14:tracePt t="15842" x="2936875" y="4124325"/>
          <p14:tracePt t="15844" x="2930525" y="4130675"/>
          <p14:tracePt t="15845" x="2924175" y="4137025"/>
          <p14:tracePt t="15846" x="2924175" y="4143375"/>
          <p14:tracePt t="15847" x="2917825" y="4149725"/>
          <p14:tracePt t="15848" x="2911475" y="4156075"/>
          <p14:tracePt t="15849" x="2911475" y="4162425"/>
          <p14:tracePt t="15850" x="2905125" y="4162425"/>
          <p14:tracePt t="15851" x="2898775" y="4168775"/>
          <p14:tracePt t="15852" x="2898775" y="4175125"/>
          <p14:tracePt t="15853" x="2892425" y="4181475"/>
          <p14:tracePt t="15855" x="2886075" y="4187825"/>
          <p14:tracePt t="15855" x="2886075" y="4194175"/>
          <p14:tracePt t="15856" x="2879725" y="4200525"/>
          <p14:tracePt t="15857" x="2873375" y="4206875"/>
          <p14:tracePt t="15858" x="2873375" y="4213225"/>
          <p14:tracePt t="15859" x="2867025" y="4219575"/>
          <p14:tracePt t="15860" x="2860675" y="4225925"/>
          <p14:tracePt t="15861" x="2854325" y="4232275"/>
          <p14:tracePt t="15862" x="2854325" y="4244975"/>
          <p14:tracePt t="15863" x="2847975" y="4251325"/>
          <p14:tracePt t="15864" x="2847975" y="4257675"/>
          <p14:tracePt t="15865" x="2835275" y="4264025"/>
          <p14:tracePt t="15866" x="2835275" y="4270375"/>
          <p14:tracePt t="15867" x="2828925" y="4276725"/>
          <p14:tracePt t="15868" x="2822575" y="4283075"/>
          <p14:tracePt t="15869" x="2822575" y="4289425"/>
          <p14:tracePt t="15870" x="2816225" y="4295775"/>
          <p14:tracePt t="15871" x="2809875" y="4302125"/>
          <p14:tracePt t="15872" x="2809875" y="4308475"/>
          <p14:tracePt t="15873" x="2803525" y="4314825"/>
          <p14:tracePt t="15874" x="2803525" y="4321175"/>
          <p14:tracePt t="15875" x="2797175" y="4327525"/>
          <p14:tracePt t="15876" x="2790825" y="4340225"/>
          <p14:tracePt t="15877" x="2790825" y="4346575"/>
          <p14:tracePt t="15878" x="2784475" y="4346575"/>
          <p14:tracePt t="15880" x="2784475" y="4352925"/>
          <p14:tracePt t="15880" x="2778125" y="4359275"/>
          <p14:tracePt t="15881" x="2778125" y="4365625"/>
          <p14:tracePt t="15882" x="2771775" y="4371975"/>
          <p14:tracePt t="15883" x="2771775" y="4378325"/>
          <p14:tracePt t="15884" x="2765425" y="4378325"/>
          <p14:tracePt t="15885" x="2765425" y="4384675"/>
          <p14:tracePt t="15886" x="2759075" y="4391025"/>
          <p14:tracePt t="15888" x="2752725" y="4403725"/>
          <p14:tracePt t="15889" x="2752725" y="4410075"/>
          <p14:tracePt t="15890" x="2746375" y="4416425"/>
          <p14:tracePt t="15892" x="2746375" y="4422775"/>
          <p14:tracePt t="15893" x="2746375" y="4429125"/>
          <p14:tracePt t="15894" x="2746375" y="4435475"/>
          <p14:tracePt t="15895" x="2740025" y="4435475"/>
          <p14:tracePt t="15896" x="2740025" y="4441825"/>
          <p14:tracePt t="15898" x="2733675" y="4448175"/>
          <p14:tracePt t="15899" x="2733675" y="4454525"/>
          <p14:tracePt t="15901" x="2727325" y="4460875"/>
          <p14:tracePt t="15902" x="2727325" y="4467225"/>
          <p14:tracePt t="15904" x="2727325" y="4473575"/>
          <p14:tracePt t="15906" x="2720975" y="4479925"/>
          <p14:tracePt t="15908" x="2720975" y="4486275"/>
          <p14:tracePt t="15909" x="2720975" y="4492625"/>
          <p14:tracePt t="15910" x="2714625" y="4492625"/>
          <p14:tracePt t="15913" x="2714625" y="4498975"/>
          <p14:tracePt t="15914" x="2714625" y="4506913"/>
          <p14:tracePt t="15916" x="2714625" y="4513263"/>
          <p14:tracePt t="15920" x="2714625" y="4519613"/>
          <p14:tracePt t="15922" x="2714625" y="4525963"/>
          <p14:tracePt t="15924" x="2708275" y="4525963"/>
          <p14:tracePt t="15927" x="2708275" y="4532313"/>
          <p14:tracePt t="15934" x="2708275" y="4538663"/>
          <p14:tracePt t="16135" x="2708275" y="4532313"/>
          <p14:tracePt t="16153" x="2708275" y="4525963"/>
          <p14:tracePt t="16160" x="2708275" y="4519613"/>
          <p14:tracePt t="16161" x="2714625" y="4519613"/>
          <p14:tracePt t="16172" x="2714625" y="4513263"/>
          <p14:tracePt t="16173" x="2720975" y="4513263"/>
          <p14:tracePt t="16176" x="2720975" y="4506913"/>
          <p14:tracePt t="16184" x="2720975" y="4498975"/>
          <p14:tracePt t="16185" x="2727325" y="4498975"/>
          <p14:tracePt t="16193" x="2727325" y="4492625"/>
          <p14:tracePt t="16200" x="2733675" y="4486275"/>
          <p14:tracePt t="16208" x="2733675" y="4479925"/>
          <p14:tracePt t="16217" x="2740025" y="4479925"/>
          <p14:tracePt t="16222" x="2740025" y="4473575"/>
          <p14:tracePt t="16231" x="2740025" y="4467225"/>
          <p14:tracePt t="16239" x="2746375" y="4467225"/>
          <p14:tracePt t="16414" x="2740025" y="4467225"/>
          <p14:tracePt t="16422" x="2733675" y="4467225"/>
          <p14:tracePt t="16425" x="2733675" y="4460875"/>
          <p14:tracePt t="16433" x="2727325" y="4460875"/>
          <p14:tracePt t="16440" x="2720975" y="4460875"/>
          <p14:tracePt t="16446" x="2714625" y="4460875"/>
          <p14:tracePt t="16457" x="2708275" y="4460875"/>
          <p14:tracePt t="16465" x="2701925" y="4460875"/>
          <p14:tracePt t="16475" x="2701925" y="4454525"/>
          <p14:tracePt t="16480" x="2695575" y="4454525"/>
          <p14:tracePt t="16501" x="2689225" y="4454525"/>
          <p14:tracePt t="16538" x="2682875" y="4454525"/>
          <p14:tracePt t="16650" x="2676525" y="4454525"/>
          <p14:tracePt t="16656" x="2676525" y="4448175"/>
          <p14:tracePt t="16686" x="2670175" y="4448175"/>
          <p14:tracePt t="16694" x="2670175" y="4441825"/>
          <p14:tracePt t="16706" x="2670175" y="4435475"/>
          <p14:tracePt t="16710" x="2670175" y="4429125"/>
          <p14:tracePt t="16713" x="2670175" y="4422775"/>
          <p14:tracePt t="16714" x="2676525" y="4422775"/>
          <p14:tracePt t="16718" x="2676525" y="4416425"/>
          <p14:tracePt t="16720" x="2682875" y="4410075"/>
          <p14:tracePt t="16722" x="2689225" y="4403725"/>
          <p14:tracePt t="16724" x="2695575" y="4403725"/>
          <p14:tracePt t="16725" x="2695575" y="4397375"/>
          <p14:tracePt t="16726" x="2701925" y="4391025"/>
          <p14:tracePt t="16728" x="2708275" y="4384675"/>
          <p14:tracePt t="16729" x="2714625" y="4378325"/>
          <p14:tracePt t="16730" x="2720975" y="4371975"/>
          <p14:tracePt t="16731" x="2727325" y="4371975"/>
          <p14:tracePt t="16732" x="2733675" y="4365625"/>
          <p14:tracePt t="16733" x="2746375" y="4359275"/>
          <p14:tracePt t="16734" x="2752725" y="4352925"/>
          <p14:tracePt t="16735" x="2759075" y="4340225"/>
          <p14:tracePt t="16737" x="2765425" y="4333875"/>
          <p14:tracePt t="16737" x="2771775" y="4327525"/>
          <p14:tracePt t="16738" x="2784475" y="4321175"/>
          <p14:tracePt t="16739" x="2797175" y="4314825"/>
          <p14:tracePt t="16740" x="2809875" y="4302125"/>
          <p14:tracePt t="16741" x="2816225" y="4295775"/>
          <p14:tracePt t="16742" x="2828925" y="4289425"/>
          <p14:tracePt t="16743" x="2841625" y="4276725"/>
          <p14:tracePt t="16745" x="2867025" y="4264025"/>
          <p14:tracePt t="16746" x="2879725" y="4257675"/>
          <p14:tracePt t="16747" x="2898775" y="4244975"/>
          <p14:tracePt t="16748" x="2911475" y="4232275"/>
          <p14:tracePt t="16749" x="2930525" y="4225925"/>
          <p14:tracePt t="16750" x="2949575" y="4213225"/>
          <p14:tracePt t="16751" x="2955925" y="4200525"/>
          <p14:tracePt t="16752" x="2976563" y="4194175"/>
          <p14:tracePt t="16753" x="2995613" y="4181475"/>
          <p14:tracePt t="16754" x="3021013" y="4168775"/>
          <p14:tracePt t="16755" x="3040063" y="4162425"/>
          <p14:tracePt t="16756" x="3065463" y="4149725"/>
          <p14:tracePt t="16757" x="3090863" y="4137025"/>
          <p14:tracePt t="16758" x="3103563" y="4130675"/>
          <p14:tracePt t="16759" x="3122613" y="4124325"/>
          <p14:tracePt t="16760" x="3148013" y="4111625"/>
          <p14:tracePt t="16761" x="3173413" y="4098925"/>
          <p14:tracePt t="16762" x="3198813" y="4086225"/>
          <p14:tracePt t="16763" x="3224213" y="4079875"/>
          <p14:tracePt t="16764" x="3262313" y="4059238"/>
          <p14:tracePt t="16765" x="3275013" y="4052888"/>
          <p14:tracePt t="16766" x="3300413" y="4046538"/>
          <p14:tracePt t="16767" x="3338513" y="4027488"/>
          <p14:tracePt t="16768" x="3363913" y="4021138"/>
          <p14:tracePt t="16770" x="3395663" y="4008438"/>
          <p14:tracePt t="16770" x="3435350" y="3995738"/>
          <p14:tracePt t="16771" x="3448050" y="3989388"/>
          <p14:tracePt t="16772" x="3479800" y="3976688"/>
          <p14:tracePt t="16773" x="3517900" y="3970338"/>
          <p14:tracePt t="16774" x="3549650" y="3957638"/>
          <p14:tracePt t="16775" x="3587750" y="3944938"/>
          <p14:tracePt t="16776" x="3625850" y="3932238"/>
          <p14:tracePt t="16777" x="3657600" y="3919538"/>
          <p14:tracePt t="16778" x="3676650" y="3913188"/>
          <p14:tracePt t="16779" x="3721100" y="3900488"/>
          <p14:tracePt t="16780" x="3752850" y="3894138"/>
          <p14:tracePt t="16781" x="3790950" y="3881438"/>
          <p14:tracePt t="16782" x="3829050" y="3875088"/>
          <p14:tracePt t="16783" x="3873500" y="3856038"/>
          <p14:tracePt t="16784" x="3913188" y="3849688"/>
          <p14:tracePt t="16785" x="3932238" y="3843338"/>
          <p14:tracePt t="16786" x="3970338" y="3830638"/>
          <p14:tracePt t="16787" x="4014788" y="3817938"/>
          <p14:tracePt t="16788" x="4059238" y="3811588"/>
          <p14:tracePt t="16789" x="4103688" y="3792538"/>
          <p14:tracePt t="16790" x="4148138" y="3786188"/>
          <p14:tracePt t="16791" x="4192588" y="3773488"/>
          <p14:tracePt t="16792" x="4224338" y="3767138"/>
          <p14:tracePt t="16793" x="4268788" y="3748088"/>
          <p14:tracePt t="16795" x="4313238" y="3741738"/>
          <p14:tracePt t="16795" x="4359275" y="3722688"/>
          <p14:tracePt t="16796" x="4410075" y="3709988"/>
          <p14:tracePt t="16797" x="4460875" y="3690938"/>
          <p14:tracePt t="16798" x="4505325" y="3678238"/>
          <p14:tracePt t="16799" x="4537075" y="3671888"/>
          <p14:tracePt t="16800" x="4587875" y="3659188"/>
          <p14:tracePt t="16801" x="4638675" y="3638550"/>
          <p14:tracePt t="16802" x="4689475" y="3625850"/>
          <p14:tracePt t="16803" x="4740275" y="3613150"/>
          <p14:tracePt t="16804" x="4791075" y="3600450"/>
          <p14:tracePt t="16805" x="4824413" y="3587750"/>
          <p14:tracePt t="16806" x="4881563" y="3575050"/>
          <p14:tracePt t="16807" x="4932363" y="3562350"/>
          <p14:tracePt t="16808" x="4983163" y="3549650"/>
          <p14:tracePt t="16809" x="5040313" y="3530600"/>
          <p14:tracePt t="16810" x="5091113" y="3517900"/>
          <p14:tracePt t="16811" x="5148263" y="3505200"/>
          <p14:tracePt t="16812" x="5186363" y="3498850"/>
          <p14:tracePt t="16813" x="5237163" y="3486150"/>
          <p14:tracePt t="16814" x="5295900" y="3473450"/>
          <p14:tracePt t="16815" x="5346700" y="3460750"/>
          <p14:tracePt t="16816" x="5397500" y="3448050"/>
          <p14:tracePt t="16817" x="5448300" y="3435350"/>
          <p14:tracePt t="16818" x="5505450" y="3422650"/>
          <p14:tracePt t="16819" x="5537200" y="3416300"/>
          <p14:tracePt t="16820" x="5594350" y="3409950"/>
          <p14:tracePt t="16821" x="5645150" y="3397250"/>
          <p14:tracePt t="16822" x="5695950" y="3384550"/>
          <p14:tracePt t="16823" x="5748338" y="3378200"/>
          <p14:tracePt t="16824" x="5805488" y="3365500"/>
          <p14:tracePt t="16825" x="5856288" y="3352800"/>
          <p14:tracePt t="16826" x="5894388" y="3346450"/>
          <p14:tracePt t="16827" x="5945188" y="3333750"/>
          <p14:tracePt t="16828" x="5995988" y="3327400"/>
          <p14:tracePt t="16829" x="6046788" y="3314700"/>
          <p14:tracePt t="16830" x="6097588" y="3302000"/>
          <p14:tracePt t="16831" x="6148388" y="3302000"/>
          <p14:tracePt t="16832" x="6200775" y="3289300"/>
          <p14:tracePt t="16833" x="6232525" y="3282950"/>
          <p14:tracePt t="16834" x="6289675" y="3276600"/>
          <p14:tracePt t="16835" x="6340475" y="3263900"/>
          <p14:tracePt t="16836" x="6391275" y="3251200"/>
          <p14:tracePt t="16837" x="6435725" y="3244850"/>
          <p14:tracePt t="16838" x="6486525" y="3238500"/>
          <p14:tracePt t="16839" x="6530975" y="3225800"/>
          <p14:tracePt t="16840" x="6562725" y="3225800"/>
          <p14:tracePt t="16841" x="6613525" y="3211513"/>
          <p14:tracePt t="16842" x="6665913" y="3198813"/>
          <p14:tracePt t="16843" x="6710363" y="3192463"/>
          <p14:tracePt t="16845" x="6754813" y="3186113"/>
          <p14:tracePt t="16845" x="6799263" y="3173413"/>
          <p14:tracePt t="16846" x="6824663" y="3173413"/>
          <p14:tracePt t="16847" x="6875463" y="3167063"/>
          <p14:tracePt t="16848" x="6926263" y="3154363"/>
          <p14:tracePt t="16849" x="6970713" y="3154363"/>
          <p14:tracePt t="16850" x="7015163" y="3148013"/>
          <p14:tracePt t="16851" x="7059613" y="3135313"/>
          <p14:tracePt t="16853" x="7124700" y="3128963"/>
          <p14:tracePt t="16854" x="7169150" y="3122613"/>
          <p14:tracePt t="16855" x="7207250" y="3116263"/>
          <p14:tracePt t="16856" x="7258050" y="3109913"/>
          <p14:tracePt t="16857" x="7302500" y="3109913"/>
          <p14:tracePt t="16858" x="7340600" y="3103563"/>
          <p14:tracePt t="16859" x="7366000" y="3097213"/>
          <p14:tracePt t="16860" x="7404100" y="3097213"/>
          <p14:tracePt t="16861" x="7442200" y="3090863"/>
          <p14:tracePt t="16862" x="7480300" y="3090863"/>
          <p14:tracePt t="16863" x="7518400" y="3090863"/>
          <p14:tracePt t="16864" x="7558088" y="3084513"/>
          <p14:tracePt t="16865" x="7602538" y="3078163"/>
          <p14:tracePt t="16866" x="7640638" y="3078163"/>
          <p14:tracePt t="16867" x="7666038" y="3071813"/>
          <p14:tracePt t="16868" x="7704138" y="3071813"/>
          <p14:tracePt t="16869" x="7742238" y="3071813"/>
          <p14:tracePt t="16870" x="7780338" y="3071813"/>
          <p14:tracePt t="16871" x="7818438" y="3065463"/>
          <p14:tracePt t="16872" x="7850188" y="3065463"/>
          <p14:tracePt t="16873" x="7869238" y="3059113"/>
          <p14:tracePt t="16878" x="8061325" y="3052763"/>
          <p14:tracePt t="16879" x="8093075" y="3052763"/>
          <p14:tracePt t="16880" x="8118475" y="3052763"/>
          <p14:tracePt t="16881" x="8150225" y="3046413"/>
          <p14:tracePt t="16882" x="8188325" y="3046413"/>
          <p14:tracePt t="16883" x="8220075" y="3046413"/>
          <p14:tracePt t="16884" x="8251825" y="3046413"/>
          <p14:tracePt t="16885" x="8289925" y="3046413"/>
          <p14:tracePt t="16886" x="8321675" y="3046413"/>
          <p14:tracePt t="16887" x="8340725" y="3046413"/>
          <p14:tracePt t="16888" x="8372475" y="3046413"/>
          <p14:tracePt t="16889" x="8410575" y="3046413"/>
          <p14:tracePt t="16890" x="8442325" y="3046413"/>
          <p14:tracePt t="16891" x="8482013" y="3046413"/>
          <p14:tracePt t="16892" x="8513763" y="3046413"/>
          <p14:tracePt t="16893" x="8551863" y="3046413"/>
          <p14:tracePt t="16895" x="8570913" y="3046413"/>
          <p14:tracePt t="16895" x="8609013" y="3046413"/>
          <p14:tracePt t="16896" x="8647113" y="3046413"/>
          <p14:tracePt t="16897" x="8685213" y="3046413"/>
          <p14:tracePt t="16898" x="8716963" y="3046413"/>
          <p14:tracePt t="16899" x="8755063" y="3046413"/>
          <p14:tracePt t="16900" x="8786813" y="3046413"/>
          <p14:tracePt t="16901" x="8805863" y="3046413"/>
          <p14:tracePt t="16903" x="8882063" y="3046413"/>
          <p14:tracePt t="16904" x="8913813" y="3046413"/>
          <p14:tracePt t="16905" x="8953500" y="3046413"/>
          <p14:tracePt t="16906" x="8991600" y="3046413"/>
          <p14:tracePt t="16907" x="9023350" y="3046413"/>
          <p14:tracePt t="16908" x="9042400" y="3046413"/>
          <p14:tracePt t="16909" x="9080500" y="3046413"/>
          <p14:tracePt t="16910" x="9118600" y="3046413"/>
        </p14:tracePtLst>
      </p14:laserTraceLst>
    </p:ext>
  </p:extLs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6" name="Google Shape;3956;p26"/>
          <p:cNvSpPr txBox="1">
            <a:spLocks noGrp="1"/>
          </p:cNvSpPr>
          <p:nvPr>
            <p:ph type="title"/>
          </p:nvPr>
        </p:nvSpPr>
        <p:spPr>
          <a:xfrm>
            <a:off x="718300" y="3583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vector_mat_mul</a:t>
            </a:r>
            <a:endParaRPr/>
          </a:p>
        </p:txBody>
      </p:sp>
      <p:sp>
        <p:nvSpPr>
          <p:cNvPr id="3957" name="Google Shape;3957;p26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grpSp>
        <p:nvGrpSpPr>
          <p:cNvPr id="3958" name="Google Shape;3958;p26"/>
          <p:cNvGrpSpPr/>
          <p:nvPr/>
        </p:nvGrpSpPr>
        <p:grpSpPr>
          <a:xfrm>
            <a:off x="1004175" y="1566097"/>
            <a:ext cx="3616251" cy="2100212"/>
            <a:chOff x="6332670" y="5663946"/>
            <a:chExt cx="856627" cy="390258"/>
          </a:xfrm>
        </p:grpSpPr>
        <p:grpSp>
          <p:nvGrpSpPr>
            <p:cNvPr id="3959" name="Google Shape;3959;p26"/>
            <p:cNvGrpSpPr/>
            <p:nvPr/>
          </p:nvGrpSpPr>
          <p:grpSpPr>
            <a:xfrm>
              <a:off x="6392364" y="5663946"/>
              <a:ext cx="796933" cy="185801"/>
              <a:chOff x="3321050" y="1066800"/>
              <a:chExt cx="6505573" cy="1508125"/>
            </a:xfrm>
          </p:grpSpPr>
          <p:sp>
            <p:nvSpPr>
              <p:cNvPr id="3960" name="Google Shape;3960;p26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rPr lang="en" sz="1500" b="1">
                    <a:solidFill>
                      <a:schemeClr val="accent4"/>
                    </a:solidFill>
                    <a:latin typeface="Dosis"/>
                    <a:ea typeface="Dosis"/>
                    <a:cs typeface="Dosis"/>
                    <a:sym typeface="Dosis"/>
                  </a:rPr>
                  <a:t>Parametre: </a:t>
                </a:r>
                <a:endParaRPr sz="1500" b="1">
                  <a:solidFill>
                    <a:schemeClr val="accent4"/>
                  </a:solidFill>
                  <a:latin typeface="Dosis"/>
                  <a:ea typeface="Dosis"/>
                  <a:cs typeface="Dosis"/>
                  <a:sym typeface="Dosis"/>
                </a:endParaRPr>
              </a:p>
              <a:p>
                <a:pPr marL="457200" marR="0" lvl="0" indent="-32385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4"/>
                  </a:buClr>
                  <a:buSzPts val="1500"/>
                  <a:buFont typeface="Dosis"/>
                  <a:buAutoNum type="arabicPeriod"/>
                </a:pPr>
                <a:r>
                  <a:rPr lang="en" sz="1500" b="1">
                    <a:solidFill>
                      <a:schemeClr val="accent4"/>
                    </a:solidFill>
                    <a:latin typeface="Dosis"/>
                    <a:ea typeface="Dosis"/>
                    <a:cs typeface="Dosis"/>
                    <a:sym typeface="Dosis"/>
                  </a:rPr>
                  <a:t>vector</a:t>
                </a:r>
                <a:endParaRPr sz="1500" b="1">
                  <a:solidFill>
                    <a:schemeClr val="accent4"/>
                  </a:solidFill>
                  <a:latin typeface="Dosis"/>
                  <a:ea typeface="Dosis"/>
                  <a:cs typeface="Dosis"/>
                  <a:sym typeface="Dosis"/>
                </a:endParaRPr>
              </a:p>
              <a:p>
                <a:pPr marL="457200" marR="0" lvl="0" indent="-32385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4"/>
                  </a:buClr>
                  <a:buSzPts val="1500"/>
                  <a:buFont typeface="Dosis"/>
                  <a:buAutoNum type="arabicPeriod"/>
                </a:pPr>
                <a:r>
                  <a:rPr lang="en" sz="1500" b="1">
                    <a:solidFill>
                      <a:schemeClr val="accent4"/>
                    </a:solidFill>
                    <a:latin typeface="Dosis"/>
                    <a:ea typeface="Dosis"/>
                    <a:cs typeface="Dosis"/>
                    <a:sym typeface="Dosis"/>
                  </a:rPr>
                  <a:t>matrix</a:t>
                </a:r>
                <a:endParaRPr sz="1500" b="1">
                  <a:solidFill>
                    <a:schemeClr val="accent4"/>
                  </a:solidFill>
                  <a:latin typeface="Dosis"/>
                  <a:ea typeface="Dosis"/>
                  <a:cs typeface="Dosis"/>
                  <a:sym typeface="Dosis"/>
                </a:endParaRPr>
              </a:p>
            </p:txBody>
          </p:sp>
          <p:sp>
            <p:nvSpPr>
              <p:cNvPr id="3961" name="Google Shape;3961;p26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38761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962" name="Google Shape;3962;p26"/>
            <p:cNvGrpSpPr/>
            <p:nvPr/>
          </p:nvGrpSpPr>
          <p:grpSpPr>
            <a:xfrm flipH="1">
              <a:off x="6332670" y="5868403"/>
              <a:ext cx="796933" cy="185801"/>
              <a:chOff x="3321050" y="1066800"/>
              <a:chExt cx="6505573" cy="1508125"/>
            </a:xfrm>
          </p:grpSpPr>
          <p:sp>
            <p:nvSpPr>
              <p:cNvPr id="3963" name="Google Shape;3963;p26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45818E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rPr lang="en" sz="1500" b="1">
                    <a:solidFill>
                      <a:schemeClr val="accent2"/>
                    </a:solidFill>
                    <a:latin typeface="Dosis"/>
                    <a:ea typeface="Dosis"/>
                    <a:cs typeface="Dosis"/>
                    <a:sym typeface="Dosis"/>
                  </a:rPr>
                  <a:t>Returns: multiplies matrix and vector</a:t>
                </a:r>
                <a:endParaRPr sz="1500" b="1">
                  <a:solidFill>
                    <a:schemeClr val="accent2"/>
                  </a:solidFill>
                  <a:latin typeface="Dosis"/>
                  <a:ea typeface="Dosis"/>
                  <a:cs typeface="Dosis"/>
                  <a:sym typeface="Dosis"/>
                </a:endParaRPr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rPr lang="en" sz="1500" b="1">
                    <a:solidFill>
                      <a:schemeClr val="accent2"/>
                    </a:solidFill>
                    <a:latin typeface="Dosis"/>
                    <a:ea typeface="Dosis"/>
                    <a:cs typeface="Dosis"/>
                    <a:sym typeface="Dosis"/>
                  </a:rPr>
                  <a:t> and prints the result as vector</a:t>
                </a:r>
                <a:endParaRPr sz="1500" b="1" i="0" u="none" strike="noStrike" cap="none">
                  <a:solidFill>
                    <a:schemeClr val="accent2"/>
                  </a:solidFill>
                  <a:latin typeface="Dosis"/>
                  <a:ea typeface="Dosis"/>
                  <a:cs typeface="Dosis"/>
                  <a:sym typeface="Dosis"/>
                </a:endParaRPr>
              </a:p>
            </p:txBody>
          </p:sp>
          <p:sp>
            <p:nvSpPr>
              <p:cNvPr id="3964" name="Google Shape;3964;p26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134F5C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7A198A54-7A55-441E-8CD8-DAB3DAE7FFC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</p:cSld>
  <p:clrMapOvr>
    <a:masterClrMapping/>
  </p:clrMapOvr>
  <p:transition advTm="20188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690" x="9112250" y="2843213"/>
          <p14:tracePt t="692" x="9086850" y="2855913"/>
          <p14:tracePt t="692" x="9055100" y="2862263"/>
          <p14:tracePt t="693" x="9017000" y="2874963"/>
          <p14:tracePt t="694" x="8985250" y="2874963"/>
          <p14:tracePt t="696" x="8953500" y="2887663"/>
          <p14:tracePt t="696" x="8921750" y="2894013"/>
          <p14:tracePt t="697" x="8901113" y="2894013"/>
          <p14:tracePt t="698" x="8863013" y="2900363"/>
          <p14:tracePt t="699" x="8831263" y="2906713"/>
          <p14:tracePt t="700" x="8793163" y="2906713"/>
          <p14:tracePt t="701" x="8761413" y="2913063"/>
          <p14:tracePt t="702" x="8723313" y="2919413"/>
          <p14:tracePt t="704" x="8659813" y="2925763"/>
          <p14:tracePt t="705" x="8615363" y="2925763"/>
          <p14:tracePt t="706" x="8570913" y="2925763"/>
          <p14:tracePt t="707" x="8526463" y="2932113"/>
          <p14:tracePt t="708" x="8488363" y="2932113"/>
          <p14:tracePt t="709" x="8442325" y="2938463"/>
          <p14:tracePt t="710" x="8397875" y="2938463"/>
          <p14:tracePt t="711" x="8366125" y="2938463"/>
          <p14:tracePt t="712" x="8321675" y="2938463"/>
          <p14:tracePt t="713" x="8277225" y="2938463"/>
          <p14:tracePt t="714" x="8226425" y="2938463"/>
          <p14:tracePt t="715" x="8175625" y="2938463"/>
          <p14:tracePt t="716" x="8131175" y="2932113"/>
          <p14:tracePt t="717" x="8080375" y="2932113"/>
          <p14:tracePt t="718" x="8048625" y="2932113"/>
          <p14:tracePt t="719" x="7996238" y="2925763"/>
          <p14:tracePt t="721" x="7945438" y="2919413"/>
          <p14:tracePt t="721" x="7888288" y="2913063"/>
          <p14:tracePt t="722" x="7837488" y="2906713"/>
          <p14:tracePt t="723" x="7780338" y="2900363"/>
          <p14:tracePt t="724" x="7723188" y="2887663"/>
          <p14:tracePt t="725" x="7685088" y="2881313"/>
          <p14:tracePt t="726" x="7621588" y="2881313"/>
          <p14:tracePt t="727" x="7564438" y="2868613"/>
          <p14:tracePt t="730" x="7442200" y="2849563"/>
          <p14:tracePt t="730" x="7378700" y="2836863"/>
          <p14:tracePt t="731" x="7340600" y="2824163"/>
          <p14:tracePt t="732" x="7277100" y="2811463"/>
          <p14:tracePt t="733" x="7213600" y="2798763"/>
          <p14:tracePt t="734" x="7137400" y="2784475"/>
          <p14:tracePt t="736" x="7059613" y="2765425"/>
          <p14:tracePt t="736" x="6996113" y="2746375"/>
          <p14:tracePt t="738" x="6926263" y="2733675"/>
          <p14:tracePt t="738" x="6875463" y="2720975"/>
          <p14:tracePt t="739" x="6805613" y="2701925"/>
          <p14:tracePt t="740" x="6716713" y="2682875"/>
          <p14:tracePt t="741" x="6640513" y="2670175"/>
          <p14:tracePt t="742" x="6550025" y="2651125"/>
          <p14:tracePt t="743" x="6461125" y="2619375"/>
          <p14:tracePt t="744" x="6359525" y="2600325"/>
          <p14:tracePt t="746" x="6315075" y="2593975"/>
          <p14:tracePt t="746" x="6219825" y="2568575"/>
          <p14:tracePt t="747" x="6116638" y="2549525"/>
          <p14:tracePt t="748" x="6015038" y="2517775"/>
          <p14:tracePt t="749" x="5913438" y="2498725"/>
          <p14:tracePt t="750" x="5811838" y="2473325"/>
          <p14:tracePt t="751" x="5708650" y="2441575"/>
          <p14:tracePt t="752" x="5657850" y="2435225"/>
          <p14:tracePt t="754" x="5562600" y="2409825"/>
          <p14:tracePt t="754" x="5461000" y="2384425"/>
          <p14:tracePt t="755" x="5359400" y="2359025"/>
          <p14:tracePt t="756" x="5243513" y="2332038"/>
          <p14:tracePt t="757" x="5122863" y="2300288"/>
          <p14:tracePt t="758" x="5021263" y="2274888"/>
          <p14:tracePt t="759" x="4964113" y="2262188"/>
          <p14:tracePt t="760" x="4875213" y="2243138"/>
          <p14:tracePt t="761" x="4752975" y="2211388"/>
          <p14:tracePt t="762" x="4638675" y="2185988"/>
          <p14:tracePt t="763" x="4537075" y="2160588"/>
          <p14:tracePt t="764" x="4422775" y="2135188"/>
          <p14:tracePt t="765" x="4365625" y="2122488"/>
          <p14:tracePt t="766" x="4262438" y="2097088"/>
          <p14:tracePt t="767" x="4160838" y="2071688"/>
          <p14:tracePt t="768" x="4046538" y="2039938"/>
          <p14:tracePt t="769" x="3932238" y="2014538"/>
          <p14:tracePt t="771" x="3810000" y="1982788"/>
          <p14:tracePt t="771" x="3695700" y="1957388"/>
          <p14:tracePt t="772" x="3638550" y="1944688"/>
          <p14:tracePt t="773" x="3536950" y="1917700"/>
          <p14:tracePt t="774" x="3435350" y="1892300"/>
          <p14:tracePt t="775" x="3319463" y="1860550"/>
          <p14:tracePt t="776" x="3211513" y="1835150"/>
          <p14:tracePt t="777" x="3109913" y="1803400"/>
          <p14:tracePt t="779" x="2892425" y="1752600"/>
          <p14:tracePt t="780" x="2841625" y="1733550"/>
          <p14:tracePt t="781" x="2752725" y="1708150"/>
          <p14:tracePt t="782" x="2644775" y="1682750"/>
          <p14:tracePt t="783" x="2543175" y="1657350"/>
          <p14:tracePt t="784" x="2439988" y="1625600"/>
          <p14:tracePt t="785" x="2338388" y="1600200"/>
          <p14:tracePt t="786" x="2287588" y="1581150"/>
          <p14:tracePt t="788" x="2198688" y="1562100"/>
          <p14:tracePt t="788" x="2109788" y="1536700"/>
          <p14:tracePt t="789" x="2006600" y="1504950"/>
          <p14:tracePt t="790" x="1911350" y="1471613"/>
          <p14:tracePt t="791" x="1828800" y="1446213"/>
          <p14:tracePt t="792" x="1739900" y="1420813"/>
          <p14:tracePt t="793" x="1695450" y="1408113"/>
          <p14:tracePt t="794" x="1619250" y="1389063"/>
          <p14:tracePt t="796" x="1541463" y="1363663"/>
          <p14:tracePt t="796" x="1458913" y="1338263"/>
          <p14:tracePt t="797" x="1382713" y="1312863"/>
          <p14:tracePt t="798" x="1300163" y="1293813"/>
          <p14:tracePt t="799" x="1236663" y="1268413"/>
          <p14:tracePt t="800" x="1192213" y="1255713"/>
          <p14:tracePt t="801" x="1120775" y="1230313"/>
          <p14:tracePt t="802" x="1050925" y="1211263"/>
          <p14:tracePt t="804" x="981075" y="1185863"/>
          <p14:tracePt t="804" x="923925" y="1166813"/>
          <p14:tracePt t="805" x="860425" y="1141413"/>
          <p14:tracePt t="806" x="790575" y="1122363"/>
          <p14:tracePt t="807" x="758825" y="1103313"/>
          <p14:tracePt t="808" x="701675" y="1084263"/>
          <p14:tracePt t="809" x="636588" y="1063625"/>
          <p14:tracePt t="810" x="579438" y="1038225"/>
          <p14:tracePt t="811" x="522288" y="1019175"/>
          <p14:tracePt t="812" x="465138" y="1000125"/>
          <p14:tracePt t="813" x="427038" y="981075"/>
          <p14:tracePt t="814" x="376238" y="962025"/>
          <p14:tracePt t="815" x="325438" y="942975"/>
          <p14:tracePt t="816" x="274638" y="917575"/>
          <p14:tracePt t="817" x="215900" y="904875"/>
          <p14:tracePt t="818" x="165100" y="885825"/>
          <p14:tracePt t="819" x="114300" y="860425"/>
          <p14:tracePt t="821" x="88900" y="847725"/>
          <p14:tracePt t="821" x="38100" y="828675"/>
          <p14:tracePt t="1107" x="12700" y="987425"/>
          <p14:tracePt t="1109" x="31750" y="993775"/>
          <p14:tracePt t="1109" x="57150" y="1000125"/>
          <p14:tracePt t="1110" x="82550" y="1000125"/>
          <p14:tracePt t="1112" x="107950" y="1006475"/>
          <p14:tracePt t="1112" x="133350" y="1012825"/>
          <p14:tracePt t="1113" x="152400" y="1019175"/>
          <p14:tracePt t="1114" x="171450" y="1025525"/>
          <p14:tracePt t="1115" x="190500" y="1025525"/>
          <p14:tracePt t="1116" x="215900" y="1031875"/>
          <p14:tracePt t="1117" x="242888" y="1038225"/>
          <p14:tracePt t="1118" x="268288" y="1038225"/>
          <p14:tracePt t="1120" x="312738" y="1050925"/>
          <p14:tracePt t="1121" x="325438" y="1050925"/>
          <p14:tracePt t="1122" x="350838" y="1050925"/>
          <p14:tracePt t="1123" x="376238" y="1057275"/>
          <p14:tracePt t="1124" x="395288" y="1063625"/>
          <p14:tracePt t="1125" x="420688" y="1063625"/>
          <p14:tracePt t="1126" x="439738" y="1063625"/>
          <p14:tracePt t="1127" x="465138" y="1069975"/>
          <p14:tracePt t="1128" x="477838" y="1069975"/>
          <p14:tracePt t="1129" x="496888" y="1077913"/>
          <p14:tracePt t="1130" x="515938" y="1077913"/>
          <p14:tracePt t="1131" x="541338" y="1077913"/>
          <p14:tracePt t="1132" x="560388" y="1077913"/>
          <p14:tracePt t="1133" x="579438" y="1077913"/>
          <p14:tracePt t="1134" x="598488" y="1084263"/>
          <p14:tracePt t="1135" x="617538" y="1084263"/>
          <p14:tracePt t="1137" x="636588" y="1090613"/>
          <p14:tracePt t="1137" x="661988" y="1090613"/>
          <p14:tracePt t="1138" x="681038" y="1090613"/>
          <p14:tracePt t="1139" x="701675" y="1090613"/>
          <p14:tracePt t="1140" x="727075" y="1090613"/>
          <p14:tracePt t="1141" x="733425" y="1090613"/>
          <p14:tracePt t="1142" x="752475" y="1090613"/>
          <p14:tracePt t="1143" x="771525" y="1090613"/>
          <p14:tracePt t="1145" x="815975" y="1096963"/>
          <p14:tracePt t="1146" x="828675" y="1096963"/>
          <p14:tracePt t="1147" x="847725" y="1096963"/>
          <p14:tracePt t="1148" x="854075" y="1096963"/>
          <p14:tracePt t="1149" x="873125" y="1096963"/>
          <p14:tracePt t="1150" x="892175" y="1096963"/>
          <p14:tracePt t="1151" x="911225" y="1096963"/>
          <p14:tracePt t="1154" x="942975" y="1096963"/>
          <p14:tracePt t="1155" x="955675" y="1096963"/>
          <p14:tracePt t="1155" x="968375" y="1096963"/>
          <p14:tracePt t="1156" x="981075" y="1096963"/>
          <p14:tracePt t="1157" x="993775" y="1096963"/>
          <p14:tracePt t="1158" x="1012825" y="1096963"/>
          <p14:tracePt t="1159" x="1025525" y="1096963"/>
          <p14:tracePt t="1160" x="1038225" y="1096963"/>
          <p14:tracePt t="1162" x="1050925" y="1096963"/>
          <p14:tracePt t="1162" x="1057275" y="1096963"/>
          <p14:tracePt t="1163" x="1076325" y="1096963"/>
          <p14:tracePt t="1164" x="1089025" y="1096963"/>
          <p14:tracePt t="1165" x="1095375" y="1096963"/>
          <p14:tracePt t="1166" x="1114425" y="1096963"/>
          <p14:tracePt t="1167" x="1120775" y="1096963"/>
          <p14:tracePt t="1168" x="1133475" y="1096963"/>
          <p14:tracePt t="1170" x="1139825" y="1096963"/>
          <p14:tracePt t="1170" x="1154113" y="1096963"/>
          <p14:tracePt t="1171" x="1166813" y="1096963"/>
          <p14:tracePt t="1172" x="1173163" y="1096963"/>
          <p14:tracePt t="1173" x="1185863" y="1096963"/>
          <p14:tracePt t="1174" x="1198563" y="1096963"/>
          <p14:tracePt t="1175" x="1204913" y="1096963"/>
          <p14:tracePt t="1176" x="1211263" y="1096963"/>
          <p14:tracePt t="1178" x="1217613" y="1096963"/>
          <p14:tracePt t="1179" x="1230313" y="1096963"/>
          <p14:tracePt t="1179" x="1236663" y="1096963"/>
          <p14:tracePt t="1180" x="1243013" y="1096963"/>
          <p14:tracePt t="1181" x="1249363" y="1096963"/>
          <p14:tracePt t="1182" x="1255713" y="1096963"/>
          <p14:tracePt t="1183" x="1262063" y="1096963"/>
          <p14:tracePt t="1184" x="1268413" y="1090613"/>
          <p14:tracePt t="1185" x="1274763" y="1090613"/>
          <p14:tracePt t="1187" x="1281113" y="1090613"/>
          <p14:tracePt t="1189" x="1287463" y="1090613"/>
          <p14:tracePt t="1190" x="1287463" y="1084263"/>
          <p14:tracePt t="1191" x="1293813" y="1084263"/>
          <p14:tracePt t="1195" x="1300163" y="1084263"/>
          <p14:tracePt t="1197" x="1306513" y="1084263"/>
          <p14:tracePt t="1200" x="1306513" y="1077913"/>
          <p14:tracePt t="1203" x="1312863" y="1077913"/>
          <p14:tracePt t="1308" x="1306513" y="1069975"/>
          <p14:tracePt t="1315" x="1300163" y="1069975"/>
          <p14:tracePt t="1318" x="1300163" y="1063625"/>
          <p14:tracePt t="1322" x="1293813" y="1063625"/>
          <p14:tracePt t="1326" x="1287463" y="1063625"/>
          <p14:tracePt t="1331" x="1281113" y="1063625"/>
          <p14:tracePt t="1335" x="1281113" y="1057275"/>
          <p14:tracePt t="1336" x="1274763" y="1057275"/>
          <p14:tracePt t="1339" x="1268413" y="1057275"/>
          <p14:tracePt t="1345" x="1268413" y="1050925"/>
          <p14:tracePt t="1345" x="1262063" y="1050925"/>
          <p14:tracePt t="1347" x="1255713" y="1050925"/>
          <p14:tracePt t="1350" x="1249363" y="1050925"/>
          <p14:tracePt t="1353" x="1249363" y="1044575"/>
          <p14:tracePt t="1354" x="1243013" y="1044575"/>
          <p14:tracePt t="1357" x="1236663" y="1044575"/>
          <p14:tracePt t="1359" x="1230313" y="1044575"/>
          <p14:tracePt t="1364" x="1223963" y="1044575"/>
          <p14:tracePt t="1366" x="1217613" y="1044575"/>
          <p14:tracePt t="1368" x="1217613" y="1038225"/>
          <p14:tracePt t="1370" x="1211263" y="1038225"/>
          <p14:tracePt t="1372" x="1204913" y="1038225"/>
          <p14:tracePt t="1376" x="1198563" y="1038225"/>
          <p14:tracePt t="1379" x="1192213" y="1038225"/>
          <p14:tracePt t="1379" x="1192213" y="1031875"/>
          <p14:tracePt t="1382" x="1185863" y="1031875"/>
          <p14:tracePt t="1386" x="1179513" y="1031875"/>
          <p14:tracePt t="1390" x="1173163" y="1031875"/>
          <p14:tracePt t="1398" x="1166813" y="1031875"/>
          <p14:tracePt t="1400" x="1166813" y="1025525"/>
          <p14:tracePt t="1405" x="1160463" y="1025525"/>
          <p14:tracePt t="1412" x="1154113" y="1025525"/>
          <p14:tracePt t="1432" x="1147763" y="1025525"/>
          <p14:tracePt t="2142" x="1154113" y="1025525"/>
          <p14:tracePt t="2145" x="1160463" y="1025525"/>
          <p14:tracePt t="2147" x="1160463" y="1019175"/>
          <p14:tracePt t="2148" x="1166813" y="1019175"/>
          <p14:tracePt t="2153" x="1166813" y="1012825"/>
          <p14:tracePt t="2154" x="1173163" y="1012825"/>
          <p14:tracePt t="2156" x="1179513" y="1012825"/>
          <p14:tracePt t="2160" x="1185863" y="1012825"/>
          <p14:tracePt t="2161" x="1185863" y="1006475"/>
          <p14:tracePt t="2163" x="1192213" y="1006475"/>
          <p14:tracePt t="2166" x="1198563" y="1006475"/>
          <p14:tracePt t="2169" x="1204913" y="1006475"/>
          <p14:tracePt t="2173" x="1204913" y="1000125"/>
          <p14:tracePt t="2174" x="1211263" y="1000125"/>
          <p14:tracePt t="2175" x="1217613" y="1000125"/>
          <p14:tracePt t="2178" x="1223963" y="1000125"/>
          <p14:tracePt t="2178" x="1223963" y="993775"/>
          <p14:tracePt t="2181" x="1230313" y="993775"/>
          <p14:tracePt t="2183" x="1236663" y="993775"/>
          <p14:tracePt t="2185" x="1243013" y="987425"/>
          <p14:tracePt t="2186" x="1249363" y="987425"/>
          <p14:tracePt t="2189" x="1255713" y="987425"/>
          <p14:tracePt t="2191" x="1262063" y="987425"/>
          <p14:tracePt t="2194" x="1268413" y="981075"/>
          <p14:tracePt t="2195" x="1274763" y="981075"/>
          <p14:tracePt t="2197" x="1281113" y="974725"/>
          <p14:tracePt t="2198" x="1287463" y="974725"/>
          <p14:tracePt t="2202" x="1293813" y="974725"/>
          <p14:tracePt t="2202" x="1300163" y="974725"/>
          <p14:tracePt t="2203" x="1300163" y="968375"/>
          <p14:tracePt t="2204" x="1306513" y="968375"/>
          <p14:tracePt t="2205" x="1312863" y="968375"/>
          <p14:tracePt t="2207" x="1319213" y="968375"/>
          <p14:tracePt t="2210" x="1325563" y="968375"/>
          <p14:tracePt t="2210" x="1331913" y="968375"/>
          <p14:tracePt t="2212" x="1338263" y="968375"/>
          <p14:tracePt t="2213" x="1338263" y="962025"/>
          <p14:tracePt t="2214" x="1344613" y="962025"/>
          <p14:tracePt t="2216" x="1350963" y="962025"/>
          <p14:tracePt t="2218" x="1363663" y="955675"/>
          <p14:tracePt t="2221" x="1370013" y="955675"/>
          <p14:tracePt t="2222" x="1376363" y="955675"/>
          <p14:tracePt t="2224" x="1382713" y="955675"/>
          <p14:tracePt t="2225" x="1389063" y="955675"/>
          <p14:tracePt t="2227" x="1389063" y="949325"/>
          <p14:tracePt t="2228" x="1395413" y="949325"/>
          <p14:tracePt t="2229" x="1401763" y="949325"/>
          <p14:tracePt t="2231" x="1408113" y="949325"/>
          <p14:tracePt t="2232" x="1414463" y="949325"/>
          <p14:tracePt t="2236" x="1420813" y="949325"/>
          <p14:tracePt t="2236" x="1427163" y="942975"/>
          <p14:tracePt t="2238" x="1433513" y="942975"/>
          <p14:tracePt t="2240" x="1439863" y="942975"/>
          <p14:tracePt t="2243" x="1446213" y="942975"/>
          <p14:tracePt t="2244" x="1452563" y="942975"/>
          <p14:tracePt t="2246" x="1458913" y="942975"/>
          <p14:tracePt t="2248" x="1465263" y="942975"/>
          <p14:tracePt t="2250" x="1471613" y="942975"/>
          <p14:tracePt t="2252" x="1477963" y="942975"/>
          <p14:tracePt t="2255" x="1484313" y="942975"/>
          <p14:tracePt t="2257" x="1490663" y="942975"/>
          <p14:tracePt t="2260" x="1497013" y="942975"/>
          <p14:tracePt t="2262" x="1503363" y="942975"/>
          <p14:tracePt t="2265" x="1509713" y="942975"/>
          <p14:tracePt t="2271" x="1516063" y="942975"/>
          <p14:tracePt t="2275" x="1522413" y="942975"/>
          <p14:tracePt t="2498" x="1528763" y="942975"/>
          <p14:tracePt t="2504" x="1535113" y="942975"/>
          <p14:tracePt t="2507" x="1541463" y="942975"/>
          <p14:tracePt t="2510" x="1547813" y="942975"/>
          <p14:tracePt t="2512" x="1554163" y="942975"/>
          <p14:tracePt t="2514" x="1560513" y="942975"/>
          <p14:tracePt t="2516" x="1566863" y="942975"/>
          <p14:tracePt t="2519" x="1573213" y="942975"/>
          <p14:tracePt t="2521" x="1579563" y="942975"/>
          <p14:tracePt t="2522" x="1585913" y="942975"/>
          <p14:tracePt t="2523" x="1592263" y="942975"/>
          <p14:tracePt t="2526" x="1606550" y="942975"/>
          <p14:tracePt t="2529" x="1612900" y="942975"/>
          <p14:tracePt t="2529" x="1619250" y="942975"/>
          <p14:tracePt t="2530" x="1625600" y="942975"/>
          <p14:tracePt t="2531" x="1631950" y="942975"/>
          <p14:tracePt t="2532" x="1638300" y="942975"/>
          <p14:tracePt t="2535" x="1644650" y="942975"/>
          <p14:tracePt t="2535" x="1651000" y="942975"/>
          <p14:tracePt t="2536" x="1657350" y="942975"/>
          <p14:tracePt t="2537" x="1663700" y="942975"/>
          <p14:tracePt t="2538" x="1670050" y="942975"/>
          <p14:tracePt t="2539" x="1676400" y="942975"/>
          <p14:tracePt t="2540" x="1689100" y="942975"/>
          <p14:tracePt t="2543" x="1695450" y="942975"/>
          <p14:tracePt t="2543" x="1708150" y="942975"/>
          <p14:tracePt t="2544" x="1714500" y="942975"/>
          <p14:tracePt t="2545" x="1720850" y="942975"/>
          <p14:tracePt t="2546" x="1733550" y="942975"/>
          <p14:tracePt t="2547" x="1739900" y="942975"/>
          <p14:tracePt t="2548" x="1746250" y="942975"/>
          <p14:tracePt t="2550" x="1752600" y="942975"/>
          <p14:tracePt t="2551" x="1771650" y="942975"/>
          <p14:tracePt t="2552" x="1784350" y="942975"/>
          <p14:tracePt t="2553" x="1790700" y="942975"/>
          <p14:tracePt t="2554" x="1803400" y="942975"/>
          <p14:tracePt t="2555" x="1809750" y="942975"/>
          <p14:tracePt t="2556" x="1816100" y="942975"/>
          <p14:tracePt t="2557" x="1822450" y="942975"/>
          <p14:tracePt t="2559" x="1847850" y="942975"/>
          <p14:tracePt t="2560" x="1854200" y="942975"/>
          <p14:tracePt t="2561" x="1866900" y="942975"/>
          <p14:tracePt t="2562" x="1873250" y="942975"/>
          <p14:tracePt t="2563" x="1885950" y="942975"/>
          <p14:tracePt t="2564" x="1898650" y="936625"/>
          <p14:tracePt t="2565" x="1905000" y="936625"/>
          <p14:tracePt t="2566" x="1917700" y="936625"/>
          <p14:tracePt t="2568" x="1924050" y="936625"/>
          <p14:tracePt t="2568" x="1930400" y="936625"/>
          <p14:tracePt t="2569" x="1943100" y="936625"/>
          <p14:tracePt t="2570" x="1955800" y="936625"/>
          <p14:tracePt t="2571" x="1962150" y="936625"/>
          <p14:tracePt t="2572" x="1968500" y="930275"/>
          <p14:tracePt t="2573" x="1981200" y="930275"/>
          <p14:tracePt t="2574" x="1993900" y="930275"/>
          <p14:tracePt t="2576" x="2006600" y="930275"/>
          <p14:tracePt t="2577" x="2019300" y="930275"/>
          <p14:tracePt t="2578" x="2025650" y="930275"/>
          <p14:tracePt t="2579" x="2038350" y="923925"/>
          <p14:tracePt t="2580" x="2051050" y="923925"/>
          <p14:tracePt t="2582" x="2058988" y="923925"/>
          <p14:tracePt t="2584" x="2078038" y="923925"/>
          <p14:tracePt t="2585" x="2090738" y="923925"/>
          <p14:tracePt t="2586" x="2097088" y="923925"/>
          <p14:tracePt t="2587" x="2103438" y="923925"/>
          <p14:tracePt t="2588" x="2109788" y="923925"/>
          <p14:tracePt t="2589" x="2116138" y="923925"/>
          <p14:tracePt t="2590" x="2122488" y="923925"/>
          <p14:tracePt t="2591" x="2128838" y="923925"/>
          <p14:tracePt t="2593" x="2135188" y="923925"/>
          <p14:tracePt t="2593" x="2141538" y="923925"/>
          <p14:tracePt t="2594" x="2147888" y="923925"/>
          <p14:tracePt t="2595" x="2154238" y="923925"/>
          <p14:tracePt t="2597" x="2160588" y="923925"/>
          <p14:tracePt t="2598" x="2166938" y="923925"/>
          <p14:tracePt t="2599" x="2173288" y="923925"/>
          <p14:tracePt t="2601" x="2179638" y="923925"/>
          <p14:tracePt t="2602" x="2185988" y="923925"/>
          <p14:tracePt t="2604" x="2192338" y="923925"/>
          <p14:tracePt t="2605" x="2198688" y="923925"/>
          <p14:tracePt t="2607" x="2205038" y="923925"/>
          <p14:tracePt t="2609" x="2211388" y="923925"/>
          <p14:tracePt t="2611" x="2217738" y="923925"/>
          <p14:tracePt t="2613" x="2224088" y="923925"/>
          <p14:tracePt t="2616" x="2230438" y="923925"/>
          <p14:tracePt t="2619" x="2236788" y="923925"/>
          <p14:tracePt t="2622" x="2243138" y="923925"/>
          <p14:tracePt t="2634" x="2249488" y="923925"/>
          <p14:tracePt t="2662" x="2255838" y="923925"/>
          <p14:tracePt t="2672" x="2262188" y="923925"/>
          <p14:tracePt t="2673" x="2262188" y="930275"/>
          <p14:tracePt t="2677" x="2262188" y="936625"/>
          <p14:tracePt t="2678" x="2268538" y="936625"/>
          <p14:tracePt t="2684" x="2274888" y="936625"/>
          <p14:tracePt t="2685" x="2274888" y="942975"/>
          <p14:tracePt t="2689" x="2281238" y="942975"/>
          <p14:tracePt t="2690" x="2281238" y="949325"/>
          <p14:tracePt t="2694" x="2281238" y="955675"/>
          <p14:tracePt t="2699" x="2287588" y="955675"/>
          <p14:tracePt t="2701" x="2287588" y="962025"/>
          <p14:tracePt t="2705" x="2293938" y="962025"/>
          <p14:tracePt t="2707" x="2293938" y="968375"/>
          <p14:tracePt t="2712" x="2300288" y="968375"/>
          <p14:tracePt t="2717" x="2300288" y="974725"/>
          <p14:tracePt t="2748" x="2300288" y="981075"/>
          <p14:tracePt t="2888" x="2306638" y="981075"/>
          <p14:tracePt t="2895" x="2312988" y="981075"/>
          <p14:tracePt t="2897" x="2319338" y="981075"/>
          <p14:tracePt t="2899" x="2325688" y="974725"/>
          <p14:tracePt t="2901" x="2332038" y="974725"/>
          <p14:tracePt t="2904" x="2338388" y="974725"/>
          <p14:tracePt t="2906" x="2344738" y="968375"/>
          <p14:tracePt t="2909" x="2351088" y="968375"/>
          <p14:tracePt t="2909" x="2357438" y="962025"/>
          <p14:tracePt t="2912" x="2363788" y="962025"/>
          <p14:tracePt t="2913" x="2370138" y="955675"/>
          <p14:tracePt t="2914" x="2376488" y="955675"/>
          <p14:tracePt t="2915" x="2382838" y="949325"/>
          <p14:tracePt t="2917" x="2389188" y="949325"/>
          <p14:tracePt t="2918" x="2389188" y="942975"/>
          <p14:tracePt t="2919" x="2401888" y="942975"/>
          <p14:tracePt t="2920" x="2408238" y="936625"/>
          <p14:tracePt t="2922" x="2414588" y="936625"/>
          <p14:tracePt t="2924" x="2420938" y="930275"/>
          <p14:tracePt t="2925" x="2427288" y="923925"/>
          <p14:tracePt t="2926" x="2433638" y="923925"/>
          <p14:tracePt t="2927" x="2439988" y="917575"/>
          <p14:tracePt t="2928" x="2452688" y="917575"/>
          <p14:tracePt t="2929" x="2459038" y="911225"/>
          <p14:tracePt t="2930" x="2465388" y="911225"/>
          <p14:tracePt t="2931" x="2465388" y="904875"/>
          <p14:tracePt t="2932" x="2471738" y="904875"/>
          <p14:tracePt t="2934" x="2484438" y="898525"/>
          <p14:tracePt t="2934" x="2490788" y="898525"/>
          <p14:tracePt t="2935" x="2497138" y="892175"/>
          <p14:tracePt t="2936" x="2509838" y="892175"/>
          <p14:tracePt t="2937" x="2517775" y="885825"/>
          <p14:tracePt t="2939" x="2530475" y="879475"/>
          <p14:tracePt t="2940" x="2536825" y="879475"/>
          <p14:tracePt t="2942" x="2543175" y="873125"/>
          <p14:tracePt t="2942" x="2549525" y="873125"/>
          <p14:tracePt t="2943" x="2562225" y="866775"/>
          <p14:tracePt t="2944" x="2568575" y="866775"/>
          <p14:tracePt t="2945" x="2574925" y="866775"/>
          <p14:tracePt t="2946" x="2581275" y="860425"/>
          <p14:tracePt t="2947" x="2587625" y="860425"/>
          <p14:tracePt t="2948" x="2600325" y="860425"/>
          <p14:tracePt t="2949" x="2606675" y="854075"/>
          <p14:tracePt t="2951" x="2613025" y="854075"/>
          <p14:tracePt t="2951" x="2625725" y="854075"/>
          <p14:tracePt t="2952" x="2632075" y="847725"/>
          <p14:tracePt t="2953" x="2638425" y="841375"/>
          <p14:tracePt t="2954" x="2644775" y="841375"/>
          <p14:tracePt t="2955" x="2657475" y="841375"/>
          <p14:tracePt t="2956" x="2663825" y="835025"/>
          <p14:tracePt t="2958" x="2676525" y="835025"/>
          <p14:tracePt t="2959" x="2682875" y="835025"/>
          <p14:tracePt t="2959" x="2689225" y="835025"/>
          <p14:tracePt t="2960" x="2701925" y="828675"/>
          <p14:tracePt t="2961" x="2714625" y="828675"/>
          <p14:tracePt t="2962" x="2720975" y="828675"/>
          <p14:tracePt t="2963" x="2733675" y="822325"/>
          <p14:tracePt t="2964" x="2746375" y="822325"/>
          <p14:tracePt t="2965" x="2752725" y="822325"/>
          <p14:tracePt t="2967" x="2759075" y="822325"/>
          <p14:tracePt t="2967" x="2771775" y="822325"/>
          <p14:tracePt t="2968" x="2778125" y="822325"/>
          <p14:tracePt t="2969" x="2790825" y="815975"/>
          <p14:tracePt t="2970" x="2803525" y="815975"/>
          <p14:tracePt t="2971" x="2809875" y="815975"/>
          <p14:tracePt t="2972" x="2816225" y="815975"/>
          <p14:tracePt t="2973" x="2822575" y="815975"/>
          <p14:tracePt t="2974" x="2835275" y="809625"/>
          <p14:tracePt t="2975" x="2841625" y="809625"/>
          <p14:tracePt t="2976" x="2854325" y="809625"/>
          <p14:tracePt t="2977" x="2860675" y="809625"/>
          <p14:tracePt t="2978" x="2873375" y="809625"/>
          <p14:tracePt t="2979" x="2879725" y="809625"/>
          <p14:tracePt t="2980" x="2886075" y="809625"/>
          <p14:tracePt t="2981" x="2892425" y="809625"/>
          <p14:tracePt t="2982" x="2905125" y="809625"/>
          <p14:tracePt t="2984" x="2911475" y="809625"/>
          <p14:tracePt t="2984" x="2917825" y="809625"/>
          <p14:tracePt t="2985" x="2930525" y="809625"/>
          <p14:tracePt t="2987" x="2943225" y="809625"/>
          <p14:tracePt t="2988" x="2949575" y="809625"/>
          <p14:tracePt t="2989" x="2955925" y="809625"/>
          <p14:tracePt t="2990" x="2968625" y="809625"/>
          <p14:tracePt t="2992" x="2976563" y="809625"/>
          <p14:tracePt t="2992" x="2989263" y="809625"/>
          <p14:tracePt t="2994" x="2995613" y="809625"/>
          <p14:tracePt t="2995" x="3008313" y="809625"/>
          <p14:tracePt t="2996" x="3014663" y="809625"/>
          <p14:tracePt t="2997" x="3027363" y="809625"/>
          <p14:tracePt t="2998" x="3033713" y="809625"/>
          <p14:tracePt t="2999" x="3040063" y="809625"/>
          <p14:tracePt t="3000" x="3046413" y="809625"/>
          <p14:tracePt t="3001" x="3052763" y="809625"/>
          <p14:tracePt t="3002" x="3065463" y="809625"/>
          <p14:tracePt t="3003" x="3071813" y="809625"/>
          <p14:tracePt t="3004" x="3078163" y="809625"/>
          <p14:tracePt t="3005" x="3084513" y="809625"/>
          <p14:tracePt t="3006" x="3090863" y="809625"/>
          <p14:tracePt t="3007" x="3097213" y="809625"/>
          <p14:tracePt t="3009" x="3103563" y="809625"/>
          <p14:tracePt t="3009" x="3109913" y="809625"/>
          <p14:tracePt t="3010" x="3122613" y="809625"/>
          <p14:tracePt t="3011" x="3128963" y="809625"/>
          <p14:tracePt t="3012" x="3135313" y="809625"/>
          <p14:tracePt t="3013" x="3141663" y="809625"/>
          <p14:tracePt t="3014" x="3148013" y="809625"/>
          <p14:tracePt t="3017" x="3160713" y="809625"/>
          <p14:tracePt t="3017" x="3167063" y="809625"/>
          <p14:tracePt t="3018" x="3173413" y="815975"/>
          <p14:tracePt t="3019" x="3179763" y="815975"/>
          <p14:tracePt t="3020" x="3186113" y="815975"/>
          <p14:tracePt t="3021" x="3192463" y="815975"/>
          <p14:tracePt t="3022" x="3198813" y="815975"/>
          <p14:tracePt t="3023" x="3205163" y="815975"/>
          <p14:tracePt t="3026" x="3217863" y="822325"/>
          <p14:tracePt t="3027" x="3224213" y="822325"/>
          <p14:tracePt t="3028" x="3230563" y="828675"/>
          <p14:tracePt t="3029" x="3236913" y="828675"/>
          <p14:tracePt t="3030" x="3243263" y="828675"/>
          <p14:tracePt t="3031" x="3249613" y="828675"/>
          <p14:tracePt t="3033" x="3255963" y="835025"/>
          <p14:tracePt t="3034" x="3262313" y="835025"/>
          <p14:tracePt t="3036" x="3268663" y="835025"/>
          <p14:tracePt t="3037" x="3275013" y="835025"/>
          <p14:tracePt t="3038" x="3275013" y="841375"/>
          <p14:tracePt t="3039" x="3281363" y="841375"/>
          <p14:tracePt t="3040" x="3287713" y="841375"/>
          <p14:tracePt t="3042" x="3287713" y="847725"/>
          <p14:tracePt t="3043" x="3294063" y="847725"/>
          <p14:tracePt t="3045" x="3300413" y="847725"/>
          <p14:tracePt t="3047" x="3306763" y="854075"/>
          <p14:tracePt t="3050" x="3313113" y="854075"/>
          <p14:tracePt t="3053" x="3319463" y="860425"/>
          <p14:tracePt t="3056" x="3325813" y="860425"/>
          <p14:tracePt t="3059" x="3325813" y="866775"/>
          <p14:tracePt t="3063" x="3332163" y="873125"/>
          <p14:tracePt t="3073" x="3332163" y="879475"/>
          <p14:tracePt t="3073" x="3338513" y="879475"/>
          <p14:tracePt t="3078" x="3338513" y="885825"/>
          <p14:tracePt t="3084" x="3338513" y="892175"/>
          <p14:tracePt t="3099" x="3338513" y="898525"/>
          <p14:tracePt t="3103" x="3338513" y="904875"/>
          <p14:tracePt t="3117" x="3338513" y="911225"/>
          <p14:tracePt t="3127" x="3338513" y="917575"/>
          <p14:tracePt t="3137" x="3338513" y="923925"/>
          <p14:tracePt t="3155" x="3338513" y="930275"/>
          <p14:tracePt t="3172" x="3338513" y="936625"/>
          <p14:tracePt t="3194" x="3338513" y="942975"/>
          <p14:tracePt t="3553" x="3338513" y="936625"/>
          <p14:tracePt t="3558" x="3332163" y="930275"/>
          <p14:tracePt t="3560" x="3325813" y="923925"/>
          <p14:tracePt t="3563" x="3319463" y="917575"/>
          <p14:tracePt t="3566" x="3313113" y="917575"/>
          <p14:tracePt t="3566" x="3313113" y="911225"/>
          <p14:tracePt t="3569" x="3313113" y="904875"/>
          <p14:tracePt t="3569" x="3306763" y="904875"/>
          <p14:tracePt t="3570" x="3300413" y="898525"/>
          <p14:tracePt t="3571" x="3300413" y="892175"/>
          <p14:tracePt t="3572" x="3294063" y="892175"/>
          <p14:tracePt t="3575" x="3287713" y="885825"/>
          <p14:tracePt t="3576" x="3281363" y="879475"/>
          <p14:tracePt t="3577" x="3281363" y="873125"/>
          <p14:tracePt t="3578" x="3275013" y="873125"/>
          <p14:tracePt t="3579" x="3268663" y="866775"/>
          <p14:tracePt t="3581" x="3262313" y="860425"/>
          <p14:tracePt t="3583" x="3255963" y="854075"/>
          <p14:tracePt t="3583" x="3249613" y="847725"/>
          <p14:tracePt t="3586" x="3243263" y="841375"/>
          <p14:tracePt t="3586" x="3236913" y="835025"/>
          <p14:tracePt t="3587" x="3230563" y="828675"/>
          <p14:tracePt t="3588" x="3224213" y="822325"/>
          <p14:tracePt t="3589" x="3217863" y="815975"/>
          <p14:tracePt t="3591" x="3211513" y="815975"/>
          <p14:tracePt t="3591" x="3205163" y="809625"/>
          <p14:tracePt t="3592" x="3198813" y="803275"/>
          <p14:tracePt t="3593" x="3192463" y="796925"/>
          <p14:tracePt t="3595" x="3179763" y="790575"/>
          <p14:tracePt t="3596" x="3173413" y="784225"/>
          <p14:tracePt t="3597" x="3167063" y="777875"/>
          <p14:tracePt t="3600" x="3148013" y="765175"/>
          <p14:tracePt t="3600" x="3141663" y="752475"/>
          <p14:tracePt t="3601" x="3135313" y="752475"/>
          <p14:tracePt t="3602" x="3128963" y="746125"/>
          <p14:tracePt t="3603" x="3116263" y="739775"/>
          <p14:tracePt t="3604" x="3109913" y="733425"/>
          <p14:tracePt t="3605" x="3103563" y="727075"/>
          <p14:tracePt t="3606" x="3090863" y="720725"/>
          <p14:tracePt t="3608" x="3084513" y="714375"/>
          <p14:tracePt t="3608" x="3071813" y="708025"/>
          <p14:tracePt t="3609" x="3065463" y="701675"/>
          <p14:tracePt t="3610" x="3052763" y="695325"/>
          <p14:tracePt t="3611" x="3040063" y="695325"/>
          <p14:tracePt t="3612" x="3033713" y="682625"/>
          <p14:tracePt t="3613" x="3021013" y="676275"/>
          <p14:tracePt t="3614" x="3008313" y="669925"/>
          <p14:tracePt t="3616" x="3001963" y="669925"/>
          <p14:tracePt t="3616" x="2995613" y="663575"/>
          <p14:tracePt t="3617" x="2982913" y="657225"/>
          <p14:tracePt t="3618" x="2962275" y="650875"/>
          <p14:tracePt t="3619" x="2955925" y="644525"/>
          <p14:tracePt t="3620" x="2943225" y="636588"/>
          <p14:tracePt t="3621" x="2936875" y="630238"/>
          <p14:tracePt t="3622" x="2924175" y="623888"/>
          <p14:tracePt t="3624" x="2898775" y="611188"/>
          <p14:tracePt t="3625" x="2886075" y="604838"/>
          <p14:tracePt t="3626" x="2873375" y="598488"/>
          <p14:tracePt t="3627" x="2854325" y="592138"/>
          <p14:tracePt t="3628" x="2847975" y="585788"/>
          <p14:tracePt t="3629" x="2835275" y="585788"/>
          <p14:tracePt t="3630" x="2822575" y="573088"/>
          <p14:tracePt t="3632" x="2809875" y="566738"/>
          <p14:tracePt t="3633" x="2790825" y="560388"/>
          <p14:tracePt t="3633" x="2778125" y="554038"/>
          <p14:tracePt t="3635" x="2759075" y="547688"/>
          <p14:tracePt t="3635" x="2752725" y="541338"/>
          <p14:tracePt t="3636" x="2740025" y="534988"/>
          <p14:tracePt t="3637" x="2727325" y="528638"/>
          <p14:tracePt t="3638" x="2708275" y="522288"/>
          <p14:tracePt t="3639" x="2695575" y="515938"/>
          <p14:tracePt t="3641" x="2676525" y="509588"/>
          <p14:tracePt t="3641" x="2663825" y="496888"/>
          <p14:tracePt t="3642" x="2651125" y="496888"/>
          <p14:tracePt t="3643" x="2632075" y="490538"/>
          <p14:tracePt t="3644" x="2613025" y="477838"/>
          <p14:tracePt t="3645" x="2593975" y="471488"/>
          <p14:tracePt t="3646" x="2581275" y="465138"/>
          <p14:tracePt t="3647" x="2555875" y="452438"/>
          <p14:tracePt t="3649" x="2536825" y="446088"/>
          <p14:tracePt t="3649" x="2524125" y="439738"/>
          <p14:tracePt t="3650" x="2503488" y="433388"/>
          <p14:tracePt t="3651" x="2484438" y="427038"/>
          <p14:tracePt t="3652" x="2459038" y="414338"/>
          <p14:tracePt t="3653" x="2439988" y="407988"/>
          <p14:tracePt t="3654" x="2414588" y="401638"/>
          <p14:tracePt t="3655" x="2401888" y="395288"/>
          <p14:tracePt t="3656" x="2382838" y="388938"/>
          <p14:tracePt t="3658" x="2357438" y="376238"/>
          <p14:tracePt t="3658" x="2338388" y="369888"/>
          <p14:tracePt t="3659" x="2312988" y="363538"/>
          <p14:tracePt t="3660" x="2287588" y="350838"/>
          <p14:tracePt t="3661" x="2268538" y="344488"/>
          <p14:tracePt t="3662" x="2255838" y="338138"/>
          <p14:tracePt t="3663" x="2230438" y="331788"/>
          <p14:tracePt t="3664" x="2205038" y="325438"/>
          <p14:tracePt t="3666" x="2179638" y="312738"/>
          <p14:tracePt t="3666" x="2154238" y="306388"/>
          <p14:tracePt t="3667" x="2135188" y="293688"/>
          <p14:tracePt t="3668" x="2103438" y="280988"/>
          <p14:tracePt t="3669" x="2090738" y="280988"/>
          <p14:tracePt t="3670" x="2071688" y="268288"/>
          <p14:tracePt t="3672" x="2038350" y="261938"/>
          <p14:tracePt t="3672" x="2012950" y="249238"/>
          <p14:tracePt t="3674" x="1987550" y="249238"/>
          <p14:tracePt t="3674" x="1962150" y="236538"/>
          <p14:tracePt t="3675" x="1936750" y="230188"/>
          <p14:tracePt t="3676" x="1924050" y="223838"/>
          <p14:tracePt t="3677" x="1898650" y="217488"/>
          <p14:tracePt t="3678" x="1873250" y="209550"/>
          <p14:tracePt t="3679" x="1854200" y="196850"/>
          <p14:tracePt t="3680" x="1822450" y="190500"/>
          <p14:tracePt t="3681" x="1803400" y="177800"/>
          <p14:tracePt t="3682" x="1784350" y="177800"/>
          <p14:tracePt t="3683" x="1765300" y="171450"/>
          <p14:tracePt t="3684" x="1746250" y="165100"/>
          <p14:tracePt t="3685" x="1727200" y="158750"/>
          <p14:tracePt t="3686" x="1701800" y="152400"/>
          <p14:tracePt t="3688" x="1682750" y="146050"/>
          <p14:tracePt t="3688" x="1663700" y="139700"/>
          <p14:tracePt t="3689" x="1651000" y="139700"/>
          <p14:tracePt t="3691" x="1638300" y="133350"/>
          <p14:tracePt t="3691" x="1612900" y="127000"/>
          <p14:tracePt t="3692" x="1598613" y="120650"/>
          <p14:tracePt t="3693" x="1579563" y="114300"/>
          <p14:tracePt t="3694" x="1560513" y="114300"/>
          <p14:tracePt t="3695" x="1547813" y="107950"/>
          <p14:tracePt t="3696" x="1535113" y="101600"/>
          <p14:tracePt t="3697" x="1522413" y="101600"/>
          <p14:tracePt t="3699" x="1509713" y="95250"/>
          <p14:tracePt t="3699" x="1490663" y="95250"/>
          <p14:tracePt t="3700" x="1477963" y="88900"/>
          <p14:tracePt t="3701" x="1465263" y="82550"/>
          <p14:tracePt t="3702" x="1452563" y="82550"/>
          <p14:tracePt t="3703" x="1439863" y="76200"/>
          <p14:tracePt t="3704" x="1433513" y="76200"/>
          <p14:tracePt t="3705" x="1420813" y="69850"/>
          <p14:tracePt t="3706" x="1408113" y="69850"/>
          <p14:tracePt t="3707" x="1395413" y="63500"/>
          <p14:tracePt t="3708" x="1389063" y="63500"/>
          <p14:tracePt t="3709" x="1376363" y="63500"/>
          <p14:tracePt t="3710" x="1370013" y="57150"/>
          <p14:tracePt t="3711" x="1357313" y="57150"/>
          <p14:tracePt t="3712" x="1350963" y="57150"/>
          <p14:tracePt t="3713" x="1344613" y="50800"/>
          <p14:tracePt t="3714" x="1331913" y="50800"/>
          <p14:tracePt t="3716" x="1319213" y="44450"/>
          <p14:tracePt t="3716" x="1312863" y="44450"/>
          <p14:tracePt t="3717" x="1306513" y="44450"/>
          <p14:tracePt t="3718" x="1300163" y="44450"/>
          <p14:tracePt t="3719" x="1293813" y="44450"/>
          <p14:tracePt t="3720" x="1287463" y="44450"/>
          <p14:tracePt t="3721" x="1274763" y="44450"/>
          <p14:tracePt t="3722" x="1268413" y="38100"/>
          <p14:tracePt t="3724" x="1262063" y="38100"/>
          <p14:tracePt t="3724" x="1255713" y="38100"/>
          <p14:tracePt t="3725" x="1249363" y="38100"/>
          <p14:tracePt t="3727" x="1236663" y="38100"/>
          <p14:tracePt t="3729" x="1230313" y="38100"/>
          <p14:tracePt t="3730" x="1223963" y="38100"/>
          <p14:tracePt t="3731" x="1217613" y="38100"/>
          <p14:tracePt t="3732" x="1211263" y="31750"/>
          <p14:tracePt t="3733" x="1204913" y="31750"/>
          <p14:tracePt t="3734" x="1198563" y="31750"/>
          <p14:tracePt t="3736" x="1192213" y="31750"/>
          <p14:tracePt t="3736" x="1185863" y="31750"/>
          <p14:tracePt t="3737" x="1179513" y="31750"/>
          <p14:tracePt t="3739" x="1173163" y="31750"/>
          <p14:tracePt t="3741" x="1166813" y="31750"/>
          <p14:tracePt t="3742" x="1160463" y="31750"/>
          <p14:tracePt t="3743" x="1154113" y="31750"/>
          <p14:tracePt t="3744" x="1147763" y="31750"/>
          <p14:tracePt t="3746" x="1139825" y="31750"/>
          <p14:tracePt t="3749" x="1133475" y="31750"/>
          <p14:tracePt t="3749" x="1127125" y="31750"/>
          <p14:tracePt t="3750" x="1120775" y="31750"/>
          <p14:tracePt t="3753" x="1114425" y="31750"/>
          <p14:tracePt t="3754" x="1108075" y="38100"/>
          <p14:tracePt t="3755" x="1101725" y="38100"/>
          <p14:tracePt t="3757" x="1095375" y="44450"/>
          <p14:tracePt t="3758" x="1089025" y="44450"/>
          <p14:tracePt t="3760" x="1082675" y="50800"/>
          <p14:tracePt t="3762" x="1076325" y="57150"/>
          <p14:tracePt t="3763" x="1069975" y="57150"/>
          <p14:tracePt t="3764" x="1063625" y="63500"/>
          <p14:tracePt t="3766" x="1057275" y="69850"/>
          <p14:tracePt t="3767" x="1057275" y="76200"/>
          <p14:tracePt t="3768" x="1050925" y="76200"/>
          <p14:tracePt t="3769" x="1050925" y="82550"/>
          <p14:tracePt t="3770" x="1044575" y="82550"/>
          <p14:tracePt t="3771" x="1038225" y="88900"/>
          <p14:tracePt t="3774" x="1031875" y="95250"/>
          <p14:tracePt t="3774" x="1025525" y="101600"/>
          <p14:tracePt t="3775" x="1019175" y="107950"/>
          <p14:tracePt t="3776" x="1012825" y="114300"/>
          <p14:tracePt t="3777" x="1006475" y="120650"/>
          <p14:tracePt t="3779" x="1000125" y="127000"/>
          <p14:tracePt t="3780" x="993775" y="133350"/>
          <p14:tracePt t="3782" x="987425" y="146050"/>
          <p14:tracePt t="3783" x="981075" y="152400"/>
          <p14:tracePt t="3784" x="974725" y="158750"/>
          <p14:tracePt t="3785" x="974725" y="165100"/>
          <p14:tracePt t="3786" x="968375" y="171450"/>
          <p14:tracePt t="3787" x="962025" y="177800"/>
          <p14:tracePt t="3788" x="955675" y="184150"/>
          <p14:tracePt t="3789" x="949325" y="190500"/>
          <p14:tracePt t="3791" x="942975" y="196850"/>
          <p14:tracePt t="3791" x="942975" y="203200"/>
          <p14:tracePt t="3792" x="936625" y="209550"/>
          <p14:tracePt t="3793" x="930275" y="217488"/>
          <p14:tracePt t="3794" x="930275" y="223838"/>
          <p14:tracePt t="3795" x="923925" y="230188"/>
          <p14:tracePt t="3796" x="917575" y="236538"/>
          <p14:tracePt t="3797" x="917575" y="249238"/>
          <p14:tracePt t="3799" x="911225" y="255588"/>
          <p14:tracePt t="3799" x="904875" y="261938"/>
          <p14:tracePt t="3800" x="904875" y="268288"/>
          <p14:tracePt t="3801" x="898525" y="274638"/>
          <p14:tracePt t="3802" x="892175" y="280988"/>
          <p14:tracePt t="3803" x="885825" y="287338"/>
          <p14:tracePt t="3804" x="879475" y="293688"/>
          <p14:tracePt t="3805" x="879475" y="300038"/>
          <p14:tracePt t="3807" x="866775" y="319088"/>
          <p14:tracePt t="3808" x="866775" y="325438"/>
          <p14:tracePt t="3809" x="860425" y="338138"/>
          <p14:tracePt t="3810" x="854075" y="344488"/>
          <p14:tracePt t="3811" x="854075" y="357188"/>
          <p14:tracePt t="3812" x="847725" y="357188"/>
          <p14:tracePt t="3813" x="847725" y="363538"/>
          <p14:tracePt t="3814" x="841375" y="376238"/>
          <p14:tracePt t="3816" x="835025" y="382588"/>
          <p14:tracePt t="3816" x="835025" y="388938"/>
          <p14:tracePt t="3817" x="828675" y="401638"/>
          <p14:tracePt t="3818" x="822325" y="414338"/>
          <p14:tracePt t="3820" x="815975" y="427038"/>
          <p14:tracePt t="3821" x="815975" y="433388"/>
          <p14:tracePt t="3822" x="809625" y="439738"/>
          <p14:tracePt t="3824" x="809625" y="452438"/>
          <p14:tracePt t="3824" x="803275" y="458788"/>
          <p14:tracePt t="3825" x="803275" y="471488"/>
          <p14:tracePt t="3826" x="796925" y="477838"/>
          <p14:tracePt t="3827" x="796925" y="484188"/>
          <p14:tracePt t="3828" x="790575" y="490538"/>
          <p14:tracePt t="3829" x="790575" y="496888"/>
          <p14:tracePt t="3830" x="784225" y="509588"/>
          <p14:tracePt t="3832" x="784225" y="522288"/>
          <p14:tracePt t="3833" x="777875" y="534988"/>
          <p14:tracePt t="3835" x="777875" y="547688"/>
          <p14:tracePt t="3836" x="771525" y="554038"/>
          <p14:tracePt t="3837" x="771525" y="566738"/>
          <p14:tracePt t="3838" x="765175" y="573088"/>
          <p14:tracePt t="3839" x="765175" y="579438"/>
          <p14:tracePt t="3841" x="765175" y="585788"/>
          <p14:tracePt t="3841" x="765175" y="592138"/>
          <p14:tracePt t="3842" x="758825" y="598488"/>
          <p14:tracePt t="3843" x="758825" y="604838"/>
          <p14:tracePt t="3844" x="758825" y="611188"/>
          <p14:tracePt t="3845" x="758825" y="617538"/>
          <p14:tracePt t="3846" x="758825" y="623888"/>
          <p14:tracePt t="3847" x="752475" y="630238"/>
          <p14:tracePt t="3849" x="752475" y="636588"/>
          <p14:tracePt t="3849" x="752475" y="644525"/>
          <p14:tracePt t="3850" x="752475" y="650875"/>
          <p14:tracePt t="3851" x="752475" y="657225"/>
          <p14:tracePt t="3852" x="746125" y="663575"/>
          <p14:tracePt t="3854" x="746125" y="669925"/>
          <p14:tracePt t="3857" x="746125" y="676275"/>
          <p14:tracePt t="3857" x="746125" y="682625"/>
          <p14:tracePt t="3858" x="746125" y="688975"/>
          <p14:tracePt t="3859" x="746125" y="695325"/>
          <p14:tracePt t="3861" x="746125" y="701675"/>
          <p14:tracePt t="3863" x="746125" y="708025"/>
          <p14:tracePt t="3865" x="746125" y="714375"/>
          <p14:tracePt t="3866" x="746125" y="720725"/>
          <p14:tracePt t="3867" x="746125" y="727075"/>
          <p14:tracePt t="3869" x="746125" y="733425"/>
          <p14:tracePt t="3870" x="746125" y="739775"/>
          <p14:tracePt t="3872" x="746125" y="746125"/>
          <p14:tracePt t="3874" x="746125" y="752475"/>
          <p14:tracePt t="3876" x="746125" y="758825"/>
          <p14:tracePt t="3877" x="746125" y="765175"/>
          <p14:tracePt t="3879" x="746125" y="771525"/>
          <p14:tracePt t="3882" x="746125" y="777875"/>
          <p14:tracePt t="3882" x="746125" y="784225"/>
          <p14:tracePt t="3884" x="746125" y="790575"/>
          <p14:tracePt t="3885" x="752475" y="796925"/>
          <p14:tracePt t="3887" x="752475" y="803275"/>
          <p14:tracePt t="3890" x="758825" y="815975"/>
          <p14:tracePt t="3892" x="758825" y="822325"/>
          <p14:tracePt t="3894" x="758825" y="828675"/>
          <p14:tracePt t="3896" x="765175" y="835025"/>
          <p14:tracePt t="3897" x="765175" y="841375"/>
          <p14:tracePt t="3899" x="765175" y="847725"/>
          <p14:tracePt t="3900" x="771525" y="847725"/>
          <p14:tracePt t="3901" x="771525" y="854075"/>
          <p14:tracePt t="3903" x="771525" y="860425"/>
          <p14:tracePt t="3905" x="777875" y="866775"/>
          <p14:tracePt t="3907" x="777875" y="873125"/>
          <p14:tracePt t="3909" x="784225" y="879475"/>
          <p14:tracePt t="3911" x="784225" y="885825"/>
          <p14:tracePt t="3913" x="784225" y="892175"/>
          <p14:tracePt t="3915" x="784225" y="898525"/>
          <p14:tracePt t="3917" x="790575" y="904875"/>
          <p14:tracePt t="3919" x="790575" y="911225"/>
          <p14:tracePt t="3923" x="796925" y="911225"/>
          <p14:tracePt t="3924" x="796925" y="917575"/>
          <p14:tracePt t="3925" x="796925" y="923925"/>
          <p14:tracePt t="3927" x="796925" y="930275"/>
          <p14:tracePt t="3930" x="796925" y="936625"/>
          <p14:tracePt t="3932" x="796925" y="942975"/>
          <p14:tracePt t="3933" x="803275" y="942975"/>
          <p14:tracePt t="3935" x="803275" y="949325"/>
          <p14:tracePt t="3941" x="809625" y="955675"/>
          <p14:tracePt t="3941" x="809625" y="962025"/>
          <p14:tracePt t="3943" x="809625" y="968375"/>
          <p14:tracePt t="3946" x="815975" y="974725"/>
          <p14:tracePt t="3949" x="815975" y="981075"/>
          <p14:tracePt t="3952" x="815975" y="987425"/>
          <p14:tracePt t="3955" x="815975" y="993775"/>
          <p14:tracePt t="3957" x="822325" y="1000125"/>
          <p14:tracePt t="3962" x="822325" y="1006475"/>
          <p14:tracePt t="3965" x="822325" y="1012825"/>
          <p14:tracePt t="3966" x="828675" y="1012825"/>
          <p14:tracePt t="3967" x="828675" y="1019175"/>
          <p14:tracePt t="3972" x="828675" y="1025525"/>
          <p14:tracePt t="3976" x="828675" y="1031875"/>
          <p14:tracePt t="3977" x="835025" y="1031875"/>
          <p14:tracePt t="3979" x="835025" y="1038225"/>
          <p14:tracePt t="3983" x="835025" y="1044575"/>
          <p14:tracePt t="3987" x="835025" y="1050925"/>
          <p14:tracePt t="3989" x="835025" y="1057275"/>
          <p14:tracePt t="3992" x="841375" y="1057275"/>
          <p14:tracePt t="3994" x="841375" y="1063625"/>
          <p14:tracePt t="3998" x="841375" y="1069975"/>
          <p14:tracePt t="4001" x="841375" y="1077913"/>
          <p14:tracePt t="4001" x="847725" y="1077913"/>
          <p14:tracePt t="4005" x="847725" y="1084263"/>
          <p14:tracePt t="4008" x="847725" y="1090613"/>
          <p14:tracePt t="4010" x="854075" y="1090613"/>
          <p14:tracePt t="4011" x="854075" y="1096963"/>
          <p14:tracePt t="4017" x="854075" y="1103313"/>
          <p14:tracePt t="4021" x="854075" y="1109663"/>
          <p14:tracePt t="4024" x="860425" y="1109663"/>
          <p14:tracePt t="4025" x="860425" y="1116013"/>
          <p14:tracePt t="4032" x="860425" y="1122363"/>
          <p14:tracePt t="4035" x="860425" y="1128713"/>
          <p14:tracePt t="4041" x="866775" y="1128713"/>
          <p14:tracePt t="4044" x="866775" y="1135063"/>
          <p14:tracePt t="4054" x="866775" y="1141413"/>
          <p14:tracePt t="4056" x="873125" y="1141413"/>
          <p14:tracePt t="4060" x="873125" y="1147763"/>
          <p14:tracePt t="4066" x="873125" y="1154113"/>
          <p14:tracePt t="4072" x="879475" y="1154113"/>
          <p14:tracePt t="4074" x="879475" y="1160463"/>
          <p14:tracePt t="4077" x="879475" y="1166813"/>
          <p14:tracePt t="4082" x="885825" y="1166813"/>
          <p14:tracePt t="4082" x="885825" y="1173163"/>
          <p14:tracePt t="4087" x="885825" y="1179513"/>
          <p14:tracePt t="4088" x="892175" y="1179513"/>
          <p14:tracePt t="4094" x="892175" y="1185863"/>
          <p14:tracePt t="4100" x="892175" y="1192213"/>
          <p14:tracePt t="4104" x="898525" y="1192213"/>
          <p14:tracePt t="4105" x="898525" y="1198563"/>
          <p14:tracePt t="4109" x="898525" y="1204913"/>
          <p14:tracePt t="4116" x="904875" y="1204913"/>
          <p14:tracePt t="4120" x="904875" y="1211263"/>
          <p14:tracePt t="4129" x="904875" y="1217613"/>
          <p14:tracePt t="4144" x="904875" y="1223963"/>
          <p14:tracePt t="4152" x="911225" y="1223963"/>
          <p14:tracePt t="4246" x="911225" y="1217613"/>
          <p14:tracePt t="4250" x="911225" y="1211263"/>
          <p14:tracePt t="4253" x="911225" y="1204913"/>
          <p14:tracePt t="4257" x="911225" y="1198563"/>
          <p14:tracePt t="4258" x="911225" y="1192213"/>
          <p14:tracePt t="4261" x="911225" y="1185863"/>
          <p14:tracePt t="4263" x="911225" y="1179513"/>
          <p14:tracePt t="4266" x="911225" y="1173163"/>
          <p14:tracePt t="4268" x="911225" y="1166813"/>
          <p14:tracePt t="4271" x="911225" y="1160463"/>
          <p14:tracePt t="4274" x="911225" y="1154113"/>
          <p14:tracePt t="4275" x="911225" y="1147763"/>
          <p14:tracePt t="4277" x="911225" y="1141413"/>
          <p14:tracePt t="4279" x="911225" y="1135063"/>
          <p14:tracePt t="4280" x="917575" y="1135063"/>
          <p14:tracePt t="4282" x="917575" y="1128713"/>
          <p14:tracePt t="4282" x="917575" y="1122363"/>
          <p14:tracePt t="4284" x="917575" y="1116013"/>
          <p14:tracePt t="4285" x="923925" y="1109663"/>
          <p14:tracePt t="4287" x="923925" y="1103313"/>
          <p14:tracePt t="4289" x="923925" y="1096963"/>
          <p14:tracePt t="4290" x="930275" y="1096963"/>
          <p14:tracePt t="4291" x="930275" y="1090613"/>
          <p14:tracePt t="4291" x="930275" y="1084263"/>
          <p14:tracePt t="4292" x="936625" y="1077913"/>
          <p14:tracePt t="4293" x="936625" y="1069975"/>
          <p14:tracePt t="4295" x="942975" y="1063625"/>
          <p14:tracePt t="4299" x="942975" y="1050925"/>
          <p14:tracePt t="4299" x="949325" y="1044575"/>
          <p14:tracePt t="4300" x="949325" y="1038225"/>
          <p14:tracePt t="4301" x="955675" y="1031875"/>
          <p14:tracePt t="4302" x="955675" y="1025525"/>
          <p14:tracePt t="4303" x="962025" y="1019175"/>
          <p14:tracePt t="4304" x="962025" y="1012825"/>
          <p14:tracePt t="4305" x="968375" y="1006475"/>
          <p14:tracePt t="4306" x="968375" y="1000125"/>
          <p14:tracePt t="4308" x="974725" y="993775"/>
          <p14:tracePt t="4308" x="981075" y="981075"/>
          <p14:tracePt t="4309" x="987425" y="974725"/>
          <p14:tracePt t="4311" x="987425" y="968375"/>
          <p14:tracePt t="4312" x="1000125" y="955675"/>
          <p14:tracePt t="4313" x="1000125" y="949325"/>
          <p14:tracePt t="4315" x="1006475" y="942975"/>
          <p14:tracePt t="4315" x="1012825" y="936625"/>
          <p14:tracePt t="4316" x="1012825" y="930275"/>
          <p14:tracePt t="4317" x="1019175" y="923925"/>
          <p14:tracePt t="4318" x="1025525" y="917575"/>
          <p14:tracePt t="4319" x="1031875" y="911225"/>
          <p14:tracePt t="4320" x="1031875" y="904875"/>
          <p14:tracePt t="4321" x="1038225" y="898525"/>
          <p14:tracePt t="4323" x="1044575" y="892175"/>
          <p14:tracePt t="4323" x="1050925" y="885825"/>
          <p14:tracePt t="4325" x="1057275" y="879475"/>
          <p14:tracePt t="4325" x="1063625" y="873125"/>
          <p14:tracePt t="4326" x="1069975" y="866775"/>
          <p14:tracePt t="4327" x="1076325" y="860425"/>
          <p14:tracePt t="4328" x="1082675" y="854075"/>
          <p14:tracePt t="4329" x="1082675" y="847725"/>
          <p14:tracePt t="4331" x="1095375" y="835025"/>
          <p14:tracePt t="4332" x="1101725" y="828675"/>
          <p14:tracePt t="4333" x="1108075" y="822325"/>
          <p14:tracePt t="4334" x="1114425" y="822325"/>
          <p14:tracePt t="4335" x="1120775" y="815975"/>
          <p14:tracePt t="4336" x="1127125" y="809625"/>
          <p14:tracePt t="4337" x="1133475" y="803275"/>
          <p14:tracePt t="4338" x="1139825" y="796925"/>
          <p14:tracePt t="4340" x="1147763" y="790575"/>
          <p14:tracePt t="4340" x="1154113" y="790575"/>
          <p14:tracePt t="4341" x="1160463" y="784225"/>
          <p14:tracePt t="4342" x="1166813" y="777875"/>
          <p14:tracePt t="4343" x="1173163" y="771525"/>
          <p14:tracePt t="4344" x="1179513" y="771525"/>
          <p14:tracePt t="4345" x="1185863" y="758825"/>
          <p14:tracePt t="4346" x="1192213" y="752475"/>
          <p14:tracePt t="4348" x="1198563" y="752475"/>
          <p14:tracePt t="4348" x="1211263" y="746125"/>
          <p14:tracePt t="4349" x="1217613" y="739775"/>
          <p14:tracePt t="4350" x="1223963" y="733425"/>
          <p14:tracePt t="4351" x="1230313" y="733425"/>
          <p14:tracePt t="4352" x="1236663" y="727075"/>
          <p14:tracePt t="4353" x="1243013" y="720725"/>
          <p14:tracePt t="4354" x="1255713" y="720725"/>
          <p14:tracePt t="4356" x="1268413" y="708025"/>
          <p14:tracePt t="4357" x="1281113" y="701675"/>
          <p14:tracePt t="4359" x="1293813" y="695325"/>
          <p14:tracePt t="4360" x="1300163" y="688975"/>
          <p14:tracePt t="4361" x="1306513" y="688975"/>
          <p14:tracePt t="4362" x="1319213" y="682625"/>
          <p14:tracePt t="4363" x="1325563" y="682625"/>
          <p14:tracePt t="4365" x="1338263" y="676275"/>
          <p14:tracePt t="4366" x="1350963" y="669925"/>
          <p14:tracePt t="4367" x="1357313" y="669925"/>
          <p14:tracePt t="4368" x="1363663" y="663575"/>
          <p14:tracePt t="4369" x="1376363" y="657225"/>
          <p14:tracePt t="4370" x="1382713" y="650875"/>
          <p14:tracePt t="4371" x="1389063" y="650875"/>
          <p14:tracePt t="4373" x="1401763" y="650875"/>
          <p14:tracePt t="4373" x="1408113" y="644525"/>
          <p14:tracePt t="4374" x="1414463" y="644525"/>
          <p14:tracePt t="4375" x="1427163" y="636588"/>
          <p14:tracePt t="4376" x="1439863" y="636588"/>
          <p14:tracePt t="4377" x="1446213" y="630238"/>
          <p14:tracePt t="4378" x="1452563" y="630238"/>
          <p14:tracePt t="4379" x="1465263" y="630238"/>
          <p14:tracePt t="4381" x="1477963" y="623888"/>
          <p14:tracePt t="4382" x="1490663" y="623888"/>
          <p14:tracePt t="4383" x="1503363" y="623888"/>
          <p14:tracePt t="4384" x="1509713" y="617538"/>
          <p14:tracePt t="4385" x="1516063" y="617538"/>
          <p14:tracePt t="4386" x="1528763" y="617538"/>
          <p14:tracePt t="4387" x="1535113" y="617538"/>
          <p14:tracePt t="4388" x="1547813" y="611188"/>
          <p14:tracePt t="4390" x="1554163" y="611188"/>
          <p14:tracePt t="4390" x="1566863" y="604838"/>
          <p14:tracePt t="4391" x="1573213" y="604838"/>
          <p14:tracePt t="4392" x="1579563" y="604838"/>
          <p14:tracePt t="4393" x="1585913" y="604838"/>
          <p14:tracePt t="4394" x="1598613" y="604838"/>
          <p14:tracePt t="4395" x="1606550" y="604838"/>
          <p14:tracePt t="4396" x="1612900" y="598488"/>
          <p14:tracePt t="4398" x="1625600" y="598488"/>
          <p14:tracePt t="4398" x="1638300" y="598488"/>
          <p14:tracePt t="4399" x="1644650" y="598488"/>
          <p14:tracePt t="4400" x="1651000" y="598488"/>
          <p14:tracePt t="4401" x="1657350" y="598488"/>
          <p14:tracePt t="4402" x="1670050" y="598488"/>
          <p14:tracePt t="4403" x="1676400" y="598488"/>
          <p14:tracePt t="4404" x="1682750" y="598488"/>
          <p14:tracePt t="4406" x="1695450" y="598488"/>
          <p14:tracePt t="4407" x="1701800" y="598488"/>
          <p14:tracePt t="4408" x="1714500" y="598488"/>
          <p14:tracePt t="4409" x="1720850" y="598488"/>
          <p14:tracePt t="4410" x="1727200" y="598488"/>
          <p14:tracePt t="4411" x="1733550" y="598488"/>
          <p14:tracePt t="4412" x="1739900" y="598488"/>
          <p14:tracePt t="4414" x="1746250" y="598488"/>
          <p14:tracePt t="4415" x="1752600" y="598488"/>
          <p14:tracePt t="4415" x="1765300" y="598488"/>
          <p14:tracePt t="4416" x="1771650" y="598488"/>
          <p14:tracePt t="4417" x="1778000" y="598488"/>
          <p14:tracePt t="4418" x="1784350" y="598488"/>
          <p14:tracePt t="4419" x="1790700" y="598488"/>
          <p14:tracePt t="4421" x="1797050" y="598488"/>
          <p14:tracePt t="4421" x="1803400" y="598488"/>
          <p14:tracePt t="4423" x="1809750" y="598488"/>
          <p14:tracePt t="4423" x="1816100" y="598488"/>
          <p14:tracePt t="4424" x="1822450" y="598488"/>
          <p14:tracePt t="4425" x="1828800" y="598488"/>
          <p14:tracePt t="4426" x="1835150" y="598488"/>
          <p14:tracePt t="4428" x="1841500" y="604838"/>
          <p14:tracePt t="4429" x="1847850" y="604838"/>
          <p14:tracePt t="4432" x="1854200" y="604838"/>
          <p14:tracePt t="4432" x="1860550" y="604838"/>
          <p14:tracePt t="4433" x="1866900" y="611188"/>
          <p14:tracePt t="4435" x="1873250" y="611188"/>
          <p14:tracePt t="4437" x="1879600" y="617538"/>
          <p14:tracePt t="4438" x="1885950" y="617538"/>
          <p14:tracePt t="4440" x="1892300" y="617538"/>
          <p14:tracePt t="4441" x="1898650" y="617538"/>
          <p14:tracePt t="4442" x="1898650" y="623888"/>
          <p14:tracePt t="4443" x="1905000" y="623888"/>
          <p14:tracePt t="4445" x="1911350" y="630238"/>
          <p14:tracePt t="4448" x="1917700" y="630238"/>
          <p14:tracePt t="4450" x="1924050" y="636588"/>
          <p14:tracePt t="4451" x="1930400" y="636588"/>
          <p14:tracePt t="4453" x="1930400" y="644525"/>
          <p14:tracePt t="4454" x="1936750" y="644525"/>
          <p14:tracePt t="4456" x="1943100" y="650875"/>
          <p14:tracePt t="4458" x="1949450" y="650875"/>
          <p14:tracePt t="4459" x="1949450" y="657225"/>
          <p14:tracePt t="4460" x="1955800" y="657225"/>
          <p14:tracePt t="4462" x="1955800" y="663575"/>
          <p14:tracePt t="4464" x="1962150" y="669925"/>
          <p14:tracePt t="4465" x="1968500" y="669925"/>
          <p14:tracePt t="4467" x="1968500" y="676275"/>
          <p14:tracePt t="4468" x="1974850" y="676275"/>
          <p14:tracePt t="4469" x="1974850" y="682625"/>
          <p14:tracePt t="4470" x="1981200" y="682625"/>
          <p14:tracePt t="4471" x="1981200" y="688975"/>
          <p14:tracePt t="4473" x="1987550" y="695325"/>
          <p14:tracePt t="4473" x="1993900" y="695325"/>
          <p14:tracePt t="4475" x="1993900" y="701675"/>
          <p14:tracePt t="4476" x="2000250" y="701675"/>
          <p14:tracePt t="4477" x="2000250" y="708025"/>
          <p14:tracePt t="4478" x="2006600" y="714375"/>
          <p14:tracePt t="4481" x="2012950" y="720725"/>
          <p14:tracePt t="4481" x="2012950" y="727075"/>
          <p14:tracePt t="4482" x="2019300" y="727075"/>
          <p14:tracePt t="4483" x="2025650" y="733425"/>
          <p14:tracePt t="4485" x="2032000" y="739775"/>
          <p14:tracePt t="4486" x="2032000" y="746125"/>
          <p14:tracePt t="4487" x="2038350" y="752475"/>
          <p14:tracePt t="4488" x="2044700" y="758825"/>
          <p14:tracePt t="4489" x="2044700" y="765175"/>
          <p14:tracePt t="4491" x="2051050" y="771525"/>
          <p14:tracePt t="4492" x="2058988" y="777875"/>
          <p14:tracePt t="4493" x="2058988" y="784225"/>
          <p14:tracePt t="4494" x="2065338" y="790575"/>
          <p14:tracePt t="4495" x="2071688" y="790575"/>
          <p14:tracePt t="4496" x="2071688" y="796925"/>
          <p14:tracePt t="4498" x="2078038" y="803275"/>
          <p14:tracePt t="4498" x="2084388" y="809625"/>
          <p14:tracePt t="4499" x="2084388" y="815975"/>
          <p14:tracePt t="4501" x="2090738" y="822325"/>
          <p14:tracePt t="4502" x="2097088" y="828675"/>
          <p14:tracePt t="4503" x="2103438" y="835025"/>
          <p14:tracePt t="4504" x="2103438" y="841375"/>
          <p14:tracePt t="4506" x="2109788" y="841375"/>
          <p14:tracePt t="4506" x="2116138" y="847725"/>
          <p14:tracePt t="4507" x="2116138" y="854075"/>
          <p14:tracePt t="4509" x="2122488" y="860425"/>
          <p14:tracePt t="4510" x="2122488" y="866775"/>
          <p14:tracePt t="4511" x="2128838" y="873125"/>
          <p14:tracePt t="4512" x="2128838" y="879475"/>
          <p14:tracePt t="4514" x="2141538" y="885825"/>
          <p14:tracePt t="4516" x="2141538" y="892175"/>
          <p14:tracePt t="4516" x="2141538" y="898525"/>
          <p14:tracePt t="4517" x="2147888" y="904875"/>
          <p14:tracePt t="4519" x="2154238" y="904875"/>
          <p14:tracePt t="4520" x="2154238" y="911225"/>
          <p14:tracePt t="4521" x="2160588" y="917575"/>
          <p14:tracePt t="4523" x="2160588" y="923925"/>
          <p14:tracePt t="4524" x="2160588" y="930275"/>
          <p14:tracePt t="4525" x="2166938" y="930275"/>
          <p14:tracePt t="4526" x="2166938" y="936625"/>
          <p14:tracePt t="4528" x="2173288" y="942975"/>
          <p14:tracePt t="4531" x="2173288" y="949325"/>
          <p14:tracePt t="4531" x="2173288" y="955675"/>
          <p14:tracePt t="4532" x="2179638" y="955675"/>
          <p14:tracePt t="4533" x="2179638" y="962025"/>
          <p14:tracePt t="4535" x="2179638" y="968375"/>
          <p14:tracePt t="4536" x="2185988" y="968375"/>
          <p14:tracePt t="4537" x="2185988" y="974725"/>
          <p14:tracePt t="4539" x="2185988" y="981075"/>
          <p14:tracePt t="4541" x="2185988" y="987425"/>
          <p14:tracePt t="4543" x="2185988" y="993775"/>
          <p14:tracePt t="4545" x="2185988" y="1000125"/>
          <p14:tracePt t="4548" x="2192338" y="1000125"/>
          <p14:tracePt t="4548" x="2192338" y="1006475"/>
          <p14:tracePt t="4550" x="2192338" y="1012825"/>
          <p14:tracePt t="4552" x="2192338" y="1019175"/>
          <p14:tracePt t="4556" x="2192338" y="1025525"/>
          <p14:tracePt t="4557" x="2192338" y="1031875"/>
          <p14:tracePt t="4561" x="2192338" y="1038225"/>
          <p14:tracePt t="4565" x="2192338" y="1044575"/>
          <p14:tracePt t="4567" x="2192338" y="1050925"/>
          <p14:tracePt t="4573" x="2192338" y="1057275"/>
          <p14:tracePt t="4578" x="2192338" y="1063625"/>
          <p14:tracePt t="4583" x="2192338" y="1069975"/>
          <p14:tracePt t="4593" x="2192338" y="1077913"/>
          <p14:tracePt t="4599" x="2192338" y="1084263"/>
          <p14:tracePt t="4732" x="2192338" y="1077913"/>
          <p14:tracePt t="4742" x="2192338" y="1069975"/>
          <p14:tracePt t="4747" x="2192338" y="1063625"/>
          <p14:tracePt t="4753" x="2192338" y="1057275"/>
          <p14:tracePt t="4761" x="2192338" y="1050925"/>
          <p14:tracePt t="4768" x="2192338" y="1044575"/>
          <p14:tracePt t="4774" x="2192338" y="1038225"/>
          <p14:tracePt t="4783" x="2192338" y="1031875"/>
          <p14:tracePt t="4786" x="2198688" y="1031875"/>
          <p14:tracePt t="4790" x="2198688" y="1025525"/>
          <p14:tracePt t="4798" x="2198688" y="1019175"/>
          <p14:tracePt t="4807" x="2198688" y="1012825"/>
          <p14:tracePt t="4812" x="2205038" y="1006475"/>
          <p14:tracePt t="4830" x="2205038" y="1000125"/>
          <p14:tracePt t="4876" x="2205038" y="993775"/>
          <p14:tracePt t="4957" x="2211388" y="993775"/>
          <p14:tracePt t="4959" x="2211388" y="987425"/>
          <p14:tracePt t="4960" x="2211388" y="981075"/>
          <p14:tracePt t="4962" x="2211388" y="974725"/>
          <p14:tracePt t="4964" x="2211388" y="968375"/>
          <p14:tracePt t="4967" x="2217738" y="962025"/>
          <p14:tracePt t="4969" x="2217738" y="955675"/>
          <p14:tracePt t="4972" x="2217738" y="949325"/>
          <p14:tracePt t="4972" x="2224088" y="949325"/>
          <p14:tracePt t="4973" x="2224088" y="942975"/>
          <p14:tracePt t="4974" x="2224088" y="936625"/>
          <p14:tracePt t="4975" x="2224088" y="930275"/>
          <p14:tracePt t="4977" x="2224088" y="923925"/>
          <p14:tracePt t="4978" x="2230438" y="917575"/>
          <p14:tracePt t="4980" x="2230438" y="904875"/>
          <p14:tracePt t="4981" x="2236788" y="904875"/>
          <p14:tracePt t="4982" x="2236788" y="898525"/>
          <p14:tracePt t="4983" x="2236788" y="892175"/>
          <p14:tracePt t="4984" x="2243138" y="885825"/>
          <p14:tracePt t="4985" x="2243138" y="879475"/>
          <p14:tracePt t="4986" x="2249488" y="879475"/>
          <p14:tracePt t="4987" x="2249488" y="866775"/>
          <p14:tracePt t="4989" x="2255838" y="866775"/>
          <p14:tracePt t="4989" x="2255838" y="860425"/>
          <p14:tracePt t="4990" x="2255838" y="854075"/>
          <p14:tracePt t="4991" x="2262188" y="847725"/>
          <p14:tracePt t="4992" x="2268538" y="841375"/>
          <p14:tracePt t="4993" x="2268538" y="835025"/>
          <p14:tracePt t="4994" x="2268538" y="828675"/>
          <p14:tracePt t="4995" x="2274888" y="822325"/>
          <p14:tracePt t="4997" x="2281238" y="815975"/>
          <p14:tracePt t="4997" x="2281238" y="809625"/>
          <p14:tracePt t="4998" x="2287588" y="809625"/>
          <p14:tracePt t="4999" x="2287588" y="803275"/>
          <p14:tracePt t="5000" x="2293938" y="796925"/>
          <p14:tracePt t="5001" x="2293938" y="790575"/>
          <p14:tracePt t="5002" x="2300288" y="790575"/>
          <p14:tracePt t="5003" x="2306638" y="777875"/>
          <p14:tracePt t="5005" x="2306638" y="771525"/>
          <p14:tracePt t="5005" x="2312988" y="771525"/>
          <p14:tracePt t="5006" x="2319338" y="771525"/>
          <p14:tracePt t="5007" x="2319338" y="765175"/>
          <p14:tracePt t="5008" x="2325688" y="758825"/>
          <p14:tracePt t="5009" x="2332038" y="752475"/>
          <p14:tracePt t="5010" x="2332038" y="746125"/>
          <p14:tracePt t="5011" x="2338388" y="746125"/>
          <p14:tracePt t="5012" x="2344738" y="733425"/>
          <p14:tracePt t="5014" x="2351088" y="733425"/>
          <p14:tracePt t="5015" x="2357438" y="727075"/>
          <p14:tracePt t="5017" x="2363788" y="720725"/>
          <p14:tracePt t="5017" x="2363788" y="714375"/>
          <p14:tracePt t="5018" x="2370138" y="714375"/>
          <p14:tracePt t="5019" x="2376488" y="708025"/>
          <p14:tracePt t="5021" x="2382838" y="708025"/>
          <p14:tracePt t="5023" x="2389188" y="695325"/>
          <p14:tracePt t="5023" x="2395538" y="695325"/>
          <p14:tracePt t="5024" x="2401888" y="688975"/>
          <p14:tracePt t="5025" x="2408238" y="688975"/>
          <p14:tracePt t="5026" x="2414588" y="682625"/>
          <p14:tracePt t="5027" x="2420938" y="682625"/>
          <p14:tracePt t="5028" x="2420938" y="676275"/>
          <p14:tracePt t="5030" x="2433638" y="676275"/>
          <p14:tracePt t="5030" x="2439988" y="669925"/>
          <p14:tracePt t="5031" x="2446338" y="669925"/>
          <p14:tracePt t="5032" x="2452688" y="663575"/>
          <p14:tracePt t="5033" x="2459038" y="663575"/>
          <p14:tracePt t="5035" x="2465388" y="657225"/>
          <p14:tracePt t="5036" x="2471738" y="657225"/>
          <p14:tracePt t="5037" x="2478088" y="650875"/>
          <p14:tracePt t="5039" x="2484438" y="650875"/>
          <p14:tracePt t="5039" x="2490788" y="650875"/>
          <p14:tracePt t="5040" x="2497138" y="644525"/>
          <p14:tracePt t="5042" x="2503488" y="644525"/>
          <p14:tracePt t="5043" x="2509838" y="636588"/>
          <p14:tracePt t="5044" x="2517775" y="636588"/>
          <p14:tracePt t="5045" x="2524125" y="636588"/>
          <p14:tracePt t="5047" x="2530475" y="630238"/>
          <p14:tracePt t="5047" x="2536825" y="630238"/>
          <p14:tracePt t="5048" x="2543175" y="630238"/>
          <p14:tracePt t="5049" x="2549525" y="630238"/>
          <p14:tracePt t="5050" x="2555875" y="630238"/>
          <p14:tracePt t="5051" x="2562225" y="623888"/>
          <p14:tracePt t="5053" x="2568575" y="623888"/>
          <p14:tracePt t="5055" x="2574925" y="623888"/>
          <p14:tracePt t="5056" x="2581275" y="623888"/>
          <p14:tracePt t="5057" x="2587625" y="617538"/>
          <p14:tracePt t="5058" x="2593975" y="617538"/>
          <p14:tracePt t="5059" x="2600325" y="617538"/>
          <p14:tracePt t="5060" x="2606675" y="617538"/>
          <p14:tracePt t="5064" x="2613025" y="611188"/>
          <p14:tracePt t="5064" x="2619375" y="611188"/>
          <p14:tracePt t="5065" x="2625725" y="611188"/>
          <p14:tracePt t="5066" x="2632075" y="611188"/>
          <p14:tracePt t="5067" x="2638425" y="611188"/>
          <p14:tracePt t="5070" x="2644775" y="611188"/>
          <p14:tracePt t="5072" x="2651125" y="611188"/>
          <p14:tracePt t="5072" x="2657475" y="611188"/>
          <p14:tracePt t="5074" x="2663825" y="611188"/>
          <p14:tracePt t="5076" x="2670175" y="611188"/>
          <p14:tracePt t="5077" x="2676525" y="611188"/>
          <p14:tracePt t="5078" x="2682875" y="611188"/>
          <p14:tracePt t="5080" x="2689225" y="611188"/>
          <p14:tracePt t="5081" x="2695575" y="611188"/>
          <p14:tracePt t="5083" x="2701925" y="611188"/>
          <p14:tracePt t="5085" x="2708275" y="611188"/>
          <p14:tracePt t="5086" x="2714625" y="611188"/>
          <p14:tracePt t="5087" x="2720975" y="611188"/>
          <p14:tracePt t="5090" x="2727325" y="611188"/>
          <p14:tracePt t="5091" x="2733675" y="611188"/>
          <p14:tracePt t="5092" x="2740025" y="611188"/>
          <p14:tracePt t="5094" x="2746375" y="611188"/>
          <p14:tracePt t="5097" x="2752725" y="611188"/>
          <p14:tracePt t="5097" x="2759075" y="611188"/>
          <p14:tracePt t="5098" x="2765425" y="611188"/>
          <p14:tracePt t="5100" x="2771775" y="611188"/>
          <p14:tracePt t="5102" x="2778125" y="611188"/>
          <p14:tracePt t="5105" x="2784475" y="611188"/>
          <p14:tracePt t="5105" x="2790825" y="611188"/>
          <p14:tracePt t="5106" x="2790825" y="617538"/>
          <p14:tracePt t="5107" x="2797175" y="617538"/>
          <p14:tracePt t="5109" x="2803525" y="617538"/>
          <p14:tracePt t="5110" x="2809875" y="617538"/>
          <p14:tracePt t="5111" x="2809875" y="623888"/>
          <p14:tracePt t="5114" x="2822575" y="623888"/>
          <p14:tracePt t="5115" x="2828925" y="623888"/>
          <p14:tracePt t="5117" x="2835275" y="623888"/>
          <p14:tracePt t="5118" x="2841625" y="630238"/>
          <p14:tracePt t="5119" x="2847975" y="630238"/>
          <p14:tracePt t="5121" x="2854325" y="630238"/>
          <p14:tracePt t="5122" x="2860675" y="630238"/>
          <p14:tracePt t="5123" x="2860675" y="636588"/>
          <p14:tracePt t="5124" x="2867025" y="636588"/>
          <p14:tracePt t="5125" x="2873375" y="636588"/>
          <p14:tracePt t="5126" x="2879725" y="636588"/>
          <p14:tracePt t="5127" x="2879725" y="644525"/>
          <p14:tracePt t="5128" x="2886075" y="644525"/>
          <p14:tracePt t="5130" x="2892425" y="644525"/>
          <p14:tracePt t="5131" x="2898775" y="644525"/>
          <p14:tracePt t="5133" x="2905125" y="650875"/>
          <p14:tracePt t="5135" x="2911475" y="650875"/>
          <p14:tracePt t="5136" x="2917825" y="657225"/>
          <p14:tracePt t="5138" x="2924175" y="657225"/>
          <p14:tracePt t="5139" x="2930525" y="663575"/>
          <p14:tracePt t="5140" x="2936875" y="663575"/>
          <p14:tracePt t="5141" x="2943225" y="663575"/>
          <p14:tracePt t="5142" x="2949575" y="669925"/>
          <p14:tracePt t="5144" x="2955925" y="676275"/>
          <p14:tracePt t="5147" x="2962275" y="676275"/>
          <p14:tracePt t="5148" x="2968625" y="682625"/>
          <p14:tracePt t="5148" x="2976563" y="682625"/>
          <p14:tracePt t="5149" x="2982913" y="682625"/>
          <p14:tracePt t="5151" x="2989263" y="688975"/>
          <p14:tracePt t="5153" x="2995613" y="695325"/>
          <p14:tracePt t="5155" x="3001963" y="695325"/>
          <p14:tracePt t="5155" x="3008313" y="701675"/>
          <p14:tracePt t="5156" x="3014663" y="701675"/>
          <p14:tracePt t="5157" x="3014663" y="708025"/>
          <p14:tracePt t="5158" x="3021013" y="708025"/>
          <p14:tracePt t="5159" x="3027363" y="708025"/>
          <p14:tracePt t="5160" x="3027363" y="714375"/>
          <p14:tracePt t="5161" x="3033713" y="714375"/>
          <p14:tracePt t="5163" x="3040063" y="720725"/>
          <p14:tracePt t="5164" x="3046413" y="720725"/>
          <p14:tracePt t="5165" x="3046413" y="727075"/>
          <p14:tracePt t="5166" x="3052763" y="727075"/>
          <p14:tracePt t="5167" x="3059113" y="733425"/>
          <p14:tracePt t="5169" x="3059113" y="739775"/>
          <p14:tracePt t="5170" x="3065463" y="746125"/>
          <p14:tracePt t="5172" x="3071813" y="746125"/>
          <p14:tracePt t="5174" x="3078163" y="746125"/>
          <p14:tracePt t="5174" x="3078163" y="752475"/>
          <p14:tracePt t="5175" x="3084513" y="752475"/>
          <p14:tracePt t="5176" x="3084513" y="758825"/>
          <p14:tracePt t="5178" x="3090863" y="765175"/>
          <p14:tracePt t="5180" x="3097213" y="765175"/>
          <p14:tracePt t="5181" x="3097213" y="771525"/>
          <p14:tracePt t="5182" x="3103563" y="771525"/>
          <p14:tracePt t="5183" x="3103563" y="777875"/>
          <p14:tracePt t="5184" x="3109913" y="784225"/>
          <p14:tracePt t="5186" x="3109913" y="790575"/>
          <p14:tracePt t="5188" x="3116263" y="790575"/>
          <p14:tracePt t="5189" x="3116263" y="796925"/>
          <p14:tracePt t="5190" x="3122613" y="796925"/>
          <p14:tracePt t="5191" x="3122613" y="803275"/>
          <p14:tracePt t="5193" x="3122613" y="809625"/>
          <p14:tracePt t="5197" x="3128963" y="815975"/>
          <p14:tracePt t="5197" x="3135313" y="815975"/>
          <p14:tracePt t="5198" x="3135313" y="822325"/>
          <p14:tracePt t="5200" x="3135313" y="828675"/>
          <p14:tracePt t="5201" x="3141663" y="828675"/>
          <p14:tracePt t="5203" x="3141663" y="835025"/>
          <p14:tracePt t="5206" x="3148013" y="841375"/>
          <p14:tracePt t="5207" x="3148013" y="847725"/>
          <p14:tracePt t="5210" x="3148013" y="854075"/>
          <p14:tracePt t="5211" x="3154363" y="854075"/>
          <p14:tracePt t="5213" x="3154363" y="860425"/>
          <p14:tracePt t="5215" x="3160713" y="866775"/>
          <p14:tracePt t="5218" x="3160713" y="873125"/>
          <p14:tracePt t="5219" x="3167063" y="873125"/>
          <p14:tracePt t="5220" x="3167063" y="879475"/>
          <p14:tracePt t="5222" x="3167063" y="885825"/>
          <p14:tracePt t="5225" x="3167063" y="892175"/>
          <p14:tracePt t="5227" x="3167063" y="898525"/>
          <p14:tracePt t="5230" x="3167063" y="904875"/>
          <p14:tracePt t="5230" x="3173413" y="904875"/>
          <p14:tracePt t="5232" x="3173413" y="911225"/>
          <p14:tracePt t="5234" x="3173413" y="917575"/>
          <p14:tracePt t="5238" x="3173413" y="923925"/>
          <p14:tracePt t="5240" x="3179763" y="923925"/>
          <p14:tracePt t="5241" x="3179763" y="930275"/>
          <p14:tracePt t="5243" x="3179763" y="936625"/>
          <p14:tracePt t="5245" x="3179763" y="942975"/>
          <p14:tracePt t="5249" x="3179763" y="949325"/>
          <p14:tracePt t="5252" x="3179763" y="955675"/>
          <p14:tracePt t="5255" x="3179763" y="962025"/>
          <p14:tracePt t="5261" x="3179763" y="968375"/>
          <p14:tracePt t="5266" x="3179763" y="974725"/>
          <p14:tracePt t="5270" x="3179763" y="981075"/>
          <p14:tracePt t="5281" x="3179763" y="987425"/>
          <p14:tracePt t="6082" x="3179763" y="981075"/>
          <p14:tracePt t="6089" x="3179763" y="962025"/>
          <p14:tracePt t="6090" x="3179763" y="955675"/>
          <p14:tracePt t="6095" x="3179763" y="949325"/>
          <p14:tracePt t="6096" x="3179763" y="942975"/>
          <p14:tracePt t="6098" x="3179763" y="936625"/>
          <p14:tracePt t="6100" x="3179763" y="930275"/>
          <p14:tracePt t="6103" x="3179763" y="923925"/>
          <p14:tracePt t="6106" x="3179763" y="917575"/>
          <p14:tracePt t="6108" x="3179763" y="911225"/>
          <p14:tracePt t="6112" x="3179763" y="904875"/>
          <p14:tracePt t="6113" x="3179763" y="898525"/>
          <p14:tracePt t="6114" x="3179763" y="892175"/>
          <p14:tracePt t="6117" x="3179763" y="885825"/>
          <p14:tracePt t="6118" x="3179763" y="879475"/>
          <p14:tracePt t="6120" x="3173413" y="879475"/>
          <p14:tracePt t="6120" x="3173413" y="873125"/>
          <p14:tracePt t="6123" x="3167063" y="866775"/>
          <p14:tracePt t="6124" x="3167063" y="860425"/>
          <p14:tracePt t="6125" x="3167063" y="854075"/>
          <p14:tracePt t="6129" x="3160713" y="841375"/>
          <p14:tracePt t="6129" x="3154363" y="841375"/>
          <p14:tracePt t="6130" x="3154363" y="835025"/>
          <p14:tracePt t="6131" x="3148013" y="835025"/>
          <p14:tracePt t="6132" x="3141663" y="822325"/>
          <p14:tracePt t="6134" x="3135313" y="815975"/>
          <p14:tracePt t="6137" x="3128963" y="809625"/>
          <p14:tracePt t="6138" x="3122613" y="803275"/>
          <p14:tracePt t="6138" x="3122613" y="796925"/>
          <p14:tracePt t="6139" x="3116263" y="790575"/>
          <p14:tracePt t="6140" x="3109913" y="790575"/>
          <p14:tracePt t="6141" x="3103563" y="784225"/>
          <p14:tracePt t="6142" x="3097213" y="777875"/>
          <p14:tracePt t="6143" x="3090863" y="771525"/>
          <p14:tracePt t="6145" x="3084513" y="765175"/>
          <p14:tracePt t="6145" x="3078163" y="758825"/>
          <p14:tracePt t="6146" x="3071813" y="752475"/>
          <p14:tracePt t="6147" x="3065463" y="752475"/>
          <p14:tracePt t="6148" x="3052763" y="739775"/>
          <p14:tracePt t="6149" x="3046413" y="733425"/>
          <p14:tracePt t="6150" x="3033713" y="727075"/>
          <p14:tracePt t="6151" x="3027363" y="720725"/>
          <p14:tracePt t="6153" x="3014663" y="720725"/>
          <p14:tracePt t="6153" x="3008313" y="714375"/>
          <p14:tracePt t="6154" x="3001963" y="708025"/>
          <p14:tracePt t="6155" x="2982913" y="701675"/>
          <p14:tracePt t="6156" x="2976563" y="695325"/>
          <p14:tracePt t="6157" x="2955925" y="682625"/>
          <p14:tracePt t="6158" x="2949575" y="676275"/>
          <p14:tracePt t="6159" x="2930525" y="676275"/>
          <p14:tracePt t="6161" x="2924175" y="669925"/>
          <p14:tracePt t="6162" x="2911475" y="663575"/>
          <p14:tracePt t="6162" x="2898775" y="657225"/>
          <p14:tracePt t="6163" x="2886075" y="650875"/>
          <p14:tracePt t="6164" x="2867025" y="644525"/>
          <p14:tracePt t="6165" x="2854325" y="636588"/>
          <p14:tracePt t="6167" x="2841625" y="630238"/>
          <p14:tracePt t="6168" x="2835275" y="630238"/>
          <p14:tracePt t="6168" x="2816225" y="623888"/>
          <p14:tracePt t="6170" x="2803525" y="611188"/>
          <p14:tracePt t="6170" x="2784475" y="611188"/>
          <p14:tracePt t="6171" x="2765425" y="604838"/>
          <p14:tracePt t="6172" x="2752725" y="598488"/>
          <p14:tracePt t="6173" x="2733675" y="592138"/>
          <p14:tracePt t="6174" x="2727325" y="585788"/>
          <p14:tracePt t="6175" x="2708275" y="585788"/>
          <p14:tracePt t="6176" x="2695575" y="579438"/>
          <p14:tracePt t="6178" x="2682875" y="573088"/>
          <p14:tracePt t="6178" x="2657475" y="566738"/>
          <p14:tracePt t="6179" x="2644775" y="566738"/>
          <p14:tracePt t="6180" x="2625725" y="554038"/>
          <p14:tracePt t="6181" x="2619375" y="554038"/>
          <p14:tracePt t="6182" x="2606675" y="547688"/>
          <p14:tracePt t="6183" x="2581275" y="547688"/>
          <p14:tracePt t="6184" x="2568575" y="541338"/>
          <p14:tracePt t="6186" x="2530475" y="534988"/>
          <p14:tracePt t="6187" x="2524125" y="528638"/>
          <p14:tracePt t="6188" x="2503488" y="528638"/>
          <p14:tracePt t="6189" x="2490788" y="528638"/>
          <p14:tracePt t="6190" x="2478088" y="522288"/>
          <p14:tracePt t="6191" x="2459038" y="515938"/>
          <p14:tracePt t="6192" x="2446338" y="515938"/>
          <p14:tracePt t="6193" x="2433638" y="509588"/>
          <p14:tracePt t="6195" x="2420938" y="509588"/>
          <p14:tracePt t="6195" x="2414588" y="509588"/>
          <p14:tracePt t="6196" x="2395538" y="503238"/>
          <p14:tracePt t="6197" x="2382838" y="503238"/>
          <p14:tracePt t="6198" x="2370138" y="503238"/>
          <p14:tracePt t="6199" x="2357438" y="503238"/>
          <p14:tracePt t="6200" x="2344738" y="496888"/>
          <p14:tracePt t="6201" x="2332038" y="496888"/>
          <p14:tracePt t="6203" x="2325688" y="490538"/>
          <p14:tracePt t="6203" x="2306638" y="490538"/>
          <p14:tracePt t="6204" x="2293938" y="490538"/>
          <p14:tracePt t="6205" x="2281238" y="490538"/>
          <p14:tracePt t="6206" x="2268538" y="490538"/>
          <p14:tracePt t="6207" x="2262188" y="490538"/>
          <p14:tracePt t="6208" x="2249488" y="490538"/>
          <p14:tracePt t="6209" x="2236788" y="490538"/>
          <p14:tracePt t="6210" x="2224088" y="490538"/>
          <p14:tracePt t="6211" x="2211388" y="490538"/>
          <p14:tracePt t="6212" x="2198688" y="490538"/>
          <p14:tracePt t="6213" x="2185988" y="490538"/>
          <p14:tracePt t="6214" x="2173288" y="490538"/>
          <p14:tracePt t="6215" x="2166938" y="490538"/>
          <p14:tracePt t="6216" x="2154238" y="490538"/>
          <p14:tracePt t="6217" x="2141538" y="490538"/>
          <p14:tracePt t="6218" x="2128838" y="490538"/>
          <p14:tracePt t="6220" x="2116138" y="490538"/>
          <p14:tracePt t="6220" x="2103438" y="490538"/>
          <p14:tracePt t="6221" x="2090738" y="490538"/>
          <p14:tracePt t="6222" x="2084388" y="490538"/>
          <p14:tracePt t="6223" x="2071688" y="490538"/>
          <p14:tracePt t="6224" x="2058988" y="490538"/>
          <p14:tracePt t="6225" x="2044700" y="490538"/>
          <p14:tracePt t="6226" x="2038350" y="490538"/>
          <p14:tracePt t="6228" x="2019300" y="496888"/>
          <p14:tracePt t="6228" x="2012950" y="496888"/>
          <p14:tracePt t="6229" x="2006600" y="496888"/>
          <p14:tracePt t="6230" x="1993900" y="496888"/>
          <p14:tracePt t="6231" x="1981200" y="496888"/>
          <p14:tracePt t="6232" x="1968500" y="503238"/>
          <p14:tracePt t="6233" x="1962150" y="503238"/>
          <p14:tracePt t="6234" x="1943100" y="503238"/>
          <p14:tracePt t="6236" x="1930400" y="509588"/>
          <p14:tracePt t="6237" x="1917700" y="509588"/>
          <p14:tracePt t="6238" x="1905000" y="515938"/>
          <p14:tracePt t="6239" x="1892300" y="515938"/>
          <p14:tracePt t="6240" x="1879600" y="515938"/>
          <p14:tracePt t="6241" x="1873250" y="522288"/>
          <p14:tracePt t="6242" x="1866900" y="522288"/>
          <p14:tracePt t="6243" x="1854200" y="528638"/>
          <p14:tracePt t="6245" x="1841500" y="528638"/>
          <p14:tracePt t="6246" x="1835150" y="534988"/>
          <p14:tracePt t="6246" x="1822450" y="534988"/>
          <p14:tracePt t="6247" x="1816100" y="534988"/>
          <p14:tracePt t="6248" x="1803400" y="541338"/>
          <p14:tracePt t="6249" x="1797050" y="541338"/>
          <p14:tracePt t="6250" x="1784350" y="541338"/>
          <p14:tracePt t="6251" x="1778000" y="547688"/>
          <p14:tracePt t="6253" x="1771650" y="547688"/>
          <p14:tracePt t="6253" x="1758950" y="554038"/>
          <p14:tracePt t="6254" x="1746250" y="554038"/>
          <p14:tracePt t="6255" x="1739900" y="560388"/>
          <p14:tracePt t="6256" x="1733550" y="560388"/>
          <p14:tracePt t="6257" x="1727200" y="566738"/>
          <p14:tracePt t="6258" x="1714500" y="566738"/>
          <p14:tracePt t="6259" x="1708150" y="573088"/>
          <p14:tracePt t="6261" x="1689100" y="579438"/>
          <p14:tracePt t="6262" x="1682750" y="585788"/>
          <p14:tracePt t="6263" x="1676400" y="585788"/>
          <p14:tracePt t="6264" x="1663700" y="592138"/>
          <p14:tracePt t="6265" x="1657350" y="592138"/>
          <p14:tracePt t="6266" x="1644650" y="598488"/>
          <p14:tracePt t="6267" x="1638300" y="598488"/>
          <p14:tracePt t="6268" x="1631950" y="604838"/>
          <p14:tracePt t="6270" x="1625600" y="604838"/>
          <p14:tracePt t="6270" x="1619250" y="611188"/>
          <p14:tracePt t="6271" x="1612900" y="611188"/>
          <p14:tracePt t="6272" x="1606550" y="623888"/>
          <p14:tracePt t="6273" x="1598613" y="623888"/>
          <p14:tracePt t="6274" x="1592263" y="630238"/>
          <p14:tracePt t="6275" x="1585913" y="630238"/>
          <p14:tracePt t="6276" x="1579563" y="636588"/>
          <p14:tracePt t="6278" x="1573213" y="636588"/>
          <p14:tracePt t="6278" x="1566863" y="644525"/>
          <p14:tracePt t="6279" x="1560513" y="644525"/>
          <p14:tracePt t="6280" x="1554163" y="657225"/>
          <p14:tracePt t="6281" x="1547813" y="657225"/>
          <p14:tracePt t="6282" x="1547813" y="663575"/>
          <p14:tracePt t="6283" x="1541463" y="669925"/>
          <p14:tracePt t="6284" x="1535113" y="676275"/>
          <p14:tracePt t="6286" x="1522413" y="682625"/>
          <p14:tracePt t="6287" x="1516063" y="688975"/>
          <p14:tracePt t="6288" x="1509713" y="695325"/>
          <p14:tracePt t="6289" x="1503363" y="701675"/>
          <p14:tracePt t="6291" x="1497013" y="708025"/>
          <p14:tracePt t="6292" x="1490663" y="714375"/>
          <p14:tracePt t="6293" x="1490663" y="720725"/>
          <p14:tracePt t="6295" x="1484313" y="727075"/>
          <p14:tracePt t="6296" x="1477963" y="733425"/>
          <p14:tracePt t="6296" x="1477963" y="739775"/>
          <p14:tracePt t="6297" x="1471613" y="746125"/>
          <p14:tracePt t="6298" x="1471613" y="752475"/>
          <p14:tracePt t="6300" x="1465263" y="758825"/>
          <p14:tracePt t="6301" x="1465263" y="765175"/>
          <p14:tracePt t="6303" x="1458913" y="777875"/>
          <p14:tracePt t="6304" x="1452563" y="784225"/>
          <p14:tracePt t="6305" x="1452563" y="790575"/>
          <p14:tracePt t="6306" x="1446213" y="796925"/>
          <p14:tracePt t="6307" x="1446213" y="803275"/>
          <p14:tracePt t="6308" x="1439863" y="809625"/>
          <p14:tracePt t="6309" x="1439863" y="815975"/>
          <p14:tracePt t="6311" x="1439863" y="822325"/>
          <p14:tracePt t="6311" x="1439863" y="828675"/>
          <p14:tracePt t="6313" x="1433513" y="835025"/>
          <p14:tracePt t="6314" x="1433513" y="847725"/>
          <p14:tracePt t="6316" x="1427163" y="854075"/>
          <p14:tracePt t="6317" x="1427163" y="860425"/>
          <p14:tracePt t="6319" x="1427163" y="873125"/>
          <p14:tracePt t="6320" x="1420813" y="879475"/>
          <p14:tracePt t="6321" x="1420813" y="885825"/>
          <p14:tracePt t="6322" x="1420813" y="892175"/>
          <p14:tracePt t="6323" x="1420813" y="904875"/>
          <p14:tracePt t="6325" x="1414463" y="911225"/>
          <p14:tracePt t="6326" x="1414463" y="917575"/>
          <p14:tracePt t="6328" x="1414463" y="923925"/>
          <p14:tracePt t="6329" x="1414463" y="936625"/>
          <p14:tracePt t="6329" x="1414463" y="942975"/>
          <p14:tracePt t="6330" x="1414463" y="949325"/>
          <p14:tracePt t="6331" x="1408113" y="949325"/>
          <p14:tracePt t="6332" x="1408113" y="955675"/>
          <p14:tracePt t="6333" x="1408113" y="968375"/>
          <p14:tracePt t="6334" x="1408113" y="974725"/>
          <p14:tracePt t="6336" x="1408113" y="981075"/>
          <p14:tracePt t="6337" x="1408113" y="987425"/>
          <p14:tracePt t="6337" x="1408113" y="993775"/>
          <p14:tracePt t="6339" x="1408113" y="1000125"/>
          <p14:tracePt t="6340" x="1408113" y="1006475"/>
          <p14:tracePt t="6341" x="1408113" y="1012825"/>
          <p14:tracePt t="6342" x="1408113" y="1025525"/>
          <p14:tracePt t="6345" x="1408113" y="1038225"/>
          <p14:tracePt t="6346" x="1408113" y="1044575"/>
          <p14:tracePt t="6347" x="1401763" y="1050925"/>
          <p14:tracePt t="6348" x="1401763" y="1057275"/>
          <p14:tracePt t="6349" x="1401763" y="1063625"/>
          <p14:tracePt t="6350" x="1401763" y="1069975"/>
          <p14:tracePt t="6351" x="1401763" y="1077913"/>
          <p14:tracePt t="6353" x="1401763" y="1084263"/>
          <p14:tracePt t="6353" x="1401763" y="1090613"/>
          <p14:tracePt t="6354" x="1401763" y="1096963"/>
          <p14:tracePt t="6355" x="1401763" y="1103313"/>
          <p14:tracePt t="6356" x="1401763" y="1109663"/>
          <p14:tracePt t="6357" x="1401763" y="1116013"/>
          <p14:tracePt t="6359" x="1401763" y="1122363"/>
          <p14:tracePt t="6361" x="1401763" y="1128713"/>
          <p14:tracePt t="6361" x="1401763" y="1135063"/>
          <p14:tracePt t="6362" x="1408113" y="1141413"/>
          <p14:tracePt t="6363" x="1408113" y="1147763"/>
          <p14:tracePt t="6364" x="1408113" y="1160463"/>
          <p14:tracePt t="6365" x="1414463" y="1166813"/>
          <p14:tracePt t="6367" x="1414463" y="1173163"/>
          <p14:tracePt t="6368" x="1420813" y="1179513"/>
          <p14:tracePt t="6369" x="1420813" y="1185863"/>
          <p14:tracePt t="6370" x="1427163" y="1192213"/>
          <p14:tracePt t="6371" x="1427163" y="1204913"/>
          <p14:tracePt t="6372" x="1433513" y="1211263"/>
          <p14:tracePt t="6373" x="1433513" y="1217613"/>
          <p14:tracePt t="6375" x="1433513" y="1223963"/>
          <p14:tracePt t="6376" x="1439863" y="1230313"/>
          <p14:tracePt t="6378" x="1439863" y="1236663"/>
          <p14:tracePt t="6378" x="1446213" y="1243013"/>
          <p14:tracePt t="6379" x="1446213" y="1249363"/>
          <p14:tracePt t="6380" x="1446213" y="1255713"/>
          <p14:tracePt t="6382" x="1452563" y="1262063"/>
          <p14:tracePt t="6383" x="1452563" y="1268413"/>
          <p14:tracePt t="6384" x="1452563" y="1274763"/>
          <p14:tracePt t="6386" x="1458913" y="1274763"/>
          <p14:tracePt t="6386" x="1458913" y="1281113"/>
          <p14:tracePt t="6387" x="1458913" y="1287463"/>
          <p14:tracePt t="6388" x="1465263" y="1287463"/>
          <p14:tracePt t="6389" x="1465263" y="1293813"/>
          <p14:tracePt t="6390" x="1471613" y="1300163"/>
          <p14:tracePt t="6392" x="1471613" y="1306513"/>
          <p14:tracePt t="6393" x="1477963" y="1312863"/>
          <p14:tracePt t="6397" x="1477963" y="1319213"/>
          <p14:tracePt t="6397" x="1484313" y="1325563"/>
          <p14:tracePt t="6399" x="1484313" y="1331913"/>
          <p14:tracePt t="6400" x="1490663" y="1338263"/>
          <p14:tracePt t="6403" x="1497013" y="1338263"/>
          <p14:tracePt t="6403" x="1497013" y="1344613"/>
          <p14:tracePt t="6404" x="1497013" y="1350963"/>
          <p14:tracePt t="6406" x="1503363" y="1357313"/>
          <p14:tracePt t="6407" x="1503363" y="1363663"/>
          <p14:tracePt t="6409" x="1509713" y="1363663"/>
          <p14:tracePt t="6411" x="1509713" y="1370013"/>
          <p14:tracePt t="6411" x="1516063" y="1370013"/>
          <p14:tracePt t="6412" x="1516063" y="1376363"/>
          <p14:tracePt t="6413" x="1522413" y="1382713"/>
          <p14:tracePt t="6416" x="1522413" y="1389063"/>
          <p14:tracePt t="6417" x="1528763" y="1389063"/>
          <p14:tracePt t="6419" x="1528763" y="1395413"/>
          <p14:tracePt t="6420" x="1535113" y="1401763"/>
          <p14:tracePt t="6423" x="1541463" y="1408113"/>
          <p14:tracePt t="6425" x="1547813" y="1414463"/>
          <p14:tracePt t="6428" x="1547813" y="1420813"/>
          <p14:tracePt t="6428" x="1554163" y="1420813"/>
          <p14:tracePt t="6430" x="1554163" y="1427163"/>
          <p14:tracePt t="6431" x="1560513" y="1427163"/>
          <p14:tracePt t="6432" x="1560513" y="1433513"/>
          <p14:tracePt t="6434" x="1566863" y="1439863"/>
          <p14:tracePt t="6437" x="1573213" y="1446213"/>
          <p14:tracePt t="6439" x="1573213" y="1452563"/>
          <p14:tracePt t="6440" x="1579563" y="1452563"/>
          <p14:tracePt t="6441" x="1579563" y="1458913"/>
          <p14:tracePt t="6442" x="1585913" y="1458913"/>
          <p14:tracePt t="6444" x="1592263" y="1465263"/>
          <p14:tracePt t="6448" x="1592263" y="1471613"/>
          <p14:tracePt t="6449" x="1598613" y="1471613"/>
          <p14:tracePt t="6452" x="1598613" y="1477963"/>
          <p14:tracePt t="6453" x="1606550" y="1477963"/>
          <p14:tracePt t="6454" x="1612900" y="1477963"/>
          <p14:tracePt t="6456" x="1612900" y="1484313"/>
          <p14:tracePt t="6459" x="1619250" y="1484313"/>
          <p14:tracePt t="6461" x="1619250" y="1490663"/>
          <p14:tracePt t="6461" x="1625600" y="1490663"/>
          <p14:tracePt t="6464" x="1631950" y="1497013"/>
          <p14:tracePt t="6469" x="1638300" y="1497013"/>
          <p14:tracePt t="6471" x="1644650" y="1504950"/>
          <p14:tracePt t="6473" x="1651000" y="1504950"/>
          <p14:tracePt t="6475" x="1651000" y="1511300"/>
          <p14:tracePt t="6477" x="1657350" y="1511300"/>
          <p14:tracePt t="6480" x="1663700" y="1511300"/>
          <p14:tracePt t="6481" x="1663700" y="1517650"/>
          <p14:tracePt t="6483" x="1670050" y="1517650"/>
          <p14:tracePt t="6487" x="1676400" y="1517650"/>
          <p14:tracePt t="6488" x="1676400" y="1524000"/>
          <p14:tracePt t="6489" x="1682750" y="1524000"/>
          <p14:tracePt t="6492" x="1689100" y="1524000"/>
          <p14:tracePt t="6494" x="1689100" y="1530350"/>
          <p14:tracePt t="6495" x="1695450" y="1530350"/>
          <p14:tracePt t="6498" x="1701800" y="1536700"/>
          <p14:tracePt t="6500" x="1708150" y="1536700"/>
          <p14:tracePt t="6504" x="1714500" y="1536700"/>
          <p14:tracePt t="6506" x="1714500" y="1543050"/>
          <p14:tracePt t="6507" x="1720850" y="1543050"/>
          <p14:tracePt t="6511" x="1727200" y="1543050"/>
          <p14:tracePt t="6512" x="1727200" y="1549400"/>
          <p14:tracePt t="6514" x="1733550" y="1549400"/>
          <p14:tracePt t="6517" x="1739900" y="1549400"/>
          <p14:tracePt t="6519" x="1739900" y="1555750"/>
          <p14:tracePt t="6523" x="1746250" y="1555750"/>
          <p14:tracePt t="6531" x="1752600" y="1555750"/>
          <p14:tracePt t="6532" x="1752600" y="1562100"/>
          <p14:tracePt t="6552" x="1758950" y="1562100"/>
          <p14:tracePt t="6553" x="1758950" y="1568450"/>
          <p14:tracePt t="6570" x="1758950" y="1574800"/>
          <p14:tracePt t="6575" x="1765300" y="1574800"/>
          <p14:tracePt t="6587" x="1765300" y="1581150"/>
          <p14:tracePt t="6590" x="1771650" y="1581150"/>
          <p14:tracePt t="6603" x="1771650" y="1587500"/>
          <p14:tracePt t="6610" x="1771650" y="1593850"/>
          <p14:tracePt t="6611" x="1778000" y="1593850"/>
          <p14:tracePt t="6620" x="1778000" y="1600200"/>
          <p14:tracePt t="6623" x="1778000" y="1606550"/>
          <p14:tracePt t="6630" x="1778000" y="1612900"/>
          <p14:tracePt t="6631" x="1784350" y="1612900"/>
          <p14:tracePt t="6636" x="1784350" y="1619250"/>
          <p14:tracePt t="6641" x="1790700" y="1619250"/>
          <p14:tracePt t="6642" x="1790700" y="1625600"/>
          <p14:tracePt t="6648" x="1797050" y="1625600"/>
          <p14:tracePt t="6650" x="1797050" y="1631950"/>
          <p14:tracePt t="6656" x="1797050" y="1638300"/>
          <p14:tracePt t="6662" x="1797050" y="1644650"/>
          <p14:tracePt t="6664" x="1803400" y="1644650"/>
          <p14:tracePt t="6674" x="1803400" y="1651000"/>
          <p14:tracePt t="6678" x="1809750" y="1651000"/>
          <p14:tracePt t="6682" x="1809750" y="1657350"/>
          <p14:tracePt t="6687" x="1816100" y="1657350"/>
          <p14:tracePt t="6690" x="1816100" y="1663700"/>
          <p14:tracePt t="6710" x="1816100" y="1670050"/>
          <p14:tracePt t="6716" x="1822450" y="1670050"/>
          <p14:tracePt t="6775" x="1828800" y="1670050"/>
          <p14:tracePt t="6782" x="1835150" y="1670050"/>
          <p14:tracePt t="6786" x="1841500" y="1670050"/>
          <p14:tracePt t="6788" x="1847850" y="1670050"/>
          <p14:tracePt t="6790" x="1847850" y="1663700"/>
          <p14:tracePt t="6792" x="1854200" y="1663700"/>
          <p14:tracePt t="6796" x="1860550" y="1663700"/>
          <p14:tracePt t="6796" x="1860550" y="1657350"/>
          <p14:tracePt t="6797" x="1866900" y="1657350"/>
          <p14:tracePt t="6799" x="1873250" y="1657350"/>
          <p14:tracePt t="6800" x="1873250" y="1651000"/>
          <p14:tracePt t="6802" x="1879600" y="1651000"/>
          <p14:tracePt t="6803" x="1885950" y="1651000"/>
          <p14:tracePt t="6804" x="1892300" y="1651000"/>
          <p14:tracePt t="6805" x="1898650" y="1644650"/>
          <p14:tracePt t="6807" x="1905000" y="1644650"/>
          <p14:tracePt t="6809" x="1911350" y="1638300"/>
          <p14:tracePt t="6811" x="1917700" y="1638300"/>
          <p14:tracePt t="6811" x="1924050" y="1631950"/>
          <p14:tracePt t="6812" x="1930400" y="1631950"/>
          <p14:tracePt t="6813" x="1936750" y="1631950"/>
          <p14:tracePt t="6814" x="1943100" y="1625600"/>
          <p14:tracePt t="6815" x="1949450" y="1625600"/>
          <p14:tracePt t="6816" x="1955800" y="1625600"/>
          <p14:tracePt t="6818" x="1962150" y="1619250"/>
          <p14:tracePt t="6819" x="1968500" y="1619250"/>
          <p14:tracePt t="6819" x="1974850" y="1612900"/>
          <p14:tracePt t="6820" x="1981200" y="1612900"/>
          <p14:tracePt t="6821" x="1993900" y="1612900"/>
          <p14:tracePt t="6822" x="2000250" y="1606550"/>
          <p14:tracePt t="6823" x="2006600" y="1606550"/>
          <p14:tracePt t="6824" x="2012950" y="1606550"/>
          <p14:tracePt t="6825" x="2025650" y="1600200"/>
          <p14:tracePt t="6827" x="2032000" y="1600200"/>
          <p14:tracePt t="6827" x="2038350" y="1600200"/>
          <p14:tracePt t="6828" x="2044700" y="1593850"/>
          <p14:tracePt t="6829" x="2051050" y="1593850"/>
          <p14:tracePt t="6830" x="2065338" y="1587500"/>
          <p14:tracePt t="6831" x="2078038" y="1587500"/>
          <p14:tracePt t="6832" x="2084388" y="1581150"/>
          <p14:tracePt t="6833" x="2090738" y="1581150"/>
          <p14:tracePt t="6835" x="2109788" y="1574800"/>
          <p14:tracePt t="6836" x="2116138" y="1574800"/>
          <p14:tracePt t="6837" x="2128838" y="1574800"/>
          <p14:tracePt t="6838" x="2141538" y="1568450"/>
          <p14:tracePt t="6839" x="2154238" y="1568450"/>
          <p14:tracePt t="6840" x="2166938" y="1568450"/>
          <p14:tracePt t="6841" x="2173288" y="1562100"/>
          <p14:tracePt t="6842" x="2192338" y="1562100"/>
          <p14:tracePt t="6844" x="2198688" y="1555750"/>
          <p14:tracePt t="6844" x="2205038" y="1555750"/>
          <p14:tracePt t="6845" x="2217738" y="1549400"/>
          <p14:tracePt t="6846" x="2230438" y="1549400"/>
          <p14:tracePt t="6847" x="2243138" y="1549400"/>
          <p14:tracePt t="6848" x="2255838" y="1549400"/>
          <p14:tracePt t="6849" x="2268538" y="1549400"/>
          <p14:tracePt t="6850" x="2274888" y="1543050"/>
          <p14:tracePt t="6852" x="2293938" y="1543050"/>
          <p14:tracePt t="6852" x="2306638" y="1543050"/>
          <p14:tracePt t="6853" x="2312988" y="1543050"/>
          <p14:tracePt t="6854" x="2332038" y="1536700"/>
          <p14:tracePt t="6855" x="2344738" y="1536700"/>
          <p14:tracePt t="6856" x="2351088" y="1536700"/>
          <p14:tracePt t="6857" x="2363788" y="1536700"/>
          <p14:tracePt t="6858" x="2376488" y="1536700"/>
          <p14:tracePt t="6860" x="2395538" y="1536700"/>
          <p14:tracePt t="6860" x="2401888" y="1536700"/>
          <p14:tracePt t="6861" x="2414588" y="1536700"/>
          <p14:tracePt t="6862" x="2433638" y="1536700"/>
          <p14:tracePt t="6863" x="2439988" y="1536700"/>
          <p14:tracePt t="6864" x="2452688" y="1536700"/>
          <p14:tracePt t="6865" x="2465388" y="1536700"/>
          <p14:tracePt t="6866" x="2478088" y="1536700"/>
          <p14:tracePt t="6868" x="2503488" y="1536700"/>
          <p14:tracePt t="6869" x="2509838" y="1536700"/>
          <p14:tracePt t="6870" x="2524125" y="1536700"/>
          <p14:tracePt t="6871" x="2530475" y="1536700"/>
          <p14:tracePt t="6872" x="2549525" y="1536700"/>
          <p14:tracePt t="6873" x="2555875" y="1536700"/>
          <p14:tracePt t="6874" x="2568575" y="1536700"/>
          <p14:tracePt t="6875" x="2574925" y="1536700"/>
          <p14:tracePt t="6877" x="2593975" y="1536700"/>
          <p14:tracePt t="6877" x="2600325" y="1536700"/>
          <p14:tracePt t="6878" x="2606675" y="1536700"/>
          <p14:tracePt t="6879" x="2619375" y="1536700"/>
          <p14:tracePt t="6880" x="2632075" y="1536700"/>
          <p14:tracePt t="6881" x="2638425" y="1536700"/>
          <p14:tracePt t="6882" x="2651125" y="1536700"/>
          <p14:tracePt t="6883" x="2657475" y="1536700"/>
          <p14:tracePt t="6885" x="2663825" y="1536700"/>
          <p14:tracePt t="6885" x="2670175" y="1536700"/>
          <p14:tracePt t="6886" x="2682875" y="1536700"/>
          <p14:tracePt t="6887" x="2689225" y="1543050"/>
          <p14:tracePt t="6888" x="2701925" y="1543050"/>
          <p14:tracePt t="6889" x="2708275" y="1543050"/>
          <p14:tracePt t="6890" x="2714625" y="1549400"/>
          <p14:tracePt t="6891" x="2720975" y="1549400"/>
          <p14:tracePt t="6892" x="2727325" y="1549400"/>
          <p14:tracePt t="6893" x="2733675" y="1555750"/>
          <p14:tracePt t="6894" x="2740025" y="1555750"/>
          <p14:tracePt t="6895" x="2746375" y="1555750"/>
          <p14:tracePt t="6896" x="2752725" y="1555750"/>
          <p14:tracePt t="6897" x="2759075" y="1555750"/>
          <p14:tracePt t="6898" x="2765425" y="1562100"/>
          <p14:tracePt t="6900" x="2771775" y="1562100"/>
          <p14:tracePt t="6902" x="2778125" y="1568450"/>
          <p14:tracePt t="6902" x="2784475" y="1568450"/>
          <p14:tracePt t="6904" x="2790825" y="1568450"/>
          <p14:tracePt t="6905" x="2797175" y="1574800"/>
          <p14:tracePt t="6907" x="2803525" y="1574800"/>
          <p14:tracePt t="6910" x="2809875" y="1574800"/>
          <p14:tracePt t="6910" x="2816225" y="1574800"/>
          <p14:tracePt t="6912" x="2816225" y="1581150"/>
          <p14:tracePt t="6913" x="2822575" y="1581150"/>
          <p14:tracePt t="6915" x="2828925" y="1587500"/>
          <p14:tracePt t="6918" x="2835275" y="1587500"/>
          <p14:tracePt t="6920" x="2841625" y="1593850"/>
          <p14:tracePt t="6922" x="2847975" y="1593850"/>
          <p14:tracePt t="6924" x="2854325" y="1593850"/>
          <p14:tracePt t="6925" x="2854325" y="1600200"/>
          <p14:tracePt t="6928" x="2860675" y="1606550"/>
          <p14:tracePt t="6930" x="2867025" y="1606550"/>
          <p14:tracePt t="6932" x="2873375" y="1606550"/>
          <p14:tracePt t="6935" x="2873375" y="1612900"/>
          <p14:tracePt t="6935" x="2879725" y="1612900"/>
          <p14:tracePt t="6937" x="2886075" y="1612900"/>
          <p14:tracePt t="6938" x="2886075" y="1619250"/>
          <p14:tracePt t="6940" x="2892425" y="1619250"/>
          <p14:tracePt t="6941" x="2892425" y="1625600"/>
          <p14:tracePt t="6943" x="2898775" y="1625600"/>
          <p14:tracePt t="6945" x="2905125" y="1625600"/>
          <p14:tracePt t="6946" x="2905125" y="1631950"/>
          <p14:tracePt t="6948" x="2911475" y="1631950"/>
          <p14:tracePt t="6949" x="2911475" y="1638300"/>
          <p14:tracePt t="6952" x="2917825" y="1638300"/>
          <p14:tracePt t="6952" x="2917825" y="1644650"/>
          <p14:tracePt t="6954" x="2924175" y="1644650"/>
          <p14:tracePt t="6956" x="2924175" y="1651000"/>
          <p14:tracePt t="6957" x="2930525" y="1651000"/>
          <p14:tracePt t="6960" x="2930525" y="1657350"/>
          <p14:tracePt t="6962" x="2936875" y="1663700"/>
          <p14:tracePt t="6965" x="2943225" y="1663700"/>
          <p14:tracePt t="6966" x="2943225" y="1670050"/>
          <p14:tracePt t="6968" x="2949575" y="1670050"/>
          <p14:tracePt t="6969" x="2949575" y="1676400"/>
          <p14:tracePt t="6971" x="2949575" y="1682750"/>
          <p14:tracePt t="6973" x="2955925" y="1682750"/>
          <p14:tracePt t="6975" x="2955925" y="1689100"/>
          <p14:tracePt t="6977" x="2962275" y="1689100"/>
          <p14:tracePt t="6977" x="2962275" y="1695450"/>
          <p14:tracePt t="6979" x="2968625" y="1695450"/>
          <p14:tracePt t="6980" x="2968625" y="1701800"/>
          <p14:tracePt t="6983" x="2968625" y="1708150"/>
          <p14:tracePt t="6985" x="2976563" y="1708150"/>
          <p14:tracePt t="6985" x="2976563" y="1714500"/>
          <p14:tracePt t="6987" x="2982913" y="1714500"/>
          <p14:tracePt t="6988" x="2982913" y="1720850"/>
          <p14:tracePt t="6991" x="2989263" y="1720850"/>
          <p14:tracePt t="6994" x="2989263" y="1727200"/>
          <p14:tracePt t="6995" x="2989263" y="1733550"/>
          <p14:tracePt t="6996" x="2995613" y="1733550"/>
          <p14:tracePt t="6998" x="2995613" y="1739900"/>
          <p14:tracePt t="7000" x="3001963" y="1739900"/>
          <p14:tracePt t="7002" x="3001963" y="1746250"/>
          <p14:tracePt t="7004" x="3008313" y="1752600"/>
          <p14:tracePt t="7008" x="3008313" y="1758950"/>
          <p14:tracePt t="7013" x="3014663" y="1758950"/>
          <p14:tracePt t="7014" x="3014663" y="1765300"/>
          <p14:tracePt t="7018" x="3014663" y="1771650"/>
          <p14:tracePt t="7020" x="3021013" y="1771650"/>
          <p14:tracePt t="7023" x="3021013" y="1778000"/>
          <p14:tracePt t="7032" x="3021013" y="1784350"/>
          <p14:tracePt t="7036" x="3027363" y="1784350"/>
          <p14:tracePt t="7044" x="3027363" y="1790700"/>
          <p14:tracePt t="7059" x="3027363" y="1797050"/>
          <p14:tracePt t="7584" x="3021013" y="1797050"/>
          <p14:tracePt t="7585" x="3021013" y="1790700"/>
          <p14:tracePt t="7586" x="3014663" y="1790700"/>
          <p14:tracePt t="7590" x="3014663" y="1784350"/>
          <p14:tracePt t="7592" x="3008313" y="1784350"/>
          <p14:tracePt t="7593" x="3001963" y="1784350"/>
          <p14:tracePt t="7596" x="2995613" y="1778000"/>
          <p14:tracePt t="7600" x="2989263" y="1771650"/>
          <p14:tracePt t="7601" x="2982913" y="1771650"/>
          <p14:tracePt t="7603" x="2976563" y="1771650"/>
          <p14:tracePt t="7604" x="2968625" y="1765300"/>
          <p14:tracePt t="7606" x="2962275" y="1765300"/>
          <p14:tracePt t="7609" x="2955925" y="1765300"/>
          <p14:tracePt t="7609" x="2955925" y="1758950"/>
          <p14:tracePt t="7610" x="2949575" y="1758950"/>
          <p14:tracePt t="7612" x="2943225" y="1758950"/>
          <p14:tracePt t="7614" x="2936875" y="1752600"/>
          <p14:tracePt t="7615" x="2930525" y="1752600"/>
          <p14:tracePt t="7617" x="2924175" y="1752600"/>
          <p14:tracePt t="7619" x="2917825" y="1746250"/>
          <p14:tracePt t="7620" x="2911475" y="1746250"/>
          <p14:tracePt t="7622" x="2905125" y="1746250"/>
          <p14:tracePt t="7623" x="2898775" y="1746250"/>
          <p14:tracePt t="7626" x="2886075" y="1739900"/>
          <p14:tracePt t="7628" x="2879725" y="1739900"/>
          <p14:tracePt t="7629" x="2873375" y="1739900"/>
          <p14:tracePt t="7630" x="2867025" y="1739900"/>
          <p14:tracePt t="7631" x="2860675" y="1739900"/>
          <p14:tracePt t="7634" x="2854325" y="1739900"/>
          <p14:tracePt t="7635" x="2847975" y="1739900"/>
          <p14:tracePt t="7636" x="2841625" y="1733550"/>
          <p14:tracePt t="7637" x="2835275" y="1733550"/>
          <p14:tracePt t="7639" x="2828925" y="1733550"/>
          <p14:tracePt t="7642" x="2822575" y="1733550"/>
          <p14:tracePt t="7643" x="2816225" y="1733550"/>
          <p14:tracePt t="7643" x="2809875" y="1733550"/>
          <p14:tracePt t="7647" x="2803525" y="1733550"/>
          <p14:tracePt t="7647" x="2797175" y="1733550"/>
          <p14:tracePt t="7650" x="2790825" y="1733550"/>
          <p14:tracePt t="7652" x="2784475" y="1733550"/>
          <p14:tracePt t="7653" x="2778125" y="1733550"/>
          <p14:tracePt t="7655" x="2771775" y="1733550"/>
          <p14:tracePt t="7659" x="2765425" y="1733550"/>
          <p14:tracePt t="7661" x="2759075" y="1733550"/>
          <p14:tracePt t="7663" x="2752725" y="1733550"/>
          <p14:tracePt t="7667" x="2746375" y="1733550"/>
          <p14:tracePt t="7668" x="2740025" y="1733550"/>
          <p14:tracePt t="7670" x="2733675" y="1733550"/>
          <p14:tracePt t="7676" x="2727325" y="1733550"/>
          <p14:tracePt t="7678" x="2720975" y="1733550"/>
          <p14:tracePt t="7679" x="2714625" y="1733550"/>
          <p14:tracePt t="7680" x="2714625" y="1739900"/>
          <p14:tracePt t="7684" x="2708275" y="1739900"/>
          <p14:tracePt t="7686" x="2708275" y="1746250"/>
          <p14:tracePt t="7687" x="2701925" y="1746250"/>
          <p14:tracePt t="7689" x="2695575" y="1746250"/>
          <p14:tracePt t="7692" x="2695575" y="1752600"/>
          <p14:tracePt t="7693" x="2689225" y="1752600"/>
          <p14:tracePt t="7695" x="2682875" y="1752600"/>
          <p14:tracePt t="7697" x="2682875" y="1758950"/>
          <p14:tracePt t="7698" x="2676525" y="1758950"/>
          <p14:tracePt t="7701" x="2676525" y="1765300"/>
          <p14:tracePt t="7702" x="2670175" y="1765300"/>
          <p14:tracePt t="7704" x="2663825" y="1771650"/>
          <p14:tracePt t="7707" x="2657475" y="1771650"/>
          <p14:tracePt t="7709" x="2657475" y="1778000"/>
          <p14:tracePt t="7710" x="2651125" y="1778000"/>
          <p14:tracePt t="7712" x="2644775" y="1784350"/>
          <p14:tracePt t="7714" x="2638425" y="1784350"/>
          <p14:tracePt t="7717" x="2638425" y="1790700"/>
          <p14:tracePt t="7718" x="2632075" y="1797050"/>
          <p14:tracePt t="7720" x="2625725" y="1803400"/>
          <p14:tracePt t="7722" x="2619375" y="1803400"/>
          <p14:tracePt t="7725" x="2613025" y="1809750"/>
          <p14:tracePt t="7726" x="2613025" y="1816100"/>
          <p14:tracePt t="7727" x="2606675" y="1816100"/>
          <p14:tracePt t="7728" x="2606675" y="1822450"/>
          <p14:tracePt t="7729" x="2600325" y="1822450"/>
          <p14:tracePt t="7732" x="2593975" y="1828800"/>
          <p14:tracePt t="7734" x="2587625" y="1835150"/>
          <p14:tracePt t="7736" x="2581275" y="1841500"/>
          <p14:tracePt t="7739" x="2574925" y="1841500"/>
          <p14:tracePt t="7740" x="2574925" y="1847850"/>
          <p14:tracePt t="7742" x="2568575" y="1847850"/>
          <p14:tracePt t="7742" x="2568575" y="1854200"/>
          <p14:tracePt t="7744" x="2568575" y="1860550"/>
          <p14:tracePt t="7745" x="2562225" y="1860550"/>
          <p14:tracePt t="7747" x="2555875" y="1860550"/>
          <p14:tracePt t="7748" x="2555875" y="1866900"/>
          <p14:tracePt t="7750" x="2549525" y="1873250"/>
          <p14:tracePt t="7753" x="2549525" y="1879600"/>
          <p14:tracePt t="7754" x="2543175" y="1879600"/>
          <p14:tracePt t="7757" x="2543175" y="1885950"/>
          <p14:tracePt t="7759" x="2536825" y="1885950"/>
          <p14:tracePt t="7761" x="2536825" y="1892300"/>
          <p14:tracePt t="7762" x="2530475" y="1892300"/>
          <p14:tracePt t="7763" x="2530475" y="1898650"/>
          <p14:tracePt t="7768" x="2524125" y="1898650"/>
          <p14:tracePt t="7769" x="2524125" y="1905000"/>
          <p14:tracePt t="7772" x="2524125" y="1911350"/>
          <p14:tracePt t="7775" x="2517775" y="1911350"/>
          <p14:tracePt t="7778" x="2517775" y="1917700"/>
          <p14:tracePt t="7784" x="2509838" y="1917700"/>
          <p14:tracePt t="7793" x="2509838" y="1924050"/>
          <p14:tracePt t="7947" x="2517775" y="1924050"/>
          <p14:tracePt t="7951" x="2524125" y="1924050"/>
          <p14:tracePt t="7952" x="2524125" y="1917700"/>
          <p14:tracePt t="7955" x="2530475" y="1917700"/>
          <p14:tracePt t="7956" x="2530475" y="1911350"/>
          <p14:tracePt t="7959" x="2536825" y="1911350"/>
          <p14:tracePt t="7960" x="2543175" y="1905000"/>
          <p14:tracePt t="7964" x="2549525" y="1905000"/>
          <p14:tracePt t="7967" x="2555875" y="1905000"/>
          <p14:tracePt t="7967" x="2562225" y="1898650"/>
          <p14:tracePt t="7970" x="2568575" y="1898650"/>
          <p14:tracePt t="7971" x="2568575" y="1892300"/>
          <p14:tracePt t="7972" x="2574925" y="1892300"/>
          <p14:tracePt t="7973" x="2581275" y="1892300"/>
          <p14:tracePt t="7975" x="2581275" y="1885950"/>
          <p14:tracePt t="7976" x="2587625" y="1885950"/>
          <p14:tracePt t="7978" x="2593975" y="1885950"/>
          <p14:tracePt t="7978" x="2600325" y="1879600"/>
          <p14:tracePt t="7981" x="2606675" y="1879600"/>
          <p14:tracePt t="7982" x="2613025" y="1879600"/>
          <p14:tracePt t="7983" x="2619375" y="1879600"/>
          <p14:tracePt t="7984" x="2625725" y="1873250"/>
          <p14:tracePt t="7985" x="2632075" y="1873250"/>
          <p14:tracePt t="7986" x="2638425" y="1873250"/>
          <p14:tracePt t="7987" x="2644775" y="1873250"/>
          <p14:tracePt t="7988" x="2644775" y="1866900"/>
          <p14:tracePt t="7989" x="2651125" y="1866900"/>
          <p14:tracePt t="7990" x="2657475" y="1866900"/>
          <p14:tracePt t="7992" x="2663825" y="1866900"/>
          <p14:tracePt t="7992" x="2670175" y="1866900"/>
          <p14:tracePt t="7993" x="2682875" y="1860550"/>
          <p14:tracePt t="7994" x="2689225" y="1860550"/>
          <p14:tracePt t="7995" x="2695575" y="1860550"/>
          <p14:tracePt t="7997" x="2701925" y="1860550"/>
          <p14:tracePt t="7998" x="2708275" y="1860550"/>
          <p14:tracePt t="8000" x="2714625" y="1860550"/>
          <p14:tracePt t="8001" x="2720975" y="1860550"/>
          <p14:tracePt t="8001" x="2733675" y="1860550"/>
          <p14:tracePt t="8003" x="2746375" y="1860550"/>
          <p14:tracePt t="8004" x="2752725" y="1860550"/>
          <p14:tracePt t="8005" x="2759075" y="1860550"/>
          <p14:tracePt t="8006" x="2765425" y="1860550"/>
          <p14:tracePt t="8008" x="2771775" y="1860550"/>
          <p14:tracePt t="8009" x="2778125" y="1860550"/>
          <p14:tracePt t="8009" x="2784475" y="1860550"/>
          <p14:tracePt t="8011" x="2797175" y="1860550"/>
          <p14:tracePt t="8011" x="2803525" y="1860550"/>
          <p14:tracePt t="8012" x="2809875" y="1860550"/>
          <p14:tracePt t="8013" x="2816225" y="1860550"/>
          <p14:tracePt t="8014" x="2822575" y="1860550"/>
          <p14:tracePt t="8016" x="2835275" y="1860550"/>
          <p14:tracePt t="8017" x="2847975" y="1860550"/>
          <p14:tracePt t="8018" x="2854325" y="1860550"/>
          <p14:tracePt t="8019" x="2860675" y="1860550"/>
          <p14:tracePt t="8020" x="2867025" y="1860550"/>
          <p14:tracePt t="8021" x="2873375" y="1860550"/>
          <p14:tracePt t="8022" x="2879725" y="1860550"/>
          <p14:tracePt t="8023" x="2886075" y="1860550"/>
          <p14:tracePt t="8025" x="2892425" y="1860550"/>
          <p14:tracePt t="8025" x="2898775" y="1860550"/>
          <p14:tracePt t="8026" x="2905125" y="1860550"/>
          <p14:tracePt t="8027" x="2911475" y="1860550"/>
          <p14:tracePt t="8028" x="2924175" y="1860550"/>
          <p14:tracePt t="8029" x="2930525" y="1860550"/>
          <p14:tracePt t="8031" x="2936875" y="1860550"/>
          <p14:tracePt t="8033" x="2943225" y="1860550"/>
          <p14:tracePt t="8033" x="2949575" y="1860550"/>
          <p14:tracePt t="8034" x="2955925" y="1860550"/>
          <p14:tracePt t="8035" x="2962275" y="1860550"/>
          <p14:tracePt t="8037" x="2968625" y="1860550"/>
          <p14:tracePt t="8038" x="2976563" y="1866900"/>
          <p14:tracePt t="8039" x="2982913" y="1866900"/>
          <p14:tracePt t="8042" x="2995613" y="1866900"/>
          <p14:tracePt t="8042" x="3001963" y="1866900"/>
          <p14:tracePt t="8043" x="3008313" y="1866900"/>
          <p14:tracePt t="8045" x="3014663" y="1866900"/>
          <p14:tracePt t="8046" x="3021013" y="1866900"/>
          <p14:tracePt t="8048" x="3027363" y="1866900"/>
          <p14:tracePt t="8050" x="3033713" y="1873250"/>
          <p14:tracePt t="8050" x="3040063" y="1873250"/>
          <p14:tracePt t="8052" x="3046413" y="1873250"/>
          <p14:tracePt t="8054" x="3052763" y="1873250"/>
          <p14:tracePt t="8055" x="3059113" y="1873250"/>
          <p14:tracePt t="8057" x="3065463" y="1879600"/>
          <p14:tracePt t="8058" x="3071813" y="1879600"/>
          <p14:tracePt t="8060" x="3078163" y="1879600"/>
          <p14:tracePt t="8063" x="3084513" y="1879600"/>
          <p14:tracePt t="8064" x="3090863" y="1879600"/>
          <p14:tracePt t="8067" x="3097213" y="1879600"/>
          <p14:tracePt t="8067" x="3097213" y="1885950"/>
          <p14:tracePt t="8071" x="3103563" y="1885950"/>
          <p14:tracePt t="8073" x="3109913" y="1885950"/>
          <p14:tracePt t="8078" x="3109913" y="1892300"/>
          <p14:tracePt t="8080" x="3116263" y="1892300"/>
          <p14:tracePt t="8093" x="3122613" y="1892300"/>
          <p14:tracePt t="8699" x="3116263" y="1892300"/>
          <p14:tracePt t="8705" x="3109913" y="1892300"/>
          <p14:tracePt t="8706" x="3103563" y="1885950"/>
          <p14:tracePt t="8709" x="3097213" y="1885950"/>
          <p14:tracePt t="8712" x="3090863" y="1885950"/>
          <p14:tracePt t="8716" x="3084513" y="1879600"/>
          <p14:tracePt t="8717" x="3078163" y="1879600"/>
          <p14:tracePt t="8720" x="3071813" y="1879600"/>
          <p14:tracePt t="8722" x="3065463" y="1873250"/>
          <p14:tracePt t="8724" x="3059113" y="1873250"/>
          <p14:tracePt t="8725" x="3059113" y="1866900"/>
          <p14:tracePt t="8726" x="3052763" y="1866900"/>
          <p14:tracePt t="8728" x="3046413" y="1866900"/>
          <p14:tracePt t="8729" x="3040063" y="1866900"/>
          <p14:tracePt t="8732" x="3033713" y="1866900"/>
          <p14:tracePt t="8733" x="3027363" y="1860550"/>
          <p14:tracePt t="8734" x="3021013" y="1860550"/>
          <p14:tracePt t="8736" x="3014663" y="1860550"/>
          <p14:tracePt t="8737" x="3008313" y="1854200"/>
          <p14:tracePt t="8738" x="3001963" y="1854200"/>
          <p14:tracePt t="8740" x="2995613" y="1847850"/>
          <p14:tracePt t="8741" x="2989263" y="1847850"/>
          <p14:tracePt t="8742" x="2982913" y="1847850"/>
          <p14:tracePt t="8743" x="2976563" y="1841500"/>
          <p14:tracePt t="8744" x="2968625" y="1841500"/>
          <p14:tracePt t="8745" x="2962275" y="1835150"/>
          <p14:tracePt t="8746" x="2955925" y="1835150"/>
          <p14:tracePt t="8748" x="2949575" y="1835150"/>
          <p14:tracePt t="8749" x="2943225" y="1828800"/>
          <p14:tracePt t="8750" x="2930525" y="1828800"/>
          <p14:tracePt t="8750" x="2917825" y="1822450"/>
          <p14:tracePt t="8751" x="2911475" y="1822450"/>
          <p14:tracePt t="8752" x="2898775" y="1816100"/>
          <p14:tracePt t="8753" x="2886075" y="1809750"/>
          <p14:tracePt t="8755" x="2879725" y="1803400"/>
          <p14:tracePt t="8756" x="2867025" y="1797050"/>
          <p14:tracePt t="8757" x="2854325" y="1790700"/>
          <p14:tracePt t="8757" x="2841625" y="1778000"/>
          <p14:tracePt t="8758" x="2822575" y="1771650"/>
          <p14:tracePt t="8759" x="2809875" y="1758950"/>
          <p14:tracePt t="8760" x="2790825" y="1746250"/>
          <p14:tracePt t="8761" x="2784475" y="1739900"/>
          <p14:tracePt t="8762" x="2765425" y="1727200"/>
          <p14:tracePt t="8763" x="2746375" y="1714500"/>
          <p14:tracePt t="8765" x="2727325" y="1701800"/>
          <p14:tracePt t="8766" x="2708275" y="1689100"/>
          <p14:tracePt t="8766" x="2682875" y="1676400"/>
          <p14:tracePt t="8767" x="2663825" y="1663700"/>
          <p14:tracePt t="8768" x="2651125" y="1657350"/>
          <p14:tracePt t="8769" x="2632075" y="1638300"/>
          <p14:tracePt t="8771" x="2606675" y="1625600"/>
          <p14:tracePt t="8771" x="2587625" y="1612900"/>
          <p14:tracePt t="8774" x="2543175" y="1581150"/>
          <p14:tracePt t="8774" x="2509838" y="1562100"/>
          <p14:tracePt t="8775" x="2497138" y="1555750"/>
          <p14:tracePt t="8776" x="2471738" y="1536700"/>
          <p14:tracePt t="8777" x="2452688" y="1524000"/>
          <p14:tracePt t="8778" x="2420938" y="1504950"/>
          <p14:tracePt t="8779" x="2395538" y="1484313"/>
          <p14:tracePt t="8780" x="2370138" y="1465263"/>
          <p14:tracePt t="8782" x="2344738" y="1446213"/>
          <p14:tracePt t="8782" x="2325688" y="1439863"/>
          <p14:tracePt t="8783" x="2300288" y="1420813"/>
          <p14:tracePt t="8784" x="2268538" y="1401763"/>
          <p14:tracePt t="8785" x="2243138" y="1382713"/>
          <p14:tracePt t="8786" x="2205038" y="1363663"/>
          <p14:tracePt t="8787" x="2179638" y="1344613"/>
          <p14:tracePt t="8788" x="2154238" y="1338263"/>
          <p14:tracePt t="8790" x="2128838" y="1312863"/>
          <p14:tracePt t="8790" x="2090738" y="1293813"/>
          <p14:tracePt t="8791" x="2058988" y="1268413"/>
          <p14:tracePt t="8792" x="2025650" y="1249363"/>
          <p14:tracePt t="8793" x="1993900" y="1230313"/>
          <p14:tracePt t="8794" x="1955800" y="1204913"/>
          <p14:tracePt t="8795" x="1943100" y="1192213"/>
          <p14:tracePt t="8796" x="1905000" y="1173163"/>
          <p14:tracePt t="8798" x="1835150" y="1128713"/>
          <p14:tracePt t="8799" x="1797050" y="1103313"/>
          <p14:tracePt t="8800" x="1758950" y="1084263"/>
          <p14:tracePt t="8801" x="1727200" y="1063625"/>
          <p14:tracePt t="8802" x="1701800" y="1050925"/>
          <p14:tracePt t="8803" x="1663700" y="1031875"/>
          <p14:tracePt t="8804" x="1631950" y="1012825"/>
          <p14:tracePt t="8805" x="1592263" y="993775"/>
          <p14:tracePt t="8807" x="1560513" y="968375"/>
          <p14:tracePt t="8807" x="1522413" y="949325"/>
          <p14:tracePt t="8808" x="1503363" y="936625"/>
          <p14:tracePt t="8809" x="1465263" y="923925"/>
          <p14:tracePt t="8810" x="1433513" y="904875"/>
          <p14:tracePt t="8811" x="1401763" y="892175"/>
          <p14:tracePt t="8812" x="1363663" y="866775"/>
          <p14:tracePt t="8813" x="1331913" y="854075"/>
          <p14:tracePt t="8815" x="1300163" y="835025"/>
          <p14:tracePt t="8815" x="1268413" y="822325"/>
          <p14:tracePt t="8816" x="1255713" y="815975"/>
          <p14:tracePt t="8817" x="1217613" y="796925"/>
          <p14:tracePt t="8818" x="1192213" y="784225"/>
          <p14:tracePt t="8819" x="1160463" y="771525"/>
          <p14:tracePt t="8820" x="1133475" y="758825"/>
          <p14:tracePt t="8821" x="1108075" y="746125"/>
          <p14:tracePt t="8823" x="1069975" y="727075"/>
          <p14:tracePt t="8824" x="1044575" y="720725"/>
          <p14:tracePt t="8825" x="1025525" y="701675"/>
          <p14:tracePt t="8826" x="1000125" y="695325"/>
          <p14:tracePt t="8827" x="981075" y="682625"/>
          <p14:tracePt t="8828" x="962025" y="676275"/>
          <p14:tracePt t="8829" x="955675" y="669925"/>
          <p14:tracePt t="8830" x="930275" y="657225"/>
          <p14:tracePt t="8832" x="917575" y="650875"/>
          <p14:tracePt t="8832" x="904875" y="644525"/>
          <p14:tracePt t="8833" x="892175" y="630238"/>
          <p14:tracePt t="8834" x="873125" y="623888"/>
          <p14:tracePt t="8835" x="866775" y="617538"/>
          <p14:tracePt t="8836" x="860425" y="611188"/>
          <p14:tracePt t="8837" x="841375" y="604838"/>
          <p14:tracePt t="8838" x="835025" y="598488"/>
          <p14:tracePt t="8840" x="822325" y="592138"/>
          <p14:tracePt t="8840" x="809625" y="585788"/>
          <p14:tracePt t="8841" x="803275" y="579438"/>
          <p14:tracePt t="8842" x="796925" y="573088"/>
          <p14:tracePt t="8843" x="784225" y="573088"/>
          <p14:tracePt t="8844" x="777875" y="566738"/>
          <p14:tracePt t="8845" x="771525" y="554038"/>
          <p14:tracePt t="8846" x="765175" y="547688"/>
          <p14:tracePt t="8847" x="758825" y="547688"/>
          <p14:tracePt t="8848" x="752475" y="541338"/>
          <p14:tracePt t="8849" x="752475" y="534988"/>
          <p14:tracePt t="8851" x="746125" y="534988"/>
          <p14:tracePt t="8851" x="739775" y="528638"/>
          <p14:tracePt t="8852" x="733425" y="522288"/>
          <p14:tracePt t="8853" x="727075" y="522288"/>
          <p14:tracePt t="8854" x="727075" y="515938"/>
          <p14:tracePt t="8855" x="720725" y="515938"/>
          <p14:tracePt t="8857" x="714375" y="515938"/>
          <p14:tracePt t="8857" x="714375" y="509588"/>
          <p14:tracePt t="8859" x="708025" y="503238"/>
          <p14:tracePt t="8861" x="701675" y="496888"/>
          <p14:tracePt t="8862" x="695325" y="496888"/>
          <p14:tracePt t="8863" x="695325" y="490538"/>
          <p14:tracePt t="8866" x="688975" y="490538"/>
          <p14:tracePt t="8867" x="688975" y="484188"/>
          <p14:tracePt t="8868" x="681038" y="484188"/>
          <p14:tracePt t="8870" x="674688" y="484188"/>
          <p14:tracePt t="8871" x="674688" y="477838"/>
          <p14:tracePt t="8876" x="668338" y="477838"/>
          <p14:tracePt t="8877" x="668338" y="471488"/>
          <p14:tracePt t="8879" x="661988" y="471488"/>
          <p14:tracePt t="8883" x="661988" y="465138"/>
          <p14:tracePt t="8888" x="655638" y="465138"/>
          <p14:tracePt t="8965" x="649288" y="465138"/>
          <p14:tracePt t="8970" x="642938" y="465138"/>
          <p14:tracePt t="8973" x="636588" y="465138"/>
          <p14:tracePt t="8979" x="630238" y="465138"/>
          <p14:tracePt t="8981" x="623888" y="465138"/>
          <p14:tracePt t="8984" x="617538" y="465138"/>
          <p14:tracePt t="8986" x="611188" y="465138"/>
          <p14:tracePt t="8988" x="604838" y="465138"/>
          <p14:tracePt t="8990" x="598488" y="465138"/>
          <p14:tracePt t="8994" x="592138" y="465138"/>
          <p14:tracePt t="8998" x="585788" y="465138"/>
          <p14:tracePt t="8999" x="579438" y="465138"/>
          <p14:tracePt t="9001" x="579438" y="471488"/>
          <p14:tracePt t="9003" x="573088" y="471488"/>
          <p14:tracePt t="9003" x="566738" y="471488"/>
          <p14:tracePt t="9007" x="560388" y="471488"/>
          <p14:tracePt t="9007" x="560388" y="477838"/>
          <p14:tracePt t="9009" x="554038" y="477838"/>
          <p14:tracePt t="9010" x="554038" y="484188"/>
          <p14:tracePt t="9011" x="547688" y="484188"/>
          <p14:tracePt t="9013" x="541338" y="490538"/>
          <p14:tracePt t="9017" x="541338" y="496888"/>
          <p14:tracePt t="9018" x="534988" y="496888"/>
          <p14:tracePt t="9019" x="534988" y="503238"/>
          <p14:tracePt t="9020" x="528638" y="503238"/>
          <p14:tracePt t="9021" x="528638" y="509588"/>
          <p14:tracePt t="9024" x="522288" y="509588"/>
          <p14:tracePt t="9025" x="522288" y="515938"/>
          <p14:tracePt t="9028" x="522288" y="522288"/>
          <p14:tracePt t="9029" x="515938" y="522288"/>
          <p14:tracePt t="9032" x="515938" y="528638"/>
          <p14:tracePt t="9033" x="515938" y="534988"/>
          <p14:tracePt t="9034" x="509588" y="534988"/>
          <p14:tracePt t="9036" x="509588" y="541338"/>
          <p14:tracePt t="9039" x="509588" y="547688"/>
          <p14:tracePt t="9040" x="503238" y="547688"/>
          <p14:tracePt t="9041" x="503238" y="554038"/>
          <p14:tracePt t="9044" x="503238" y="560388"/>
          <p14:tracePt t="9048" x="503238" y="566738"/>
          <p14:tracePt t="9049" x="503238" y="573088"/>
          <p14:tracePt t="9050" x="496888" y="573088"/>
          <p14:tracePt t="9051" x="496888" y="579438"/>
          <p14:tracePt t="9054" x="496888" y="585788"/>
          <p14:tracePt t="9056" x="496888" y="592138"/>
          <p14:tracePt t="9058" x="490538" y="592138"/>
          <p14:tracePt t="9059" x="490538" y="598488"/>
          <p14:tracePt t="9064" x="490538" y="604838"/>
          <p14:tracePt t="9066" x="490538" y="611188"/>
          <p14:tracePt t="9068" x="490538" y="617538"/>
          <p14:tracePt t="9071" x="490538" y="623888"/>
          <p14:tracePt t="9074" x="490538" y="630238"/>
          <p14:tracePt t="9075" x="490538" y="636588"/>
          <p14:tracePt t="9079" x="490538" y="644525"/>
          <p14:tracePt t="9082" x="490538" y="650875"/>
          <p14:tracePt t="9083" x="490538" y="657225"/>
          <p14:tracePt t="9087" x="490538" y="663575"/>
          <p14:tracePt t="9090" x="490538" y="669925"/>
          <p14:tracePt t="9092" x="490538" y="676275"/>
          <p14:tracePt t="9095" x="490538" y="682625"/>
          <p14:tracePt t="9098" x="490538" y="688975"/>
          <p14:tracePt t="9106" x="496888" y="708025"/>
          <p14:tracePt t="9108" x="496888" y="714375"/>
          <p14:tracePt t="9111" x="503238" y="720725"/>
          <p14:tracePt t="9113" x="503238" y="727075"/>
          <p14:tracePt t="9115" x="509588" y="727075"/>
          <p14:tracePt t="9115" x="509588" y="733425"/>
          <p14:tracePt t="9117" x="515938" y="733425"/>
          <p14:tracePt t="9118" x="515938" y="739775"/>
          <p14:tracePt t="9119" x="515938" y="746125"/>
          <p14:tracePt t="9120" x="522288" y="746125"/>
          <p14:tracePt t="9121" x="522288" y="752475"/>
          <p14:tracePt t="9123" x="528638" y="752475"/>
          <p14:tracePt t="9124" x="528638" y="758825"/>
          <p14:tracePt t="9125" x="534988" y="758825"/>
          <p14:tracePt t="9126" x="534988" y="765175"/>
          <p14:tracePt t="9128" x="541338" y="771525"/>
          <p14:tracePt t="9131" x="547688" y="771525"/>
          <p14:tracePt t="9132" x="554038" y="777875"/>
          <p14:tracePt t="9133" x="560388" y="777875"/>
          <p14:tracePt t="9134" x="560388" y="784225"/>
          <p14:tracePt t="9136" x="566738" y="790575"/>
          <p14:tracePt t="9138" x="573088" y="796925"/>
          <p14:tracePt t="9140" x="579438" y="796925"/>
          <p14:tracePt t="9141" x="585788" y="803275"/>
          <p14:tracePt t="9143" x="592138" y="803275"/>
          <p14:tracePt t="9144" x="592138" y="809625"/>
          <p14:tracePt t="9145" x="598488" y="809625"/>
          <p14:tracePt t="9146" x="604838" y="815975"/>
          <p14:tracePt t="9148" x="611188" y="815975"/>
          <p14:tracePt t="9148" x="611188" y="822325"/>
          <p14:tracePt t="9149" x="617538" y="822325"/>
          <p14:tracePt t="9151" x="623888" y="822325"/>
          <p14:tracePt t="9152" x="630238" y="822325"/>
          <p14:tracePt t="9153" x="636588" y="828675"/>
          <p14:tracePt t="9156" x="642938" y="835025"/>
          <p14:tracePt t="9157" x="649288" y="835025"/>
          <p14:tracePt t="9158" x="655638" y="835025"/>
          <p14:tracePt t="9159" x="661988" y="841375"/>
          <p14:tracePt t="9161" x="668338" y="841375"/>
          <p14:tracePt t="9163" x="674688" y="847725"/>
          <p14:tracePt t="9163" x="681038" y="847725"/>
          <p14:tracePt t="9165" x="688975" y="854075"/>
          <p14:tracePt t="9166" x="695325" y="854075"/>
          <p14:tracePt t="9168" x="701675" y="854075"/>
          <p14:tracePt t="9169" x="708025" y="854075"/>
          <p14:tracePt t="9170" x="714375" y="854075"/>
          <p14:tracePt t="9173" x="720725" y="860425"/>
          <p14:tracePt t="9173" x="727075" y="860425"/>
          <p14:tracePt t="9175" x="733425" y="860425"/>
          <p14:tracePt t="9176" x="739775" y="866775"/>
          <p14:tracePt t="9178" x="746125" y="866775"/>
          <p14:tracePt t="9179" x="752475" y="866775"/>
          <p14:tracePt t="9181" x="758825" y="866775"/>
          <p14:tracePt t="9182" x="765175" y="866775"/>
          <p14:tracePt t="9183" x="765175" y="873125"/>
          <p14:tracePt t="9184" x="771525" y="873125"/>
          <p14:tracePt t="9186" x="777875" y="873125"/>
          <p14:tracePt t="9187" x="784225" y="873125"/>
          <p14:tracePt t="9188" x="790575" y="879475"/>
          <p14:tracePt t="9191" x="796925" y="879475"/>
          <p14:tracePt t="9193" x="803275" y="879475"/>
          <p14:tracePt t="9194" x="809625" y="885825"/>
          <p14:tracePt t="9196" x="815975" y="885825"/>
          <p14:tracePt t="9198" x="822325" y="885825"/>
          <p14:tracePt t="9199" x="828675" y="885825"/>
          <p14:tracePt t="9201" x="835025" y="885825"/>
          <p14:tracePt t="9203" x="841375" y="885825"/>
          <p14:tracePt t="9204" x="847725" y="885825"/>
          <p14:tracePt t="9206" x="847725" y="892175"/>
          <p14:tracePt t="9206" x="854075" y="892175"/>
          <p14:tracePt t="9210" x="860425" y="892175"/>
          <p14:tracePt t="9210" x="866775" y="892175"/>
          <p14:tracePt t="9212" x="873125" y="892175"/>
          <p14:tracePt t="9214" x="879475" y="898525"/>
          <p14:tracePt t="9216" x="885825" y="898525"/>
          <p14:tracePt t="9218" x="892175" y="898525"/>
          <p14:tracePt t="9219" x="898525" y="898525"/>
          <p14:tracePt t="9223" x="904875" y="898525"/>
          <p14:tracePt t="9223" x="911225" y="898525"/>
          <p14:tracePt t="9225" x="917575" y="898525"/>
          <p14:tracePt t="9226" x="923925" y="898525"/>
          <p14:tracePt t="9227" x="923925" y="904875"/>
          <p14:tracePt t="9229" x="930275" y="904875"/>
          <p14:tracePt t="9231" x="936625" y="904875"/>
          <p14:tracePt t="9232" x="942975" y="904875"/>
          <p14:tracePt t="9235" x="949325" y="904875"/>
          <p14:tracePt t="9236" x="955675" y="904875"/>
          <p14:tracePt t="9238" x="962025" y="904875"/>
          <p14:tracePt t="9241" x="968375" y="904875"/>
          <p14:tracePt t="9243" x="974725" y="904875"/>
          <p14:tracePt t="9245" x="981075" y="904875"/>
          <p14:tracePt t="9248" x="987425" y="904875"/>
          <p14:tracePt t="9250" x="993775" y="904875"/>
          <p14:tracePt t="9252" x="1000125" y="904875"/>
          <p14:tracePt t="9256" x="1006475" y="904875"/>
          <p14:tracePt t="9259" x="1012825" y="904875"/>
          <p14:tracePt t="9262" x="1019175" y="904875"/>
          <p14:tracePt t="9265" x="1025525" y="904875"/>
          <p14:tracePt t="9268" x="1031875" y="904875"/>
          <p14:tracePt t="9270" x="1038225" y="904875"/>
          <p14:tracePt t="9273" x="1044575" y="904875"/>
          <p14:tracePt t="9275" x="1050925" y="904875"/>
          <p14:tracePt t="9277" x="1057275" y="904875"/>
          <p14:tracePt t="9281" x="1063625" y="904875"/>
          <p14:tracePt t="9283" x="1069975" y="904875"/>
          <p14:tracePt t="9285" x="1076325" y="904875"/>
          <p14:tracePt t="9290" x="1082675" y="904875"/>
          <p14:tracePt t="9290" x="1089025" y="904875"/>
          <p14:tracePt t="9292" x="1095375" y="904875"/>
          <p14:tracePt t="9295" x="1101725" y="904875"/>
          <p14:tracePt t="9298" x="1108075" y="904875"/>
          <p14:tracePt t="9298" x="1114425" y="904875"/>
          <p14:tracePt t="9301" x="1120775" y="904875"/>
          <p14:tracePt t="9303" x="1127125" y="904875"/>
          <p14:tracePt t="9304" x="1133475" y="904875"/>
          <p14:tracePt t="9307" x="1139825" y="904875"/>
          <p14:tracePt t="9309" x="1147763" y="904875"/>
          <p14:tracePt t="9310" x="1154113" y="904875"/>
          <p14:tracePt t="9312" x="1160463" y="904875"/>
          <p14:tracePt t="9315" x="1166813" y="904875"/>
          <p14:tracePt t="9316" x="1173163" y="904875"/>
          <p14:tracePt t="9318" x="1179513" y="904875"/>
          <p14:tracePt t="9320" x="1185863" y="904875"/>
          <p14:tracePt t="9322" x="1192213" y="904875"/>
          <p14:tracePt t="9323" x="1198563" y="904875"/>
          <p14:tracePt t="9325" x="1204913" y="904875"/>
          <p14:tracePt t="9327" x="1211263" y="904875"/>
          <p14:tracePt t="9329" x="1217613" y="904875"/>
          <p14:tracePt t="9331" x="1223963" y="904875"/>
          <p14:tracePt t="9334" x="1230313" y="904875"/>
          <p14:tracePt t="9336" x="1236663" y="904875"/>
          <p14:tracePt t="9337" x="1236663" y="898525"/>
          <p14:tracePt t="9339" x="1243013" y="898525"/>
          <p14:tracePt t="9341" x="1249363" y="898525"/>
          <p14:tracePt t="9343" x="1255713" y="898525"/>
          <p14:tracePt t="9345" x="1262063" y="898525"/>
          <p14:tracePt t="9349" x="1268413" y="898525"/>
          <p14:tracePt t="9352" x="1274763" y="898525"/>
          <p14:tracePt t="9358" x="1281113" y="898525"/>
          <p14:tracePt t="9704" x="1287463" y="898525"/>
          <p14:tracePt t="9716" x="1293813" y="898525"/>
          <p14:tracePt t="9728" x="1293813" y="892175"/>
          <p14:tracePt t="9734" x="1300163" y="892175"/>
          <p14:tracePt t="9771" x="1306513" y="892175"/>
          <p14:tracePt t="9824" x="1312863" y="892175"/>
          <p14:tracePt t="9862" x="1319213" y="892175"/>
          <p14:tracePt t="9936" x="1325563" y="892175"/>
          <p14:tracePt t="10257" x="1325563" y="885825"/>
          <p14:tracePt t="10262" x="1331913" y="885825"/>
          <p14:tracePt t="10293" x="1338263" y="885825"/>
          <p14:tracePt t="10316" x="1344613" y="885825"/>
          <p14:tracePt t="10323" x="1350963" y="885825"/>
          <p14:tracePt t="10333" x="1357313" y="885825"/>
          <p14:tracePt t="10336" x="1363663" y="885825"/>
          <p14:tracePt t="10338" x="1370013" y="885825"/>
          <p14:tracePt t="10342" x="1376363" y="885825"/>
          <p14:tracePt t="10344" x="1382713" y="885825"/>
          <p14:tracePt t="10347" x="1389063" y="885825"/>
          <p14:tracePt t="10349" x="1395413" y="885825"/>
          <p14:tracePt t="10351" x="1401763" y="885825"/>
          <p14:tracePt t="10354" x="1408113" y="885825"/>
          <p14:tracePt t="10355" x="1408113" y="892175"/>
          <p14:tracePt t="10357" x="1414463" y="892175"/>
          <p14:tracePt t="10359" x="1420813" y="892175"/>
          <p14:tracePt t="10360" x="1427163" y="892175"/>
          <p14:tracePt t="10363" x="1433513" y="892175"/>
          <p14:tracePt t="10363" x="1439863" y="898525"/>
          <p14:tracePt t="10365" x="1446213" y="898525"/>
          <p14:tracePt t="10367" x="1452563" y="898525"/>
          <p14:tracePt t="10368" x="1458913" y="898525"/>
          <p14:tracePt t="10370" x="1465263" y="904875"/>
          <p14:tracePt t="10371" x="1471613" y="904875"/>
          <p14:tracePt t="10372" x="1484313" y="904875"/>
          <p14:tracePt t="10374" x="1490663" y="904875"/>
          <p14:tracePt t="10375" x="1497013" y="911225"/>
          <p14:tracePt t="10376" x="1503363" y="911225"/>
          <p14:tracePt t="10377" x="1516063" y="911225"/>
          <p14:tracePt t="10380" x="1535113" y="917575"/>
          <p14:tracePt t="10380" x="1541463" y="917575"/>
          <p14:tracePt t="10382" x="1554163" y="917575"/>
          <p14:tracePt t="10383" x="1566863" y="923925"/>
          <p14:tracePt t="10384" x="1579563" y="923925"/>
          <p14:tracePt t="10385" x="1592263" y="923925"/>
          <p14:tracePt t="10386" x="1598613" y="923925"/>
          <p14:tracePt t="10387" x="1606550" y="923925"/>
          <p14:tracePt t="10388" x="1619250" y="923925"/>
          <p14:tracePt t="10389" x="1631950" y="930275"/>
          <p14:tracePt t="10390" x="1644650" y="930275"/>
          <p14:tracePt t="10391" x="1663700" y="930275"/>
          <p14:tracePt t="10392" x="1676400" y="936625"/>
          <p14:tracePt t="10393" x="1689100" y="936625"/>
          <p14:tracePt t="10395" x="1695450" y="936625"/>
          <p14:tracePt t="10396" x="1714500" y="936625"/>
          <p14:tracePt t="10396" x="1727200" y="936625"/>
          <p14:tracePt t="10397" x="1746250" y="936625"/>
          <p14:tracePt t="10398" x="1765300" y="942975"/>
          <p14:tracePt t="10399" x="1778000" y="942975"/>
          <p14:tracePt t="10400" x="1790700" y="942975"/>
          <p14:tracePt t="10401" x="1809750" y="942975"/>
          <p14:tracePt t="10402" x="1828800" y="942975"/>
          <p14:tracePt t="10404" x="1841500" y="949325"/>
          <p14:tracePt t="10404" x="1860550" y="949325"/>
          <p14:tracePt t="10405" x="1879600" y="949325"/>
          <p14:tracePt t="10406" x="1898650" y="949325"/>
          <p14:tracePt t="10407" x="1917700" y="949325"/>
          <p14:tracePt t="10408" x="1930400" y="955675"/>
          <p14:tracePt t="10409" x="1949450" y="955675"/>
          <p14:tracePt t="10410" x="1968500" y="955675"/>
          <p14:tracePt t="10412" x="2012950" y="955675"/>
          <p14:tracePt t="10413" x="2032000" y="955675"/>
          <p14:tracePt t="10414" x="2038350" y="955675"/>
          <p14:tracePt t="10415" x="2058988" y="955675"/>
          <p14:tracePt t="10416" x="2078038" y="955675"/>
          <p14:tracePt t="10417" x="2103438" y="962025"/>
          <p14:tracePt t="10418" x="2122488" y="962025"/>
          <p14:tracePt t="10419" x="2141538" y="962025"/>
          <p14:tracePt t="10420" x="2160588" y="962025"/>
          <p14:tracePt t="10421" x="2166938" y="962025"/>
          <p14:tracePt t="10422" x="2185988" y="962025"/>
          <p14:tracePt t="10423" x="2211388" y="962025"/>
          <p14:tracePt t="10424" x="2224088" y="962025"/>
          <p14:tracePt t="10425" x="2243138" y="962025"/>
          <p14:tracePt t="10427" x="2262188" y="962025"/>
          <p14:tracePt t="10427" x="2281238" y="962025"/>
          <p14:tracePt t="10429" x="2293938" y="962025"/>
          <p14:tracePt t="10429" x="2312988" y="962025"/>
          <p14:tracePt t="10430" x="2325688" y="962025"/>
          <p14:tracePt t="10431" x="2344738" y="962025"/>
          <p14:tracePt t="10432" x="2363788" y="962025"/>
          <p14:tracePt t="10433" x="2376488" y="962025"/>
          <p14:tracePt t="10434" x="2395538" y="962025"/>
          <p14:tracePt t="10435" x="2401888" y="962025"/>
          <p14:tracePt t="10437" x="2420938" y="962025"/>
          <p14:tracePt t="10438" x="2433638" y="962025"/>
          <p14:tracePt t="10438" x="2452688" y="962025"/>
          <p14:tracePt t="10439" x="2471738" y="962025"/>
          <p14:tracePt t="10440" x="2484438" y="962025"/>
          <p14:tracePt t="10441" x="2497138" y="962025"/>
          <p14:tracePt t="10442" x="2509838" y="962025"/>
          <p14:tracePt t="10443" x="2517775" y="962025"/>
          <p14:tracePt t="10444" x="2536825" y="962025"/>
          <p14:tracePt t="10446" x="2549525" y="962025"/>
          <p14:tracePt t="10446" x="2562225" y="962025"/>
          <p14:tracePt t="10447" x="2574925" y="962025"/>
          <p14:tracePt t="10448" x="2581275" y="962025"/>
          <p14:tracePt t="10449" x="2593975" y="962025"/>
          <p14:tracePt t="10450" x="2606675" y="962025"/>
          <p14:tracePt t="10451" x="2613025" y="962025"/>
          <p14:tracePt t="10452" x="2625725" y="962025"/>
          <p14:tracePt t="10454" x="2632075" y="962025"/>
          <p14:tracePt t="10454" x="2644775" y="962025"/>
          <p14:tracePt t="10456" x="2657475" y="962025"/>
          <p14:tracePt t="10457" x="2663825" y="962025"/>
          <p14:tracePt t="10458" x="2670175" y="962025"/>
          <p14:tracePt t="10459" x="2676525" y="962025"/>
          <p14:tracePt t="10460" x="2682875" y="962025"/>
          <p14:tracePt t="10462" x="2689225" y="962025"/>
          <p14:tracePt t="10463" x="2695575" y="962025"/>
          <p14:tracePt t="10465" x="2701925" y="962025"/>
          <p14:tracePt t="10467" x="2708275" y="962025"/>
          <p14:tracePt t="10469" x="2714625" y="962025"/>
          <p14:tracePt t="10971" x="2708275" y="962025"/>
          <p14:tracePt t="10979" x="2701925" y="962025"/>
          <p14:tracePt t="10982" x="2695575" y="962025"/>
          <p14:tracePt t="10987" x="2689225" y="962025"/>
          <p14:tracePt t="10989" x="2682875" y="962025"/>
          <p14:tracePt t="10995" x="2676525" y="962025"/>
          <p14:tracePt t="11000" x="2670175" y="962025"/>
          <p14:tracePt t="11007" x="2663825" y="962025"/>
          <p14:tracePt t="11015" x="2663825" y="955675"/>
          <p14:tracePt t="11022" x="2657475" y="955675"/>
          <p14:tracePt t="11044" x="2651125" y="955675"/>
          <p14:tracePt t="11710" x="2651125" y="962025"/>
          <p14:tracePt t="11712" x="2644775" y="962025"/>
          <p14:tracePt t="11713" x="2644775" y="968375"/>
          <p14:tracePt t="11714" x="2644775" y="974725"/>
          <p14:tracePt t="11719" x="2644775" y="987425"/>
          <p14:tracePt t="11719" x="2644775" y="993775"/>
          <p14:tracePt t="11721" x="2644775" y="1000125"/>
          <p14:tracePt t="11722" x="2644775" y="1006475"/>
          <p14:tracePt t="11723" x="2644775" y="1012825"/>
          <p14:tracePt t="11724" x="2638425" y="1019175"/>
          <p14:tracePt t="11726" x="2638425" y="1025525"/>
          <p14:tracePt t="11727" x="2638425" y="1031875"/>
          <p14:tracePt t="11727" x="2638425" y="1038225"/>
          <p14:tracePt t="11728" x="2638425" y="1044575"/>
          <p14:tracePt t="11730" x="2632075" y="1057275"/>
          <p14:tracePt t="11730" x="2632075" y="1063625"/>
          <p14:tracePt t="11731" x="2632075" y="1069975"/>
          <p14:tracePt t="11732" x="2625725" y="1084263"/>
          <p14:tracePt t="11733" x="2625725" y="1096963"/>
          <p14:tracePt t="11735" x="2619375" y="1103313"/>
          <p14:tracePt t="11735" x="2619375" y="1109663"/>
          <p14:tracePt t="11736" x="2619375" y="1122363"/>
          <p14:tracePt t="11737" x="2619375" y="1128713"/>
          <p14:tracePt t="11739" x="2613025" y="1141413"/>
          <p14:tracePt t="11739" x="2613025" y="1154113"/>
          <p14:tracePt t="11740" x="2613025" y="1160463"/>
          <p14:tracePt t="11741" x="2606675" y="1179513"/>
          <p14:tracePt t="11744" x="2606675" y="1198563"/>
          <p14:tracePt t="11744" x="2600325" y="1217613"/>
          <p14:tracePt t="11745" x="2600325" y="1223963"/>
          <p14:tracePt t="11746" x="2600325" y="1243013"/>
          <p14:tracePt t="11747" x="2593975" y="1249363"/>
          <p14:tracePt t="11748" x="2587625" y="1262063"/>
          <p14:tracePt t="11749" x="2587625" y="1274763"/>
          <p14:tracePt t="11751" x="2587625" y="1293813"/>
          <p14:tracePt t="11752" x="2581275" y="1306513"/>
          <p14:tracePt t="11752" x="2581275" y="1312863"/>
          <p14:tracePt t="11753" x="2581275" y="1331913"/>
          <p14:tracePt t="11754" x="2574925" y="1338263"/>
          <p14:tracePt t="11755" x="2574925" y="1350963"/>
          <p14:tracePt t="11756" x="2574925" y="1363663"/>
          <p14:tracePt t="11757" x="2568575" y="1382713"/>
          <p14:tracePt t="11758" x="2562225" y="1395413"/>
          <p14:tracePt t="11760" x="2562225" y="1408113"/>
          <p14:tracePt t="11760" x="2555875" y="1420813"/>
          <p14:tracePt t="11761" x="2555875" y="1433513"/>
          <p14:tracePt t="11762" x="2555875" y="1446213"/>
          <p14:tracePt t="11763" x="2549525" y="1452563"/>
          <p14:tracePt t="11764" x="2549525" y="1471613"/>
          <p14:tracePt t="11765" x="2543175" y="1484313"/>
          <p14:tracePt t="11766" x="2543175" y="1497013"/>
          <p14:tracePt t="11768" x="2536825" y="1517650"/>
          <p14:tracePt t="11770" x="2530475" y="1530350"/>
          <p14:tracePt t="11770" x="2530475" y="1543050"/>
          <p14:tracePt t="11771" x="2530475" y="1555750"/>
          <p14:tracePt t="11772" x="2524125" y="1568450"/>
          <p14:tracePt t="11773" x="2524125" y="1581150"/>
          <p14:tracePt t="11774" x="2517775" y="1587500"/>
          <p14:tracePt t="11777" x="2517775" y="1612900"/>
          <p14:tracePt t="11777" x="2517775" y="1625600"/>
          <p14:tracePt t="11778" x="2509838" y="1638300"/>
          <p14:tracePt t="11779" x="2509838" y="1651000"/>
          <p14:tracePt t="11780" x="2509838" y="1663700"/>
          <p14:tracePt t="11781" x="2503488" y="1670050"/>
          <p14:tracePt t="11782" x="2503488" y="1682750"/>
          <p14:tracePt t="11783" x="2503488" y="1695450"/>
          <p14:tracePt t="11785" x="2497138" y="1708150"/>
          <p14:tracePt t="11785" x="2497138" y="1720850"/>
          <p14:tracePt t="11786" x="2497138" y="1727200"/>
          <p14:tracePt t="11787" x="2497138" y="1739900"/>
          <p14:tracePt t="11788" x="2497138" y="1746250"/>
          <p14:tracePt t="11789" x="2497138" y="1752600"/>
          <p14:tracePt t="11790" x="2497138" y="1765300"/>
          <p14:tracePt t="11791" x="2497138" y="1778000"/>
          <p14:tracePt t="11794" x="2490788" y="1790700"/>
          <p14:tracePt t="11794" x="2490788" y="1803400"/>
          <p14:tracePt t="11795" x="2490788" y="1809750"/>
          <p14:tracePt t="11796" x="2490788" y="1816100"/>
          <p14:tracePt t="11797" x="2490788" y="1822450"/>
          <p14:tracePt t="11798" x="2490788" y="1835150"/>
          <p14:tracePt t="11799" x="2490788" y="1841500"/>
          <p14:tracePt t="11802" x="2490788" y="1854200"/>
          <p14:tracePt t="11802" x="2490788" y="1860550"/>
          <p14:tracePt t="11803" x="2490788" y="1866900"/>
          <p14:tracePt t="11804" x="2490788" y="1873250"/>
          <p14:tracePt t="11805" x="2490788" y="1879600"/>
          <p14:tracePt t="11806" x="2490788" y="1885950"/>
          <p14:tracePt t="11807" x="2490788" y="1892300"/>
          <p14:tracePt t="11808" x="2490788" y="1898650"/>
          <p14:tracePt t="11810" x="2490788" y="1905000"/>
          <p14:tracePt t="11810" x="2490788" y="1911350"/>
          <p14:tracePt t="11812" x="2490788" y="1917700"/>
          <p14:tracePt t="11814" x="2490788" y="1924050"/>
          <p14:tracePt t="11815" x="2490788" y="1931988"/>
          <p14:tracePt t="11818" x="2490788" y="1938338"/>
          <p14:tracePt t="11819" x="2490788" y="1944688"/>
          <p14:tracePt t="11820" x="2490788" y="1951038"/>
          <p14:tracePt t="11822" x="2490788" y="1957388"/>
          <p14:tracePt t="11824" x="2490788" y="1963738"/>
          <p14:tracePt t="11827" x="2490788" y="1970088"/>
          <p14:tracePt t="11828" x="2497138" y="1970088"/>
          <p14:tracePt t="11829" x="2497138" y="1976438"/>
          <p14:tracePt t="11832" x="2497138" y="1982788"/>
          <p14:tracePt t="11835" x="2497138" y="1989138"/>
          <p14:tracePt t="11836" x="2503488" y="1989138"/>
          <p14:tracePt t="11838" x="2503488" y="1995488"/>
          <p14:tracePt t="11844" x="2503488" y="2001838"/>
          <p14:tracePt t="11855" x="2503488" y="2008188"/>
          <p14:tracePt t="11865" x="2503488" y="2014538"/>
          <p14:tracePt t="11884" x="2509838" y="2014538"/>
          <p14:tracePt t="11904" x="2509838" y="2020888"/>
          <p14:tracePt t="11919" x="2509838" y="2027238"/>
          <p14:tracePt t="11927" x="2509838" y="2033588"/>
          <p14:tracePt t="11933" x="2509838" y="2039938"/>
          <p14:tracePt t="11937" x="2509838" y="2046288"/>
          <p14:tracePt t="11940" x="2509838" y="2052638"/>
          <p14:tracePt t="11944" x="2509838" y="2058988"/>
          <p14:tracePt t="11946" x="2509838" y="2065338"/>
          <p14:tracePt t="11948" x="2509838" y="2071688"/>
          <p14:tracePt t="11952" x="2509838" y="2078038"/>
          <p14:tracePt t="11953" x="2509838" y="2084388"/>
          <p14:tracePt t="11955" x="2509838" y="2090738"/>
          <p14:tracePt t="11958" x="2509838" y="2097088"/>
          <p14:tracePt t="11960" x="2509838" y="2103438"/>
          <p14:tracePt t="11963" x="2509838" y="2109788"/>
          <p14:tracePt t="11965" x="2509838" y="2116138"/>
          <p14:tracePt t="11968" x="2509838" y="2122488"/>
          <p14:tracePt t="11969" x="2509838" y="2128838"/>
          <p14:tracePt t="11972" x="2509838" y="2135188"/>
          <p14:tracePt t="11974" x="2509838" y="2141538"/>
          <p14:tracePt t="11976" x="2509838" y="2147888"/>
          <p14:tracePt t="11979" x="2509838" y="2154238"/>
          <p14:tracePt t="11980" x="2509838" y="2160588"/>
          <p14:tracePt t="11982" x="2509838" y="2166938"/>
          <p14:tracePt t="11985" x="2509838" y="2173288"/>
          <p14:tracePt t="11987" x="2509838" y="2179638"/>
          <p14:tracePt t="11989" x="2509838" y="2185988"/>
          <p14:tracePt t="11993" x="2517775" y="2192338"/>
          <p14:tracePt t="11994" x="2517775" y="2198688"/>
          <p14:tracePt t="11997" x="2517775" y="2205038"/>
          <p14:tracePt t="12002" x="2517775" y="2211388"/>
          <p14:tracePt t="12004" x="2517775" y="2217738"/>
          <p14:tracePt t="12007" x="2517775" y="2224088"/>
          <p14:tracePt t="12012" x="2517775" y="2230438"/>
          <p14:tracePt t="12017" x="2517775" y="2236788"/>
          <p14:tracePt t="12021" x="2517775" y="2243138"/>
          <p14:tracePt t="12026" x="2524125" y="2243138"/>
          <p14:tracePt t="12027" x="2524125" y="2249488"/>
          <p14:tracePt t="12030" x="2524125" y="2255838"/>
          <p14:tracePt t="12034" x="2524125" y="2262188"/>
          <p14:tracePt t="12039" x="2524125" y="2268538"/>
          <p14:tracePt t="12043" x="2524125" y="2274888"/>
          <p14:tracePt t="12046" x="2530475" y="2274888"/>
          <p14:tracePt t="12047" x="2530475" y="2281238"/>
          <p14:tracePt t="12053" x="2530475" y="2287588"/>
          <p14:tracePt t="12057" x="2530475" y="2293938"/>
          <p14:tracePt t="12063" x="2530475" y="2300288"/>
          <p14:tracePt t="12068" x="2530475" y="2306638"/>
          <p14:tracePt t="12072" x="2530475" y="2312988"/>
          <p14:tracePt t="12079" x="2530475" y="2319338"/>
          <p14:tracePt t="12086" x="2530475" y="2325688"/>
          <p14:tracePt t="12089" x="2536825" y="2325688"/>
          <p14:tracePt t="12090" x="2536825" y="2332038"/>
          <p14:tracePt t="12099" x="2536825" y="2338388"/>
          <p14:tracePt t="12109" x="2536825" y="2344738"/>
          <p14:tracePt t="12110" x="2536825" y="2351088"/>
          <p14:tracePt t="12120" x="2536825" y="2359025"/>
          <p14:tracePt t="12127" x="2536825" y="2365375"/>
          <p14:tracePt t="12136" x="2536825" y="2371725"/>
          <p14:tracePt t="12152" x="2536825" y="2378075"/>
          <p14:tracePt t="12172" x="2536825" y="2384425"/>
          <p14:tracePt t="12183" x="2543175" y="2384425"/>
          <p14:tracePt t="12253" x="2549525" y="2384425"/>
          <p14:tracePt t="12257" x="2555875" y="2384425"/>
          <p14:tracePt t="12260" x="2555875" y="2378075"/>
          <p14:tracePt t="12262" x="2562225" y="2378075"/>
          <p14:tracePt t="12263" x="2568575" y="2378075"/>
          <p14:tracePt t="12266" x="2574925" y="2378075"/>
          <p14:tracePt t="12267" x="2574925" y="2371725"/>
          <p14:tracePt t="12269" x="2581275" y="2371725"/>
          <p14:tracePt t="12271" x="2587625" y="2365375"/>
          <p14:tracePt t="12274" x="2593975" y="2365375"/>
          <p14:tracePt t="12274" x="2600325" y="2359025"/>
          <p14:tracePt t="12276" x="2606675" y="2359025"/>
          <p14:tracePt t="12278" x="2613025" y="2351088"/>
          <p14:tracePt t="12279" x="2619375" y="2351088"/>
          <p14:tracePt t="12280" x="2625725" y="2351088"/>
          <p14:tracePt t="12281" x="2625725" y="2344738"/>
          <p14:tracePt t="12284" x="2632075" y="2338388"/>
          <p14:tracePt t="12284" x="2638425" y="2338388"/>
          <p14:tracePt t="12285" x="2644775" y="2332038"/>
          <p14:tracePt t="12286" x="2651125" y="2332038"/>
          <p14:tracePt t="12287" x="2657475" y="2325688"/>
          <p14:tracePt t="12288" x="2663825" y="2325688"/>
          <p14:tracePt t="12289" x="2670175" y="2325688"/>
          <p14:tracePt t="12290" x="2676525" y="2319338"/>
          <p14:tracePt t="12293" x="2689225" y="2312988"/>
          <p14:tracePt t="12294" x="2695575" y="2306638"/>
          <p14:tracePt t="12295" x="2701925" y="2306638"/>
          <p14:tracePt t="12296" x="2708275" y="2306638"/>
          <p14:tracePt t="12297" x="2714625" y="2300288"/>
          <p14:tracePt t="12298" x="2720975" y="2300288"/>
          <p14:tracePt t="12299" x="2727325" y="2293938"/>
          <p14:tracePt t="12301" x="2733675" y="2293938"/>
          <p14:tracePt t="12301" x="2740025" y="2293938"/>
          <p14:tracePt t="12302" x="2746375" y="2287588"/>
          <p14:tracePt t="12303" x="2752725" y="2287588"/>
          <p14:tracePt t="12304" x="2759075" y="2287588"/>
          <p14:tracePt t="12305" x="2765425" y="2281238"/>
          <p14:tracePt t="12306" x="2771775" y="2281238"/>
          <p14:tracePt t="12307" x="2778125" y="2281238"/>
          <p14:tracePt t="12309" x="2784475" y="2274888"/>
          <p14:tracePt t="12310" x="2790825" y="2274888"/>
          <p14:tracePt t="12311" x="2797175" y="2274888"/>
          <p14:tracePt t="12313" x="2803525" y="2274888"/>
          <p14:tracePt t="12314" x="2809875" y="2268538"/>
          <p14:tracePt t="12315" x="2816225" y="2268538"/>
          <p14:tracePt t="12317" x="2828925" y="2268538"/>
          <p14:tracePt t="12319" x="2835275" y="2268538"/>
          <p14:tracePt t="12321" x="2841625" y="2268538"/>
          <p14:tracePt t="12323" x="2847975" y="2268538"/>
          <p14:tracePt t="12324" x="2854325" y="2268538"/>
          <p14:tracePt t="12326" x="2860675" y="2268538"/>
          <p14:tracePt t="12327" x="2867025" y="2268538"/>
          <p14:tracePt t="12328" x="2873375" y="2268538"/>
          <p14:tracePt t="12329" x="2873375" y="2262188"/>
          <p14:tracePt t="12330" x="2879725" y="2262188"/>
          <p14:tracePt t="12331" x="2886075" y="2262188"/>
          <p14:tracePt t="12334" x="2892425" y="2262188"/>
          <p14:tracePt t="12334" x="2898775" y="2262188"/>
          <p14:tracePt t="12336" x="2905125" y="2262188"/>
          <p14:tracePt t="12337" x="2911475" y="2262188"/>
          <p14:tracePt t="12339" x="2917825" y="2262188"/>
          <p14:tracePt t="12340" x="2924175" y="2262188"/>
          <p14:tracePt t="12342" x="2936875" y="2262188"/>
          <p14:tracePt t="12344" x="2943225" y="2262188"/>
          <p14:tracePt t="12345" x="2949575" y="2262188"/>
          <p14:tracePt t="12346" x="2955925" y="2262188"/>
          <p14:tracePt t="12348" x="2962275" y="2262188"/>
          <p14:tracePt t="12349" x="2968625" y="2262188"/>
          <p14:tracePt t="12351" x="2976563" y="2262188"/>
          <p14:tracePt t="12351" x="2982913" y="2262188"/>
          <p14:tracePt t="12352" x="2989263" y="2262188"/>
          <p14:tracePt t="12354" x="2995613" y="2262188"/>
          <p14:tracePt t="12355" x="3001963" y="2262188"/>
          <p14:tracePt t="12356" x="3008313" y="2262188"/>
          <p14:tracePt t="12359" x="3014663" y="2268538"/>
          <p14:tracePt t="12359" x="3021013" y="2268538"/>
          <p14:tracePt t="12360" x="3027363" y="2268538"/>
          <p14:tracePt t="12361" x="3033713" y="2268538"/>
          <p14:tracePt t="12362" x="3040063" y="2268538"/>
          <p14:tracePt t="12363" x="3046413" y="2268538"/>
          <p14:tracePt t="12364" x="3052763" y="2274888"/>
          <p14:tracePt t="12365" x="3059113" y="2274888"/>
          <p14:tracePt t="12367" x="3071813" y="2274888"/>
          <p14:tracePt t="12368" x="3078163" y="2274888"/>
          <p14:tracePt t="12369" x="3084513" y="2281238"/>
          <p14:tracePt t="12370" x="3090863" y="2281238"/>
          <p14:tracePt t="12371" x="3097213" y="2281238"/>
          <p14:tracePt t="12372" x="3103563" y="2281238"/>
          <p14:tracePt t="12373" x="3109913" y="2287588"/>
          <p14:tracePt t="12375" x="3116263" y="2287588"/>
          <p14:tracePt t="12376" x="3122613" y="2287588"/>
          <p14:tracePt t="12377" x="3128963" y="2287588"/>
          <p14:tracePt t="12377" x="3135313" y="2293938"/>
          <p14:tracePt t="12378" x="3141663" y="2293938"/>
          <p14:tracePt t="12379" x="3148013" y="2293938"/>
          <p14:tracePt t="12380" x="3160713" y="2293938"/>
          <p14:tracePt t="12381" x="3167063" y="2300288"/>
          <p14:tracePt t="12383" x="3173413" y="2300288"/>
          <p14:tracePt t="12384" x="3179763" y="2300288"/>
          <p14:tracePt t="12385" x="3186113" y="2300288"/>
          <p14:tracePt t="12385" x="3192463" y="2306638"/>
          <p14:tracePt t="12386" x="3205163" y="2306638"/>
          <p14:tracePt t="12387" x="3211513" y="2312988"/>
          <p14:tracePt t="12388" x="3224213" y="2312988"/>
          <p14:tracePt t="12389" x="3230563" y="2312988"/>
          <p14:tracePt t="12390" x="3236913" y="2319338"/>
          <p14:tracePt t="12392" x="3243263" y="2319338"/>
          <p14:tracePt t="12393" x="3249613" y="2319338"/>
          <p14:tracePt t="12393" x="3262313" y="2325688"/>
          <p14:tracePt t="12394" x="3268663" y="2325688"/>
          <p14:tracePt t="12395" x="3281363" y="2332038"/>
          <p14:tracePt t="12396" x="3287713" y="2332038"/>
          <p14:tracePt t="12398" x="3294063" y="2338388"/>
          <p14:tracePt t="12400" x="3306763" y="2338388"/>
          <p14:tracePt t="12401" x="3319463" y="2344738"/>
          <p14:tracePt t="12402" x="3325813" y="2344738"/>
          <p14:tracePt t="12403" x="3332163" y="2351088"/>
          <p14:tracePt t="12404" x="3338513" y="2351088"/>
          <p14:tracePt t="12405" x="3344863" y="2351088"/>
          <p14:tracePt t="12406" x="3351213" y="2359025"/>
          <p14:tracePt t="12407" x="3357563" y="2359025"/>
          <p14:tracePt t="12409" x="3363913" y="2359025"/>
          <p14:tracePt t="12410" x="3370263" y="2365375"/>
          <p14:tracePt t="12410" x="3376613" y="2365375"/>
          <p14:tracePt t="12411" x="3382963" y="2365375"/>
          <p14:tracePt t="12412" x="3389313" y="2371725"/>
          <p14:tracePt t="12414" x="3395663" y="2371725"/>
          <p14:tracePt t="12415" x="3402013" y="2378075"/>
          <p14:tracePt t="12417" x="3408363" y="2378075"/>
          <p14:tracePt t="12417" x="3414713" y="2378075"/>
          <p14:tracePt t="12419" x="3421063" y="2384425"/>
          <p14:tracePt t="12420" x="3427413" y="2384425"/>
          <p14:tracePt t="12421" x="3435350" y="2384425"/>
          <p14:tracePt t="12422" x="3441700" y="2390775"/>
          <p14:tracePt t="12425" x="3448050" y="2390775"/>
          <p14:tracePt t="12427" x="3454400" y="2397125"/>
          <p14:tracePt t="12429" x="3460750" y="2397125"/>
          <p14:tracePt t="12432" x="3467100" y="2403475"/>
          <p14:tracePt t="12436" x="3473450" y="2403475"/>
          <p14:tracePt t="12997" x="3473450" y="2397125"/>
          <p14:tracePt t="13004" x="3473450" y="2390775"/>
          <p14:tracePt t="13009" x="3473450" y="2384425"/>
          <p14:tracePt t="13016" x="3473450" y="2378075"/>
          <p14:tracePt t="13021" x="3473450" y="2371725"/>
          <p14:tracePt t="13032" x="3473450" y="2365375"/>
          <p14:tracePt t="13037" x="3473450" y="2359025"/>
          <p14:tracePt t="13043" x="3473450" y="2351088"/>
          <p14:tracePt t="13051" x="3473450" y="2344738"/>
          <p14:tracePt t="13056" x="3473450" y="2338388"/>
          <p14:tracePt t="13060" x="3473450" y="2332038"/>
          <p14:tracePt t="13066" x="3473450" y="2325688"/>
          <p14:tracePt t="13069" x="3473450" y="2319338"/>
          <p14:tracePt t="13071" x="3473450" y="2312988"/>
          <p14:tracePt t="13076" x="3473450" y="2306638"/>
          <p14:tracePt t="13079" x="3473450" y="2300288"/>
          <p14:tracePt t="13083" x="3473450" y="2293938"/>
          <p14:tracePt t="13087" x="3473450" y="2287588"/>
          <p14:tracePt t="13089" x="3473450" y="2281238"/>
          <p14:tracePt t="13094" x="3473450" y="2274888"/>
          <p14:tracePt t="13096" x="3473450" y="2268538"/>
          <p14:tracePt t="13099" x="3467100" y="2262188"/>
          <p14:tracePt t="13103" x="3467100" y="2255838"/>
          <p14:tracePt t="13107" x="3467100" y="2249488"/>
          <p14:tracePt t="13108" x="3467100" y="2243138"/>
          <p14:tracePt t="13110" x="3460750" y="2243138"/>
          <p14:tracePt t="13113" x="3460750" y="2236788"/>
          <p14:tracePt t="13116" x="3454400" y="2230438"/>
          <p14:tracePt t="13119" x="3454400" y="2224088"/>
          <p14:tracePt t="13121" x="3448050" y="2224088"/>
          <p14:tracePt t="13124" x="3448050" y="2217738"/>
          <p14:tracePt t="13126" x="3448050" y="2211388"/>
          <p14:tracePt t="13128" x="3441700" y="2211388"/>
          <p14:tracePt t="13129" x="3441700" y="2205038"/>
          <p14:tracePt t="13132" x="3435350" y="2205038"/>
          <p14:tracePt t="13133" x="3435350" y="2198688"/>
          <p14:tracePt t="13136" x="3427413" y="2198688"/>
          <p14:tracePt t="13137" x="3427413" y="2192338"/>
          <p14:tracePt t="13141" x="3421063" y="2185988"/>
          <p14:tracePt t="13145" x="3414713" y="2185988"/>
          <p14:tracePt t="13146" x="3414713" y="2179638"/>
          <p14:tracePt t="13147" x="3408363" y="2179638"/>
          <p14:tracePt t="13149" x="3408363" y="2173288"/>
          <p14:tracePt t="13151" x="3402013" y="2173288"/>
          <p14:tracePt t="13152" x="3402013" y="2166938"/>
          <p14:tracePt t="13153" x="3395663" y="2166938"/>
          <p14:tracePt t="13155" x="3389313" y="2160588"/>
          <p14:tracePt t="13157" x="3382963" y="2154238"/>
          <p14:tracePt t="13159" x="3376613" y="2147888"/>
          <p14:tracePt t="13160" x="3370263" y="2147888"/>
          <p14:tracePt t="13162" x="3363913" y="2141538"/>
          <p14:tracePt t="13163" x="3357563" y="2135188"/>
          <p14:tracePt t="13164" x="3351213" y="2128838"/>
          <p14:tracePt t="13166" x="3344863" y="2128838"/>
          <p14:tracePt t="13166" x="3338513" y="2122488"/>
          <p14:tracePt t="13167" x="3332163" y="2116138"/>
          <p14:tracePt t="13168" x="3325813" y="2109788"/>
          <p14:tracePt t="13169" x="3319463" y="2103438"/>
          <p14:tracePt t="13170" x="3313113" y="2097088"/>
          <p14:tracePt t="13171" x="3306763" y="2097088"/>
          <p14:tracePt t="13172" x="3300413" y="2090738"/>
          <p14:tracePt t="13174" x="3287713" y="2084388"/>
          <p14:tracePt t="13174" x="3281363" y="2078038"/>
          <p14:tracePt t="13175" x="3275013" y="2071688"/>
          <p14:tracePt t="13176" x="3262313" y="2065338"/>
          <p14:tracePt t="13177" x="3249613" y="2058988"/>
          <p14:tracePt t="13178" x="3243263" y="2052638"/>
          <p14:tracePt t="13179" x="3236913" y="2052638"/>
          <p14:tracePt t="13180" x="3224213" y="2046288"/>
          <p14:tracePt t="13182" x="3205163" y="2027238"/>
          <p14:tracePt t="13183" x="3186113" y="2020888"/>
          <p14:tracePt t="13184" x="3173413" y="2014538"/>
          <p14:tracePt t="13185" x="3167063" y="2008188"/>
          <p14:tracePt t="13186" x="3154363" y="2001838"/>
          <p14:tracePt t="13187" x="3141663" y="1995488"/>
          <p14:tracePt t="13188" x="3128963" y="1982788"/>
          <p14:tracePt t="13189" x="3109913" y="1976438"/>
          <p14:tracePt t="13191" x="3097213" y="1970088"/>
          <p14:tracePt t="13191" x="3078163" y="1963738"/>
          <p14:tracePt t="13192" x="3071813" y="1957388"/>
          <p14:tracePt t="13193" x="3052763" y="1951038"/>
          <p14:tracePt t="13194" x="3033713" y="1944688"/>
          <p14:tracePt t="13195" x="3021013" y="1931988"/>
          <p14:tracePt t="13196" x="2995613" y="1924050"/>
          <p14:tracePt t="13197" x="2982913" y="1917700"/>
          <p14:tracePt t="13199" x="2955925" y="1905000"/>
          <p14:tracePt t="13199" x="2949575" y="1905000"/>
          <p14:tracePt t="13200" x="2930525" y="1898650"/>
          <p14:tracePt t="13201" x="2911475" y="1885950"/>
          <p14:tracePt t="13202" x="2892425" y="1879600"/>
          <p14:tracePt t="13203" x="2873375" y="1873250"/>
          <p14:tracePt t="13204" x="2854325" y="1860550"/>
          <p14:tracePt t="13205" x="2828925" y="1860550"/>
          <p14:tracePt t="13207" x="2797175" y="1847850"/>
          <p14:tracePt t="13208" x="2771775" y="1835150"/>
          <p14:tracePt t="13209" x="2752725" y="1828800"/>
          <p14:tracePt t="13210" x="2733675" y="1822450"/>
          <p14:tracePt t="13211" x="2708275" y="1816100"/>
          <p14:tracePt t="13212" x="2689225" y="1809750"/>
          <p14:tracePt t="13213" x="2676525" y="1809750"/>
          <p14:tracePt t="13214" x="2651125" y="1803400"/>
          <p14:tracePt t="13216" x="2632075" y="1797050"/>
          <p14:tracePt t="13216" x="2613025" y="1790700"/>
          <p14:tracePt t="13217" x="2587625" y="1784350"/>
          <p14:tracePt t="13218" x="2568575" y="1778000"/>
          <p14:tracePt t="13219" x="2555875" y="1778000"/>
          <p14:tracePt t="13220" x="2536825" y="1771650"/>
          <p14:tracePt t="13221" x="2509838" y="1765300"/>
          <p14:tracePt t="13223" x="2490788" y="1765300"/>
          <p14:tracePt t="13224" x="2471738" y="1758950"/>
          <p14:tracePt t="13224" x="2452688" y="1752600"/>
          <p14:tracePt t="13226" x="2427288" y="1752600"/>
          <p14:tracePt t="13226" x="2420938" y="1752600"/>
          <p14:tracePt t="13227" x="2401888" y="1746250"/>
          <p14:tracePt t="13228" x="2376488" y="1746250"/>
          <p14:tracePt t="13229" x="2357438" y="1739900"/>
          <p14:tracePt t="13230" x="2338388" y="1733550"/>
          <p14:tracePt t="13232" x="2306638" y="1733550"/>
          <p14:tracePt t="13233" x="2293938" y="1733550"/>
          <p14:tracePt t="13234" x="2274888" y="1733550"/>
          <p14:tracePt t="13235" x="2262188" y="1727200"/>
          <p14:tracePt t="13236" x="2243138" y="1727200"/>
          <p14:tracePt t="13237" x="2224088" y="1727200"/>
          <p14:tracePt t="13238" x="2211388" y="1727200"/>
          <p14:tracePt t="13239" x="2198688" y="1720850"/>
          <p14:tracePt t="13241" x="2192338" y="1720850"/>
          <p14:tracePt t="13241" x="2179638" y="1720850"/>
          <p14:tracePt t="13242" x="2160588" y="1720850"/>
          <p14:tracePt t="13243" x="2147888" y="1720850"/>
          <p14:tracePt t="13244" x="2141538" y="1720850"/>
          <p14:tracePt t="13245" x="2122488" y="1720850"/>
          <p14:tracePt t="13246" x="2109788" y="1720850"/>
          <p14:tracePt t="13247" x="2103438" y="1720850"/>
          <p14:tracePt t="13249" x="2097088" y="1720850"/>
          <p14:tracePt t="13250" x="2078038" y="1720850"/>
          <p14:tracePt t="13250" x="2071688" y="1720850"/>
          <p14:tracePt t="13251" x="2058988" y="1720850"/>
          <p14:tracePt t="13252" x="2051050" y="1720850"/>
          <p14:tracePt t="13253" x="2044700" y="1720850"/>
          <p14:tracePt t="13254" x="2038350" y="1720850"/>
          <p14:tracePt t="13255" x="2025650" y="1720850"/>
          <p14:tracePt t="13257" x="2006600" y="1720850"/>
          <p14:tracePt t="13258" x="2000250" y="1720850"/>
          <p14:tracePt t="13259" x="1993900" y="1720850"/>
          <p14:tracePt t="13260" x="1987550" y="1720850"/>
          <p14:tracePt t="13261" x="1981200" y="1720850"/>
          <p14:tracePt t="13262" x="1974850" y="1720850"/>
          <p14:tracePt t="13263" x="1962150" y="1727200"/>
          <p14:tracePt t="13264" x="1955800" y="1733550"/>
          <p14:tracePt t="13266" x="1949450" y="1733550"/>
          <p14:tracePt t="13266" x="1943100" y="1733550"/>
          <p14:tracePt t="13267" x="1936750" y="1739900"/>
          <p14:tracePt t="13268" x="1930400" y="1739900"/>
          <p14:tracePt t="13269" x="1924050" y="1739900"/>
          <p14:tracePt t="13271" x="1917700" y="1746250"/>
          <p14:tracePt t="13271" x="1911350" y="1746250"/>
          <p14:tracePt t="13272" x="1905000" y="1746250"/>
          <p14:tracePt t="13274" x="1898650" y="1752600"/>
          <p14:tracePt t="13275" x="1892300" y="1752600"/>
          <p14:tracePt t="13276" x="1879600" y="1752600"/>
          <p14:tracePt t="13277" x="1873250" y="1758950"/>
          <p14:tracePt t="13278" x="1866900" y="1758950"/>
          <p14:tracePt t="13279" x="1860550" y="1765300"/>
          <p14:tracePt t="13280" x="1854200" y="1765300"/>
          <p14:tracePt t="13282" x="1854200" y="1771650"/>
          <p14:tracePt t="13282" x="1847850" y="1771650"/>
          <p14:tracePt t="13283" x="1841500" y="1778000"/>
          <p14:tracePt t="13284" x="1835150" y="1778000"/>
          <p14:tracePt t="13285" x="1828800" y="1778000"/>
          <p14:tracePt t="13286" x="1822450" y="1784350"/>
          <p14:tracePt t="13287" x="1816100" y="1784350"/>
          <p14:tracePt t="13288" x="1809750" y="1784350"/>
          <p14:tracePt t="13289" x="1803400" y="1790700"/>
          <p14:tracePt t="13291" x="1797050" y="1790700"/>
          <p14:tracePt t="13291" x="1790700" y="1797050"/>
          <p14:tracePt t="13292" x="1784350" y="1797050"/>
          <p14:tracePt t="13293" x="1778000" y="1803400"/>
          <p14:tracePt t="13294" x="1771650" y="1809750"/>
          <p14:tracePt t="13296" x="1765300" y="1809750"/>
          <p14:tracePt t="13297" x="1758950" y="1816100"/>
          <p14:tracePt t="13299" x="1752600" y="1816100"/>
          <p14:tracePt t="13299" x="1746250" y="1822450"/>
          <p14:tracePt t="13300" x="1739900" y="1828800"/>
          <p14:tracePt t="13301" x="1733550" y="1828800"/>
          <p14:tracePt t="13302" x="1727200" y="1835150"/>
          <p14:tracePt t="13303" x="1720850" y="1835150"/>
          <p14:tracePt t="13304" x="1714500" y="1841500"/>
          <p14:tracePt t="13305" x="1708150" y="1847850"/>
          <p14:tracePt t="13307" x="1701800" y="1847850"/>
          <p14:tracePt t="13308" x="1695450" y="1854200"/>
          <p14:tracePt t="13309" x="1689100" y="1860550"/>
          <p14:tracePt t="13310" x="1682750" y="1860550"/>
          <p14:tracePt t="13311" x="1676400" y="1866900"/>
          <p14:tracePt t="13312" x="1670050" y="1873250"/>
          <p14:tracePt t="13313" x="1663700" y="1873250"/>
          <p14:tracePt t="13315" x="1657350" y="1885950"/>
          <p14:tracePt t="13316" x="1651000" y="1885950"/>
          <p14:tracePt t="13317" x="1644650" y="1898650"/>
          <p14:tracePt t="13318" x="1638300" y="1898650"/>
          <p14:tracePt t="13319" x="1638300" y="1905000"/>
          <p14:tracePt t="13320" x="1631950" y="1905000"/>
          <p14:tracePt t="13321" x="1625600" y="1911350"/>
          <p14:tracePt t="13322" x="1619250" y="1917700"/>
          <p14:tracePt t="13324" x="1612900" y="1924050"/>
          <p14:tracePt t="13325" x="1606550" y="1931988"/>
          <p14:tracePt t="13326" x="1598613" y="1938338"/>
          <p14:tracePt t="13327" x="1592263" y="1944688"/>
          <p14:tracePt t="13328" x="1592263" y="1951038"/>
          <p14:tracePt t="13329" x="1585913" y="1957388"/>
          <p14:tracePt t="13332" x="1579563" y="1963738"/>
          <p14:tracePt t="13332" x="1573213" y="1970088"/>
          <p14:tracePt t="13333" x="1573213" y="1976438"/>
          <p14:tracePt t="13334" x="1566863" y="1982788"/>
          <p14:tracePt t="13335" x="1560513" y="1989138"/>
          <p14:tracePt t="13337" x="1560513" y="1995488"/>
          <p14:tracePt t="13338" x="1554163" y="2001838"/>
          <p14:tracePt t="13339" x="1547813" y="2008188"/>
          <p14:tracePt t="13340" x="1547813" y="2014538"/>
          <p14:tracePt t="13341" x="1541463" y="2020888"/>
          <p14:tracePt t="13342" x="1541463" y="2027238"/>
          <p14:tracePt t="13343" x="1535113" y="2033588"/>
          <p14:tracePt t="13344" x="1535113" y="2039938"/>
          <p14:tracePt t="13345" x="1528763" y="2046288"/>
          <p14:tracePt t="13346" x="1528763" y="2052638"/>
          <p14:tracePt t="13347" x="1522413" y="2058988"/>
          <p14:tracePt t="13349" x="1522413" y="2065338"/>
          <p14:tracePt t="13350" x="1516063" y="2071688"/>
          <p14:tracePt t="13351" x="1516063" y="2078038"/>
          <p14:tracePt t="13352" x="1509713" y="2084388"/>
          <p14:tracePt t="13353" x="1509713" y="2090738"/>
          <p14:tracePt t="13354" x="1503363" y="2097088"/>
          <p14:tracePt t="13355" x="1503363" y="2103438"/>
          <p14:tracePt t="13357" x="1503363" y="2109788"/>
          <p14:tracePt t="13357" x="1497013" y="2116138"/>
          <p14:tracePt t="13359" x="1490663" y="2122488"/>
          <p14:tracePt t="13360" x="1490663" y="2128838"/>
          <p14:tracePt t="13361" x="1490663" y="2135188"/>
          <p14:tracePt t="13362" x="1484313" y="2141538"/>
          <p14:tracePt t="13363" x="1484313" y="2147888"/>
          <p14:tracePt t="13365" x="1477963" y="2160588"/>
          <p14:tracePt t="13367" x="1477963" y="2166938"/>
          <p14:tracePt t="13368" x="1477963" y="2173288"/>
          <p14:tracePt t="13369" x="1471613" y="2179638"/>
          <p14:tracePt t="13370" x="1471613" y="2185988"/>
          <p14:tracePt t="13371" x="1471613" y="2192338"/>
          <p14:tracePt t="13374" x="1471613" y="2198688"/>
          <p14:tracePt t="13374" x="1465263" y="2205038"/>
          <p14:tracePt t="13375" x="1465263" y="2211388"/>
          <p14:tracePt t="13376" x="1458913" y="2217738"/>
          <p14:tracePt t="13377" x="1458913" y="2224088"/>
          <p14:tracePt t="13378" x="1458913" y="2230438"/>
          <p14:tracePt t="13380" x="1458913" y="2236788"/>
          <p14:tracePt t="13382" x="1458913" y="2243138"/>
          <p14:tracePt t="13382" x="1458913" y="2249488"/>
          <p14:tracePt t="13383" x="1458913" y="2255838"/>
          <p14:tracePt t="13384" x="1452563" y="2255838"/>
          <p14:tracePt t="13385" x="1452563" y="2262188"/>
          <p14:tracePt t="13386" x="1452563" y="2268538"/>
          <p14:tracePt t="13388" x="1452563" y="2274888"/>
          <p14:tracePt t="13390" x="1446213" y="2287588"/>
          <p14:tracePt t="13392" x="1446213" y="2293938"/>
          <p14:tracePt t="13393" x="1446213" y="2300288"/>
          <p14:tracePt t="13395" x="1446213" y="2306638"/>
          <p14:tracePt t="13396" x="1446213" y="2312988"/>
          <p14:tracePt t="13397" x="1439863" y="2319338"/>
          <p14:tracePt t="13399" x="1439863" y="2325688"/>
          <p14:tracePt t="13400" x="1439863" y="2332038"/>
          <p14:tracePt t="13401" x="1439863" y="2338388"/>
          <p14:tracePt t="13402" x="1433513" y="2344738"/>
          <p14:tracePt t="13404" x="1433513" y="2351088"/>
          <p14:tracePt t="13405" x="1433513" y="2359025"/>
          <p14:tracePt t="13408" x="1433513" y="2365375"/>
          <p14:tracePt t="13408" x="1433513" y="2371725"/>
          <p14:tracePt t="13410" x="1433513" y="2378075"/>
          <p14:tracePt t="13411" x="1433513" y="2384425"/>
          <p14:tracePt t="13412" x="1433513" y="2390775"/>
          <p14:tracePt t="13413" x="1433513" y="2397125"/>
          <p14:tracePt t="13415" x="1433513" y="2403475"/>
          <p14:tracePt t="13417" x="1433513" y="2409825"/>
          <p14:tracePt t="13418" x="1433513" y="2416175"/>
          <p14:tracePt t="13419" x="1433513" y="2422525"/>
          <p14:tracePt t="13420" x="1433513" y="2428875"/>
          <p14:tracePt t="13421" x="1433513" y="2435225"/>
          <p14:tracePt t="13423" x="1427163" y="2435225"/>
          <p14:tracePt t="13424" x="1427163" y="2441575"/>
          <p14:tracePt t="13424" x="1427163" y="2447925"/>
          <p14:tracePt t="13427" x="1427163" y="2454275"/>
          <p14:tracePt t="13427" x="1427163" y="2460625"/>
          <p14:tracePt t="13428" x="1427163" y="2466975"/>
          <p14:tracePt t="13429" x="1427163" y="2473325"/>
          <p14:tracePt t="13432" x="1427163" y="2479675"/>
          <p14:tracePt t="13433" x="1427163" y="2486025"/>
          <p14:tracePt t="13434" x="1427163" y="2492375"/>
          <p14:tracePt t="13435" x="1427163" y="2498725"/>
          <p14:tracePt t="13436" x="1427163" y="2505075"/>
          <p14:tracePt t="13438" x="1427163" y="2511425"/>
          <p14:tracePt t="13440" x="1427163" y="2517775"/>
          <p14:tracePt t="13441" x="1427163" y="2524125"/>
          <p14:tracePt t="13443" x="1427163" y="2530475"/>
          <p14:tracePt t="13445" x="1427163" y="2536825"/>
          <p14:tracePt t="13446" x="1427163" y="2543175"/>
          <p14:tracePt t="13447" x="1427163" y="2549525"/>
          <p14:tracePt t="13449" x="1427163" y="2555875"/>
          <p14:tracePt t="13451" x="1427163" y="2562225"/>
          <p14:tracePt t="13452" x="1427163" y="2568575"/>
          <p14:tracePt t="13454" x="1427163" y="2574925"/>
          <p14:tracePt t="13455" x="1427163" y="2581275"/>
          <p14:tracePt t="13458" x="1427163" y="2587625"/>
          <p14:tracePt t="13458" x="1427163" y="2593975"/>
          <p14:tracePt t="13460" x="1427163" y="2600325"/>
          <p14:tracePt t="13462" x="1427163" y="2606675"/>
          <p14:tracePt t="13466" x="1427163" y="2619375"/>
          <p14:tracePt t="13467" x="1427163" y="2625725"/>
          <p14:tracePt t="13469" x="1427163" y="2632075"/>
          <p14:tracePt t="13471" x="1427163" y="2638425"/>
          <p14:tracePt t="13474" x="1427163" y="2644775"/>
          <p14:tracePt t="13474" x="1427163" y="2651125"/>
          <p14:tracePt t="13476" x="1427163" y="2657475"/>
          <p14:tracePt t="13478" x="1427163" y="2663825"/>
          <p14:tracePt t="13480" x="1433513" y="2670175"/>
          <p14:tracePt t="13482" x="1433513" y="2676525"/>
          <p14:tracePt t="13484" x="1433513" y="2682875"/>
          <p14:tracePt t="13486" x="1433513" y="2689225"/>
          <p14:tracePt t="13488" x="1433513" y="2695575"/>
          <p14:tracePt t="13490" x="1433513" y="2701925"/>
          <p14:tracePt t="13491" x="1439863" y="2701925"/>
          <p14:tracePt t="13492" x="1439863" y="2708275"/>
          <p14:tracePt t="13494" x="1439863" y="2714625"/>
          <p14:tracePt t="13498" x="1439863" y="2727325"/>
          <p14:tracePt t="13500" x="1446213" y="2727325"/>
          <p14:tracePt t="13501" x="1446213" y="2733675"/>
          <p14:tracePt t="13503" x="1446213" y="2740025"/>
          <p14:tracePt t="13505" x="1446213" y="2746375"/>
          <p14:tracePt t="13507" x="1446213" y="2752725"/>
          <p14:tracePt t="13511" x="1446213" y="2759075"/>
          <p14:tracePt t="13513" x="1446213" y="2765425"/>
          <p14:tracePt t="13515" x="1446213" y="2771775"/>
          <p14:tracePt t="13515" x="1452563" y="2771775"/>
          <p14:tracePt t="13517" x="1452563" y="2778125"/>
          <p14:tracePt t="13520" x="1452563" y="2784475"/>
          <p14:tracePt t="13523" x="1452563" y="2792413"/>
          <p14:tracePt t="13524" x="1452563" y="2798763"/>
          <p14:tracePt t="13528" x="1452563" y="2805113"/>
          <p14:tracePt t="13530" x="1452563" y="2811463"/>
          <p14:tracePt t="13533" x="1452563" y="2817813"/>
          <p14:tracePt t="13534" x="1458913" y="2817813"/>
          <p14:tracePt t="13536" x="1458913" y="2824163"/>
          <p14:tracePt t="13538" x="1458913" y="2830513"/>
          <p14:tracePt t="13543" x="1458913" y="2836863"/>
          <p14:tracePt t="13545" x="1458913" y="2843213"/>
          <p14:tracePt t="13548" x="1458913" y="2849563"/>
          <p14:tracePt t="13552" x="1465263" y="2855913"/>
          <p14:tracePt t="13555" x="1465263" y="2862263"/>
          <p14:tracePt t="13558" x="1465263" y="2868613"/>
          <p14:tracePt t="13565" x="1465263" y="2874963"/>
          <p14:tracePt t="13567" x="1465263" y="2881313"/>
          <p14:tracePt t="13571" x="1465263" y="2887663"/>
          <p14:tracePt t="13579" x="1465263" y="2894013"/>
          <p14:tracePt t="13584" x="1471613" y="2894013"/>
          <p14:tracePt t="13585" x="1471613" y="2900363"/>
          <p14:tracePt t="13592" x="1471613" y="2906713"/>
          <p14:tracePt t="13604" x="1471613" y="2913063"/>
          <p14:tracePt t="13607" x="1477963" y="2913063"/>
          <p14:tracePt t="13614" x="1477963" y="2919413"/>
          <p14:tracePt t="13626" x="1477963" y="2925763"/>
          <p14:tracePt t="13643" x="1477963" y="2932113"/>
          <p14:tracePt t="13651" x="1484313" y="2932113"/>
          <p14:tracePt t="13654" x="1484313" y="2938463"/>
          <p14:tracePt t="13693" x="1484313" y="2944813"/>
          <p14:tracePt t="14188" x="1484313" y="2938463"/>
          <p14:tracePt t="14193" x="1484313" y="2932113"/>
          <p14:tracePt t="14197" x="1484313" y="2925763"/>
          <p14:tracePt t="14201" x="1484313" y="2919413"/>
          <p14:tracePt t="14205" x="1490663" y="2919413"/>
          <p14:tracePt t="14206" x="1490663" y="2913063"/>
          <p14:tracePt t="14218" x="1497013" y="2913063"/>
          <p14:tracePt t="14459" x="1497013" y="2906713"/>
          <p14:tracePt t="14473" x="1503363" y="2906713"/>
          <p14:tracePt t="14488" x="1503363" y="2900363"/>
          <p14:tracePt t="14491" x="1509713" y="2900363"/>
          <p14:tracePt t="14497" x="1509713" y="2894013"/>
          <p14:tracePt t="14505" x="1516063" y="2894013"/>
          <p14:tracePt t="14507" x="1516063" y="2887663"/>
          <p14:tracePt t="14510" x="1522413" y="2887663"/>
          <p14:tracePt t="14511" x="1522413" y="2881313"/>
          <p14:tracePt t="14515" x="1522413" y="2874963"/>
          <p14:tracePt t="14516" x="1528763" y="2874963"/>
          <p14:tracePt t="14518" x="1535113" y="2868613"/>
          <p14:tracePt t="14519" x="1541463" y="2862263"/>
          <p14:tracePt t="14522" x="1541463" y="2855913"/>
          <p14:tracePt t="14522" x="1547813" y="2855913"/>
          <p14:tracePt t="14523" x="1554163" y="2849563"/>
          <p14:tracePt t="14525" x="1554163" y="2843213"/>
          <p14:tracePt t="14525" x="1560513" y="2836863"/>
          <p14:tracePt t="14527" x="1566863" y="2830513"/>
          <p14:tracePt t="14529" x="1573213" y="2824163"/>
          <p14:tracePt t="14530" x="1573213" y="2817813"/>
          <p14:tracePt t="14530" x="1579563" y="2817813"/>
          <p14:tracePt t="14531" x="1585913" y="2805113"/>
          <p14:tracePt t="14532" x="1592263" y="2805113"/>
          <p14:tracePt t="14533" x="1598613" y="2798763"/>
          <p14:tracePt t="14535" x="1606550" y="2792413"/>
          <p14:tracePt t="14536" x="1612900" y="2784475"/>
          <p14:tracePt t="14538" x="1619250" y="2778125"/>
          <p14:tracePt t="14539" x="1625600" y="2771775"/>
          <p14:tracePt t="14540" x="1631950" y="2765425"/>
          <p14:tracePt t="14541" x="1631950" y="2759075"/>
          <p14:tracePt t="14542" x="1638300" y="2752725"/>
          <p14:tracePt t="14543" x="1644650" y="2752725"/>
          <p14:tracePt t="14544" x="1651000" y="2746375"/>
          <p14:tracePt t="14546" x="1657350" y="2740025"/>
          <p14:tracePt t="14547" x="1663700" y="2733675"/>
          <p14:tracePt t="14548" x="1670050" y="2727325"/>
          <p14:tracePt t="14549" x="1676400" y="2720975"/>
          <p14:tracePt t="14550" x="1682750" y="2714625"/>
          <p14:tracePt t="14551" x="1689100" y="2714625"/>
          <p14:tracePt t="14552" x="1695450" y="2708275"/>
          <p14:tracePt t="14553" x="1701800" y="2701925"/>
          <p14:tracePt t="14555" x="1708150" y="2695575"/>
          <p14:tracePt t="14556" x="1714500" y="2689225"/>
          <p14:tracePt t="14557" x="1720850" y="2689225"/>
          <p14:tracePt t="14558" x="1727200" y="2682875"/>
          <p14:tracePt t="14559" x="1733550" y="2676525"/>
          <p14:tracePt t="14560" x="1739900" y="2676525"/>
          <p14:tracePt t="14561" x="1739900" y="2670175"/>
          <p14:tracePt t="14563" x="1752600" y="2663825"/>
          <p14:tracePt t="14564" x="1758950" y="2657475"/>
          <p14:tracePt t="14565" x="1765300" y="2651125"/>
          <p14:tracePt t="14566" x="1771650" y="2651125"/>
          <p14:tracePt t="14567" x="1771650" y="2644775"/>
          <p14:tracePt t="14568" x="1778000" y="2644775"/>
          <p14:tracePt t="14569" x="1778000" y="2638425"/>
          <p14:tracePt t="14570" x="1784350" y="2638425"/>
          <p14:tracePt t="14572" x="1790700" y="2638425"/>
          <p14:tracePt t="14572" x="1797050" y="2632075"/>
          <p14:tracePt t="14574" x="1803400" y="2625725"/>
          <p14:tracePt t="14575" x="1809750" y="2625725"/>
          <p14:tracePt t="14576" x="1809750" y="2619375"/>
          <p14:tracePt t="14577" x="1816100" y="2619375"/>
          <p14:tracePt t="14578" x="1816100" y="2613025"/>
          <p14:tracePt t="14580" x="1822450" y="2613025"/>
          <p14:tracePt t="14580" x="1828800" y="2613025"/>
          <p14:tracePt t="14582" x="1835150" y="2606675"/>
          <p14:tracePt t="14585" x="1841500" y="2600325"/>
          <p14:tracePt t="14586" x="1847850" y="2600325"/>
          <p14:tracePt t="14588" x="1854200" y="2593975"/>
          <p14:tracePt t="14592" x="1860550" y="2593975"/>
          <p14:tracePt t="14594" x="1866900" y="2587625"/>
          <p14:tracePt t="14596" x="1873250" y="2587625"/>
          <p14:tracePt t="14598" x="1879600" y="2587625"/>
          <p14:tracePt t="14599" x="1879600" y="2581275"/>
          <p14:tracePt t="14600" x="1885950" y="2581275"/>
          <p14:tracePt t="14601" x="1892300" y="2581275"/>
          <p14:tracePt t="14603" x="1898650" y="2574925"/>
          <p14:tracePt t="14605" x="1905000" y="2574925"/>
          <p14:tracePt t="14606" x="1911350" y="2574925"/>
          <p14:tracePt t="14608" x="1917700" y="2574925"/>
          <p14:tracePt t="14609" x="1924050" y="2574925"/>
          <p14:tracePt t="14611" x="1930400" y="2574925"/>
          <p14:tracePt t="14613" x="1943100" y="2568575"/>
          <p14:tracePt t="14615" x="1949450" y="2568575"/>
          <p14:tracePt t="14615" x="1955800" y="2568575"/>
          <p14:tracePt t="14616" x="1962150" y="2568575"/>
          <p14:tracePt t="14618" x="1974850" y="2568575"/>
          <p14:tracePt t="14619" x="1981200" y="2568575"/>
          <p14:tracePt t="14620" x="1987550" y="2568575"/>
          <p14:tracePt t="14622" x="1993900" y="2568575"/>
          <p14:tracePt t="14622" x="2000250" y="2568575"/>
          <p14:tracePt t="14623" x="2006600" y="2568575"/>
          <p14:tracePt t="14624" x="2012950" y="2568575"/>
          <p14:tracePt t="14625" x="2019300" y="2568575"/>
          <p14:tracePt t="14626" x="2032000" y="2568575"/>
          <p14:tracePt t="14627" x="2038350" y="2568575"/>
          <p14:tracePt t="14629" x="2044700" y="2568575"/>
          <p14:tracePt t="14630" x="2051050" y="2568575"/>
          <p14:tracePt t="14630" x="2058988" y="2568575"/>
          <p14:tracePt t="14631" x="2071688" y="2568575"/>
          <p14:tracePt t="14632" x="2078038" y="2568575"/>
          <p14:tracePt t="14633" x="2084388" y="2568575"/>
          <p14:tracePt t="14634" x="2097088" y="2568575"/>
          <p14:tracePt t="14635" x="2103438" y="2568575"/>
          <p14:tracePt t="14636" x="2109788" y="2568575"/>
          <p14:tracePt t="14638" x="2122488" y="2568575"/>
          <p14:tracePt t="14638" x="2135188" y="2568575"/>
          <p14:tracePt t="14639" x="2141538" y="2568575"/>
          <p14:tracePt t="14640" x="2154238" y="2568575"/>
          <p14:tracePt t="14641" x="2160588" y="2568575"/>
          <p14:tracePt t="14642" x="2173288" y="2568575"/>
          <p14:tracePt t="14643" x="2179638" y="2568575"/>
          <p14:tracePt t="14644" x="2192338" y="2568575"/>
          <p14:tracePt t="14645" x="2198688" y="2568575"/>
          <p14:tracePt t="14646" x="2211388" y="2568575"/>
          <p14:tracePt t="14647" x="2224088" y="2568575"/>
          <p14:tracePt t="14648" x="2236788" y="2568575"/>
          <p14:tracePt t="14649" x="2243138" y="2568575"/>
          <p14:tracePt t="14650" x="2249488" y="2568575"/>
          <p14:tracePt t="14651" x="2268538" y="2568575"/>
          <p14:tracePt t="14652" x="2274888" y="2568575"/>
          <p14:tracePt t="14653" x="2287588" y="2568575"/>
          <p14:tracePt t="14655" x="2293938" y="2574925"/>
          <p14:tracePt t="14655" x="2306638" y="2574925"/>
          <p14:tracePt t="14656" x="2319338" y="2574925"/>
          <p14:tracePt t="14657" x="2325688" y="2574925"/>
          <p14:tracePt t="14658" x="2332038" y="2574925"/>
          <p14:tracePt t="14659" x="2344738" y="2574925"/>
          <p14:tracePt t="14660" x="2357438" y="2581275"/>
          <p14:tracePt t="14661" x="2370138" y="2581275"/>
          <p14:tracePt t="14663" x="2376488" y="2581275"/>
          <p14:tracePt t="14663" x="2389188" y="2581275"/>
          <p14:tracePt t="14665" x="2401888" y="2587625"/>
          <p14:tracePt t="14666" x="2408238" y="2587625"/>
          <p14:tracePt t="14667" x="2420938" y="2587625"/>
          <p14:tracePt t="14668" x="2433638" y="2587625"/>
          <p14:tracePt t="14669" x="2439988" y="2593975"/>
          <p14:tracePt t="14671" x="2452688" y="2593975"/>
          <p14:tracePt t="14672" x="2465388" y="2593975"/>
          <p14:tracePt t="14673" x="2471738" y="2600325"/>
          <p14:tracePt t="14674" x="2484438" y="2600325"/>
          <p14:tracePt t="14675" x="2490788" y="2606675"/>
          <p14:tracePt t="14676" x="2497138" y="2606675"/>
          <p14:tracePt t="14677" x="2503488" y="2606675"/>
          <p14:tracePt t="14678" x="2509838" y="2606675"/>
          <p14:tracePt t="14680" x="2524125" y="2606675"/>
          <p14:tracePt t="14680" x="2530475" y="2613025"/>
          <p14:tracePt t="14681" x="2536825" y="2613025"/>
          <p14:tracePt t="14682" x="2543175" y="2613025"/>
          <p14:tracePt t="14683" x="2549525" y="2619375"/>
          <p14:tracePt t="14684" x="2555875" y="2619375"/>
          <p14:tracePt t="14685" x="2562225" y="2619375"/>
          <p14:tracePt t="14686" x="2568575" y="2619375"/>
          <p14:tracePt t="14688" x="2574925" y="2619375"/>
          <p14:tracePt t="14688" x="2581275" y="2625725"/>
          <p14:tracePt t="14689" x="2587625" y="2625725"/>
          <p14:tracePt t="14690" x="2593975" y="2625725"/>
          <p14:tracePt t="14691" x="2600325" y="2625725"/>
          <p14:tracePt t="14692" x="2606675" y="2632075"/>
          <p14:tracePt t="14693" x="2613025" y="2632075"/>
          <p14:tracePt t="14694" x="2619375" y="2632075"/>
          <p14:tracePt t="14696" x="2632075" y="2638425"/>
          <p14:tracePt t="14697" x="2638425" y="2638425"/>
          <p14:tracePt t="14699" x="2644775" y="2644775"/>
          <p14:tracePt t="14700" x="2651125" y="2644775"/>
          <p14:tracePt t="14702" x="2657475" y="2644775"/>
          <p14:tracePt t="14703" x="2663825" y="2651125"/>
          <p14:tracePt t="14705" x="2670175" y="2651125"/>
          <p14:tracePt t="14705" x="2676525" y="2651125"/>
          <p14:tracePt t="14706" x="2682875" y="2651125"/>
          <p14:tracePt t="14708" x="2689225" y="2657475"/>
          <p14:tracePt t="14709" x="2695575" y="2657475"/>
          <p14:tracePt t="14710" x="2701925" y="2657475"/>
          <p14:tracePt t="14713" x="2708275" y="2657475"/>
          <p14:tracePt t="14714" x="2714625" y="2657475"/>
          <p14:tracePt t="14715" x="2720975" y="2663825"/>
          <p14:tracePt t="14717" x="2727325" y="2663825"/>
          <p14:tracePt t="14719" x="2733675" y="2663825"/>
          <p14:tracePt t="14721" x="2733675" y="2670175"/>
          <p14:tracePt t="14721" x="2740025" y="2670175"/>
          <p14:tracePt t="14722" x="2746375" y="2670175"/>
          <p14:tracePt t="14724" x="2752725" y="2670175"/>
          <p14:tracePt t="14726" x="2759075" y="2676525"/>
          <p14:tracePt t="14728" x="2765425" y="2676525"/>
          <p14:tracePt t="14730" x="2771775" y="2676525"/>
          <p14:tracePt t="14732" x="2778125" y="2676525"/>
          <p14:tracePt t="14734" x="2784475" y="2682875"/>
          <p14:tracePt t="14736" x="2790825" y="2682875"/>
          <p14:tracePt t="14740" x="2797175" y="2682875"/>
          <p14:tracePt t="14741" x="2803525" y="2689225"/>
          <p14:tracePt t="14743" x="2809875" y="2689225"/>
          <p14:tracePt t="14746" x="2816225" y="2695575"/>
          <p14:tracePt t="14748" x="2822575" y="2695575"/>
          <p14:tracePt t="14750" x="2828925" y="2695575"/>
          <p14:tracePt t="14755" x="2835275" y="2695575"/>
          <p14:tracePt t="14755" x="2835275" y="2701925"/>
          <p14:tracePt t="14756" x="2841625" y="2701925"/>
          <p14:tracePt t="14758" x="2847975" y="2701925"/>
          <p14:tracePt t="14760" x="2847975" y="2708275"/>
          <p14:tracePt t="14761" x="2854325" y="2708275"/>
          <p14:tracePt t="14764" x="2860675" y="2708275"/>
          <p14:tracePt t="14768" x="2867025" y="2708275"/>
          <p14:tracePt t="14769" x="2867025" y="2714625"/>
          <p14:tracePt t="14771" x="2873375" y="2714625"/>
          <p14:tracePt t="14774" x="2879725" y="2714625"/>
          <p14:tracePt t="14781" x="2886075" y="2714625"/>
          <p14:tracePt t="14782" x="2886075" y="2720975"/>
          <p14:tracePt t="14786" x="2892425" y="2720975"/>
          <p14:tracePt t="14789" x="2892425" y="2727325"/>
          <p14:tracePt t="14793" x="2898775" y="2727325"/>
          <p14:tracePt t="14803" x="2905125" y="2733675"/>
          <p14:tracePt t="14810" x="2905125" y="2740025"/>
          <p14:tracePt t="14811" x="2911475" y="2740025"/>
          <p14:tracePt t="14814" x="2917825" y="2740025"/>
          <p14:tracePt t="14816" x="2917825" y="2746375"/>
          <p14:tracePt t="14821" x="2917825" y="2752725"/>
          <p14:tracePt t="14822" x="2924175" y="2752725"/>
          <p14:tracePt t="14826" x="2924175" y="2759075"/>
          <p14:tracePt t="14827" x="2930525" y="2759075"/>
          <p14:tracePt t="14830" x="2930525" y="2765425"/>
          <p14:tracePt t="14835" x="2936875" y="2771775"/>
          <p14:tracePt t="14839" x="2936875" y="2778125"/>
          <p14:tracePt t="14841" x="2936875" y="2784475"/>
          <p14:tracePt t="14847" x="2936875" y="2792413"/>
          <p14:tracePt t="14847" x="2943225" y="2792413"/>
          <p14:tracePt t="14848" x="2943225" y="2798763"/>
          <p14:tracePt t="14851" x="2943225" y="2805113"/>
          <p14:tracePt t="14855" x="2943225" y="2811463"/>
          <p14:tracePt t="14858" x="2943225" y="2817813"/>
          <p14:tracePt t="14861" x="2943225" y="2824163"/>
          <p14:tracePt t="14866" x="2943225" y="2830513"/>
          <p14:tracePt t="14867" x="2949575" y="2830513"/>
          <p14:tracePt t="14868" x="2949575" y="2836863"/>
          <p14:tracePt t="14872" x="2949575" y="2843213"/>
          <p14:tracePt t="14877" x="2949575" y="2849563"/>
          <p14:tracePt t="14882" x="2949575" y="2855913"/>
          <p14:tracePt t="14886" x="2949575" y="2862263"/>
          <p14:tracePt t="14898" x="2949575" y="2868613"/>
          <p14:tracePt t="14904" x="2949575" y="2874963"/>
          <p14:tracePt t="14916" x="2949575" y="2881313"/>
          <p14:tracePt t="14929" x="2949575" y="2887663"/>
          <p14:tracePt t="14937" x="2949575" y="2894013"/>
          <p14:tracePt t="14944" x="2949575" y="2900363"/>
          <p14:tracePt t="14956" x="2949575" y="2906713"/>
          <p14:tracePt t="14967" x="2949575" y="2913063"/>
          <p14:tracePt t="15025" x="2949575" y="2919413"/>
          <p14:tracePt t="15667" x="2943225" y="2919413"/>
          <p14:tracePt t="15681" x="2936875" y="2919413"/>
          <p14:tracePt t="15687" x="2930525" y="2919413"/>
          <p14:tracePt t="15692" x="2930525" y="2913063"/>
          <p14:tracePt t="15693" x="2924175" y="2913063"/>
          <p14:tracePt t="15701" x="2917825" y="2906713"/>
          <p14:tracePt t="15705" x="2911475" y="2906713"/>
          <p14:tracePt t="15709" x="2905125" y="2906713"/>
          <p14:tracePt t="15714" x="2898775" y="2906713"/>
          <p14:tracePt t="15715" x="2898775" y="2900363"/>
          <p14:tracePt t="15717" x="2892425" y="2900363"/>
          <p14:tracePt t="15720" x="2886075" y="2900363"/>
          <p14:tracePt t="15722" x="2886075" y="2894013"/>
          <p14:tracePt t="15724" x="2879725" y="2894013"/>
          <p14:tracePt t="15728" x="2873375" y="2894013"/>
          <p14:tracePt t="15729" x="2867025" y="2894013"/>
          <p14:tracePt t="15730" x="2867025" y="2887663"/>
          <p14:tracePt t="15733" x="2860675" y="2887663"/>
          <p14:tracePt t="15736" x="2854325" y="2887663"/>
          <p14:tracePt t="15739" x="2847975" y="2887663"/>
          <p14:tracePt t="15742" x="2841625" y="2887663"/>
          <p14:tracePt t="15744" x="2841625" y="2881313"/>
          <p14:tracePt t="15745" x="2835275" y="2881313"/>
          <p14:tracePt t="15751" x="2828925" y="2881313"/>
          <p14:tracePt t="15755" x="2828925" y="2874963"/>
          <p14:tracePt t="15755" x="2822575" y="2874963"/>
          <p14:tracePt t="15758" x="2816225" y="2874963"/>
          <p14:tracePt t="15764" x="2816225" y="2868613"/>
          <p14:tracePt t="15766" x="2809875" y="2868613"/>
          <p14:tracePt t="15772" x="2803525" y="2868613"/>
          <p14:tracePt t="15776" x="2797175" y="2868613"/>
          <p14:tracePt t="15786" x="2790825" y="2862263"/>
          <p14:tracePt t="15792" x="2784475" y="2862263"/>
          <p14:tracePt t="15802" x="2778125" y="2862263"/>
          <p14:tracePt t="15811" x="2771775" y="2862263"/>
          <p14:tracePt t="15812" x="2771775" y="2855913"/>
          <p14:tracePt t="15820" x="2765425" y="2855913"/>
          <p14:tracePt t="15822" x="2759075" y="2855913"/>
          <p14:tracePt t="15830" x="2752725" y="2855913"/>
          <p14:tracePt t="15834" x="2746375" y="2855913"/>
          <p14:tracePt t="15837" x="2746375" y="2849563"/>
          <p14:tracePt t="15839" x="2740025" y="2849563"/>
          <p14:tracePt t="15845" x="2733675" y="2849563"/>
          <p14:tracePt t="15849" x="2727325" y="2849563"/>
          <p14:tracePt t="15853" x="2720975" y="2849563"/>
          <p14:tracePt t="15858" x="2714625" y="2849563"/>
          <p14:tracePt t="15861" x="2708275" y="2849563"/>
          <p14:tracePt t="15864" x="2701925" y="2849563"/>
          <p14:tracePt t="15870" x="2695575" y="2849563"/>
          <p14:tracePt t="15870" x="2689225" y="2849563"/>
          <p14:tracePt t="15872" x="2682875" y="2849563"/>
          <p14:tracePt t="15874" x="2682875" y="2855913"/>
          <p14:tracePt t="15875" x="2676525" y="2855913"/>
          <p14:tracePt t="15878" x="2670175" y="2855913"/>
          <p14:tracePt t="15880" x="2663825" y="2855913"/>
          <p14:tracePt t="15883" x="2657475" y="2862263"/>
          <p14:tracePt t="15886" x="2651125" y="2862263"/>
          <p14:tracePt t="15889" x="2644775" y="2862263"/>
          <p14:tracePt t="15891" x="2638425" y="2862263"/>
          <p14:tracePt t="15892" x="2638425" y="2868613"/>
          <p14:tracePt t="15895" x="2632075" y="2868613"/>
          <p14:tracePt t="15895" x="2625725" y="2874963"/>
          <p14:tracePt t="15897" x="2619375" y="2874963"/>
          <p14:tracePt t="15900" x="2613025" y="2874963"/>
          <p14:tracePt t="15900" x="2613025" y="2881313"/>
          <p14:tracePt t="15901" x="2606675" y="2881313"/>
          <p14:tracePt t="15904" x="2600325" y="2881313"/>
          <p14:tracePt t="15906" x="2593975" y="2887663"/>
          <p14:tracePt t="15907" x="2587625" y="2887663"/>
          <p14:tracePt t="15909" x="2581275" y="2894013"/>
          <p14:tracePt t="15912" x="2574925" y="2894013"/>
          <p14:tracePt t="15913" x="2574925" y="2900363"/>
          <p14:tracePt t="15914" x="2568575" y="2900363"/>
          <p14:tracePt t="15915" x="2562225" y="2900363"/>
          <p14:tracePt t="15919" x="2555875" y="2900363"/>
          <p14:tracePt t="15920" x="2555875" y="2906713"/>
          <p14:tracePt t="15920" x="2549525" y="2906713"/>
          <p14:tracePt t="15922" x="2543175" y="2913063"/>
          <p14:tracePt t="15925" x="2536825" y="2913063"/>
          <p14:tracePt t="15926" x="2536825" y="2919413"/>
          <p14:tracePt t="15928" x="2530475" y="2919413"/>
          <p14:tracePt t="15929" x="2524125" y="2919413"/>
          <p14:tracePt t="15931" x="2524125" y="2925763"/>
          <p14:tracePt t="15932" x="2517775" y="2925763"/>
          <p14:tracePt t="15934" x="2509838" y="2925763"/>
          <p14:tracePt t="15936" x="2509838" y="2932113"/>
          <p14:tracePt t="15937" x="2503488" y="2932113"/>
          <p14:tracePt t="15939" x="2503488" y="2938463"/>
          <p14:tracePt t="15941" x="2497138" y="2938463"/>
          <p14:tracePt t="15944" x="2490788" y="2938463"/>
          <p14:tracePt t="15945" x="2490788" y="2944813"/>
          <p14:tracePt t="15947" x="2484438" y="2944813"/>
          <p14:tracePt t="15950" x="2484438" y="2951163"/>
          <p14:tracePt t="15952" x="2478088" y="2951163"/>
          <p14:tracePt t="15955" x="2471738" y="2951163"/>
          <p14:tracePt t="15956" x="2471738" y="2957513"/>
          <p14:tracePt t="15962" x="2465388" y="2957513"/>
          <p14:tracePt t="15965" x="2465388" y="2963863"/>
          <p14:tracePt t="15971" x="2459038" y="2963863"/>
          <p14:tracePt t="15974" x="2459038" y="2970213"/>
          <p14:tracePt t="15981" x="2459038" y="2976563"/>
          <p14:tracePt t="15982" x="2452688" y="2976563"/>
          <p14:tracePt t="15995" x="2446338" y="2976563"/>
          <p14:tracePt t="16002" x="2446338" y="2982913"/>
          <p14:tracePt t="16015" x="2446338" y="2989263"/>
          <p14:tracePt t="16057" x="2439988" y="2989263"/>
          <p14:tracePt t="16544" x="2439988" y="2982913"/>
          <p14:tracePt t="16550" x="2439988" y="2976563"/>
          <p14:tracePt t="16552" x="2446338" y="2976563"/>
          <p14:tracePt t="16553" x="2446338" y="2970213"/>
          <p14:tracePt t="16559" x="2446338" y="2963863"/>
          <p14:tracePt t="16560" x="2452688" y="2963863"/>
          <p14:tracePt t="16565" x="2459038" y="2957513"/>
          <p14:tracePt t="16569" x="2459038" y="2951163"/>
          <p14:tracePt t="16574" x="2459038" y="2944813"/>
          <p14:tracePt t="16577" x="2465388" y="2944813"/>
          <p14:tracePt t="16582" x="2465388" y="2938463"/>
          <p14:tracePt t="16585" x="2471738" y="2938463"/>
          <p14:tracePt t="16586" x="2471738" y="2932113"/>
          <p14:tracePt t="16589" x="2471738" y="2925763"/>
          <p14:tracePt t="16590" x="2478088" y="2925763"/>
          <p14:tracePt t="16595" x="2478088" y="2919413"/>
          <p14:tracePt t="16598" x="2484438" y="2913063"/>
          <p14:tracePt t="16602" x="2484438" y="2906713"/>
          <p14:tracePt t="16605" x="2490788" y="2906713"/>
          <p14:tracePt t="16607" x="2490788" y="2900363"/>
          <p14:tracePt t="16610" x="2497138" y="2900363"/>
          <p14:tracePt t="16611" x="2497138" y="2894013"/>
          <p14:tracePt t="16614" x="2497138" y="2887663"/>
          <p14:tracePt t="16615" x="2503488" y="2887663"/>
          <p14:tracePt t="16619" x="2503488" y="2881313"/>
          <p14:tracePt t="16620" x="2509838" y="2881313"/>
          <p14:tracePt t="16623" x="2509838" y="2874963"/>
          <p14:tracePt t="16624" x="2517775" y="2874963"/>
          <p14:tracePt t="16627" x="2517775" y="2868613"/>
          <p14:tracePt t="16630" x="2524125" y="2868613"/>
          <p14:tracePt t="16632" x="2530475" y="2868613"/>
          <p14:tracePt t="16634" x="2530475" y="2862263"/>
          <p14:tracePt t="16636" x="2536825" y="2855913"/>
          <p14:tracePt t="16640" x="2536825" y="2849563"/>
          <p14:tracePt t="16641" x="2543175" y="2849563"/>
          <p14:tracePt t="16646" x="2549525" y="2849563"/>
          <p14:tracePt t="16646" x="2549525" y="2843213"/>
          <p14:tracePt t="16647" x="2555875" y="2843213"/>
          <p14:tracePt t="16651" x="2555875" y="2836863"/>
          <p14:tracePt t="16653" x="2562225" y="2836863"/>
          <p14:tracePt t="16654" x="2562225" y="2830513"/>
          <p14:tracePt t="16656" x="2568575" y="2830513"/>
          <p14:tracePt t="16659" x="2574925" y="2830513"/>
          <p14:tracePt t="16661" x="2574925" y="2824163"/>
          <p14:tracePt t="16663" x="2581275" y="2824163"/>
          <p14:tracePt t="16666" x="2587625" y="2817813"/>
          <p14:tracePt t="16669" x="2593975" y="2817813"/>
          <p14:tracePt t="16669" x="2593975" y="2811463"/>
          <p14:tracePt t="16671" x="2600325" y="2811463"/>
          <p14:tracePt t="16673" x="2606675" y="2811463"/>
          <p14:tracePt t="16677" x="2613025" y="2805113"/>
          <p14:tracePt t="16679" x="2619375" y="2798763"/>
          <p14:tracePt t="16680" x="2625725" y="2798763"/>
          <p14:tracePt t="16682" x="2632075" y="2798763"/>
          <p14:tracePt t="16685" x="2638425" y="2792413"/>
          <p14:tracePt t="16687" x="2644775" y="2792413"/>
          <p14:tracePt t="16689" x="2651125" y="2792413"/>
          <p14:tracePt t="16693" x="2657475" y="2792413"/>
          <p14:tracePt t="16693" x="2663825" y="2784475"/>
          <p14:tracePt t="16695" x="2670175" y="2784475"/>
          <p14:tracePt t="16698" x="2676525" y="2784475"/>
          <p14:tracePt t="16699" x="2682875" y="2784475"/>
          <p14:tracePt t="16701" x="2689225" y="2784475"/>
          <p14:tracePt t="16702" x="2689225" y="2778125"/>
          <p14:tracePt t="16703" x="2695575" y="2778125"/>
          <p14:tracePt t="16705" x="2701925" y="2778125"/>
          <p14:tracePt t="16707" x="2708275" y="2778125"/>
          <p14:tracePt t="16709" x="2714625" y="2778125"/>
          <p14:tracePt t="16710" x="2714625" y="2771775"/>
          <p14:tracePt t="16711" x="2720975" y="2771775"/>
          <p14:tracePt t="16713" x="2727325" y="2771775"/>
          <p14:tracePt t="16715" x="2733675" y="2771775"/>
          <p14:tracePt t="16716" x="2740025" y="2771775"/>
          <p14:tracePt t="16719" x="2746375" y="2771775"/>
          <p14:tracePt t="16721" x="2752725" y="2771775"/>
          <p14:tracePt t="16723" x="2759075" y="2771775"/>
          <p14:tracePt t="16726" x="2765425" y="2771775"/>
          <p14:tracePt t="16727" x="2771775" y="2771775"/>
          <p14:tracePt t="16729" x="2778125" y="2771775"/>
          <p14:tracePt t="16732" x="2784475" y="2771775"/>
          <p14:tracePt t="16734" x="2790825" y="2771775"/>
          <p14:tracePt t="16736" x="2797175" y="2771775"/>
          <p14:tracePt t="16739" x="2803525" y="2771775"/>
          <p14:tracePt t="16741" x="2809875" y="2771775"/>
          <p14:tracePt t="16743" x="2816225" y="2771775"/>
          <p14:tracePt t="16746" x="2822575" y="2771775"/>
          <p14:tracePt t="16748" x="2828925" y="2771775"/>
          <p14:tracePt t="16751" x="2835275" y="2771775"/>
          <p14:tracePt t="16753" x="2841625" y="2771775"/>
          <p14:tracePt t="16756" x="2847975" y="2771775"/>
          <p14:tracePt t="16759" x="2854325" y="2771775"/>
          <p14:tracePt t="16762" x="2860675" y="2771775"/>
          <p14:tracePt t="16764" x="2867025" y="2771775"/>
          <p14:tracePt t="16769" x="2873375" y="2771775"/>
          <p14:tracePt t="16772" x="2879725" y="2771775"/>
          <p14:tracePt t="16776" x="2886075" y="2771775"/>
          <p14:tracePt t="16784" x="2892425" y="2771775"/>
          <p14:tracePt t="16791" x="2898775" y="2771775"/>
          <p14:tracePt t="16797" x="2898775" y="2778125"/>
          <p14:tracePt t="16809" x="2905125" y="2778125"/>
          <p14:tracePt t="16813" x="2905125" y="2784475"/>
          <p14:tracePt t="16826" x="2911475" y="2784475"/>
          <p14:tracePt t="16827" x="2911475" y="2792413"/>
          <p14:tracePt t="16832" x="2911475" y="2798763"/>
          <p14:tracePt t="16835" x="2917825" y="2798763"/>
          <p14:tracePt t="16837" x="2917825" y="2805113"/>
          <p14:tracePt t="16843" x="2924175" y="2805113"/>
          <p14:tracePt t="16844" x="2924175" y="2811463"/>
          <p14:tracePt t="16846" x="2924175" y="2817813"/>
          <p14:tracePt t="16851" x="2924175" y="2824163"/>
          <p14:tracePt t="16853" x="2930525" y="2824163"/>
          <p14:tracePt t="16856" x="2930525" y="2830513"/>
          <p14:tracePt t="16860" x="2930525" y="2836863"/>
          <p14:tracePt t="16864" x="2930525" y="2843213"/>
          <p14:tracePt t="16865" x="2936875" y="2843213"/>
          <p14:tracePt t="16869" x="2936875" y="2849563"/>
          <p14:tracePt t="16873" x="2936875" y="2855913"/>
          <p14:tracePt t="16876" x="2936875" y="2862263"/>
          <p14:tracePt t="16881" x="2936875" y="2868613"/>
          <p14:tracePt t="16885" x="2943225" y="2868613"/>
          <p14:tracePt t="16885" x="2943225" y="2874963"/>
          <p14:tracePt t="16890" x="2943225" y="2881313"/>
          <p14:tracePt t="16894" x="2943225" y="2887663"/>
          <p14:tracePt t="16897" x="2943225" y="2894013"/>
          <p14:tracePt t="16902" x="2943225" y="2900363"/>
          <p14:tracePt t="16906" x="2943225" y="2906713"/>
          <p14:tracePt t="16909" x="2943225" y="2913063"/>
          <p14:tracePt t="16916" x="2943225" y="2919413"/>
          <p14:tracePt t="16924" x="2943225" y="2925763"/>
          <p14:tracePt t="16932" x="2943225" y="2932113"/>
          <p14:tracePt t="17412" x="2949575" y="2932113"/>
          <p14:tracePt t="17467" x="2955925" y="2932113"/>
          <p14:tracePt t="17468" x="2955925" y="2925763"/>
          <p14:tracePt t="17472" x="2962275" y="2919413"/>
          <p14:tracePt t="17476" x="2968625" y="2919413"/>
          <p14:tracePt t="17477" x="2968625" y="2913063"/>
          <p14:tracePt t="17480" x="2976563" y="2913063"/>
          <p14:tracePt t="17483" x="2976563" y="2906713"/>
          <p14:tracePt t="17483" x="2982913" y="2906713"/>
          <p14:tracePt t="17486" x="2982913" y="2900363"/>
          <p14:tracePt t="17487" x="2989263" y="2900363"/>
          <p14:tracePt t="17492" x="2995613" y="2900363"/>
          <p14:tracePt t="17493" x="3001963" y="2894013"/>
          <p14:tracePt t="17495" x="3008313" y="2894013"/>
          <p14:tracePt t="17496" x="3008313" y="2887663"/>
          <p14:tracePt t="17497" x="3014663" y="2887663"/>
          <p14:tracePt t="17500" x="3021013" y="2887663"/>
          <p14:tracePt t="17500" x="3021013" y="2881313"/>
          <p14:tracePt t="17501" x="3027363" y="2881313"/>
          <p14:tracePt t="17503" x="3033713" y="2881313"/>
          <p14:tracePt t="17504" x="3040063" y="2881313"/>
          <p14:tracePt t="17508" x="3046413" y="2881313"/>
          <p14:tracePt t="17508" x="3052763" y="2874963"/>
          <p14:tracePt t="17509" x="3059113" y="2874963"/>
          <p14:tracePt t="17510" x="3065463" y="2874963"/>
          <p14:tracePt t="17512" x="3071813" y="2874963"/>
          <p14:tracePt t="17513" x="3078163" y="2874963"/>
          <p14:tracePt t="17514" x="3084513" y="2868613"/>
          <p14:tracePt t="17516" x="3097213" y="2868613"/>
          <p14:tracePt t="17517" x="3103563" y="2868613"/>
          <p14:tracePt t="17518" x="3103563" y="2862263"/>
          <p14:tracePt t="17519" x="3109913" y="2862263"/>
          <p14:tracePt t="17520" x="3116263" y="2862263"/>
          <p14:tracePt t="17521" x="3122613" y="2862263"/>
          <p14:tracePt t="17522" x="3128963" y="2862263"/>
          <p14:tracePt t="17523" x="3141663" y="2862263"/>
          <p14:tracePt t="17525" x="3148013" y="2862263"/>
          <p14:tracePt t="17526" x="3160713" y="2855913"/>
          <p14:tracePt t="17527" x="3167063" y="2855913"/>
          <p14:tracePt t="17528" x="3173413" y="2855913"/>
          <p14:tracePt t="17529" x="3179763" y="2855913"/>
          <p14:tracePt t="17530" x="3186113" y="2855913"/>
          <p14:tracePt t="17531" x="3192463" y="2855913"/>
          <p14:tracePt t="17533" x="3198813" y="2855913"/>
          <p14:tracePt t="17533" x="3211513" y="2849563"/>
          <p14:tracePt t="17534" x="3217863" y="2849563"/>
          <p14:tracePt t="17535" x="3224213" y="2849563"/>
          <p14:tracePt t="17536" x="3236913" y="2849563"/>
          <p14:tracePt t="17537" x="3243263" y="2849563"/>
          <p14:tracePt t="17538" x="3249613" y="2849563"/>
          <p14:tracePt t="17539" x="3255963" y="2849563"/>
          <p14:tracePt t="17542" x="3275013" y="2849563"/>
          <p14:tracePt t="17542" x="3281363" y="2849563"/>
          <p14:tracePt t="17543" x="3287713" y="2843213"/>
          <p14:tracePt t="17544" x="3300413" y="2843213"/>
          <p14:tracePt t="17545" x="3306763" y="2843213"/>
          <p14:tracePt t="17546" x="3313113" y="2843213"/>
          <p14:tracePt t="17547" x="3319463" y="2843213"/>
          <p14:tracePt t="17548" x="3325813" y="2843213"/>
          <p14:tracePt t="17550" x="3332163" y="2843213"/>
          <p14:tracePt t="17550" x="3344863" y="2843213"/>
          <p14:tracePt t="17551" x="3351213" y="2843213"/>
          <p14:tracePt t="17552" x="3357563" y="2843213"/>
          <p14:tracePt t="17553" x="3363913" y="2843213"/>
          <p14:tracePt t="17554" x="3370263" y="2843213"/>
          <p14:tracePt t="17555" x="3376613" y="2836863"/>
          <p14:tracePt t="17556" x="3389313" y="2836863"/>
          <p14:tracePt t="17558" x="3402013" y="2836863"/>
          <p14:tracePt t="17558" x="3408363" y="2836863"/>
          <p14:tracePt t="17559" x="3414713" y="2836863"/>
          <p14:tracePt t="17560" x="3421063" y="2836863"/>
          <p14:tracePt t="17561" x="3427413" y="2836863"/>
          <p14:tracePt t="17562" x="3441700" y="2836863"/>
          <p14:tracePt t="17563" x="3448050" y="2836863"/>
          <p14:tracePt t="17564" x="3454400" y="2836863"/>
          <p14:tracePt t="17566" x="3467100" y="2836863"/>
          <p14:tracePt t="17567" x="3479800" y="2836863"/>
          <p14:tracePt t="17568" x="3486150" y="2836863"/>
          <p14:tracePt t="17569" x="3492500" y="2836863"/>
          <p14:tracePt t="17570" x="3505200" y="2836863"/>
          <p14:tracePt t="17571" x="3511550" y="2836863"/>
          <p14:tracePt t="17572" x="3517900" y="2836863"/>
          <p14:tracePt t="17573" x="3524250" y="2836863"/>
          <p14:tracePt t="17575" x="3530600" y="2836863"/>
          <p14:tracePt t="17575" x="3536950" y="2836863"/>
          <p14:tracePt t="17576" x="3549650" y="2836863"/>
          <p14:tracePt t="17577" x="3556000" y="2836863"/>
          <p14:tracePt t="17578" x="3562350" y="2836863"/>
          <p14:tracePt t="17579" x="3568700" y="2836863"/>
          <p14:tracePt t="17580" x="3575050" y="2836863"/>
          <p14:tracePt t="17581" x="3581400" y="2836863"/>
          <p14:tracePt t="17583" x="3587750" y="2836863"/>
          <p14:tracePt t="17583" x="3594100" y="2836863"/>
          <p14:tracePt t="17584" x="3600450" y="2836863"/>
          <p14:tracePt t="17585" x="3613150" y="2836863"/>
          <p14:tracePt t="17587" x="3619500" y="2836863"/>
          <p14:tracePt t="17588" x="3632200" y="2836863"/>
          <p14:tracePt t="17589" x="3638550" y="2836863"/>
          <p14:tracePt t="17591" x="3644900" y="2836863"/>
          <p14:tracePt t="17592" x="3651250" y="2836863"/>
          <p14:tracePt t="17592" x="3657600" y="2836863"/>
          <p14:tracePt t="17593" x="3663950" y="2836863"/>
          <p14:tracePt t="17594" x="3670300" y="2836863"/>
          <p14:tracePt t="17595" x="3676650" y="2836863"/>
          <p14:tracePt t="17596" x="3683000" y="2836863"/>
          <p14:tracePt t="17597" x="3689350" y="2836863"/>
          <p14:tracePt t="17598" x="3695700" y="2836863"/>
          <p14:tracePt t="17599" x="3702050" y="2836863"/>
          <p14:tracePt t="17600" x="3708400" y="2836863"/>
          <p14:tracePt t="17602" x="3714750" y="2836863"/>
          <p14:tracePt t="17603" x="3721100" y="2836863"/>
          <p14:tracePt t="17604" x="3727450" y="2836863"/>
          <p14:tracePt t="17605" x="3733800" y="2836863"/>
          <p14:tracePt t="17608" x="3740150" y="2836863"/>
          <p14:tracePt t="17608" x="3746500" y="2836863"/>
          <p14:tracePt t="17610" x="3752850" y="2836863"/>
          <p14:tracePt t="17612" x="3759200" y="2836863"/>
          <p14:tracePt t="17614" x="3765550" y="2843213"/>
          <p14:tracePt t="17616" x="3771900" y="2843213"/>
          <p14:tracePt t="17618" x="3778250" y="2843213"/>
          <p14:tracePt t="17620" x="3784600" y="2843213"/>
          <p14:tracePt t="17624" x="3790950" y="2843213"/>
          <p14:tracePt t="17626" x="3797300" y="2843213"/>
          <p14:tracePt t="17631" x="3803650" y="2843213"/>
          <p14:tracePt t="18292" x="3810000" y="2843213"/>
          <p14:tracePt t="18302" x="3816350" y="2843213"/>
          <p14:tracePt t="18307" x="3822700" y="2843213"/>
          <p14:tracePt t="18312" x="3829050" y="2843213"/>
          <p14:tracePt t="18315" x="3835400" y="2843213"/>
          <p14:tracePt t="18319" x="3841750" y="2843213"/>
          <p14:tracePt t="18320" x="3841750" y="2836863"/>
          <p14:tracePt t="18324" x="3848100" y="2836863"/>
          <p14:tracePt t="18326" x="3848100" y="2830513"/>
          <p14:tracePt t="18327" x="3854450" y="2830513"/>
          <p14:tracePt t="18329" x="3860800" y="2830513"/>
          <p14:tracePt t="18338" x="3867150" y="2830513"/>
          <p14:tracePt t="18341" x="3867150" y="2824163"/>
          <p14:tracePt t="18342" x="3873500" y="2824163"/>
          <p14:tracePt t="18351" x="3879850" y="2824163"/>
          <p14:tracePt t="18358" x="3879850" y="2817813"/>
          <p14:tracePt t="18359" x="3887788" y="2817813"/>
          <p14:tracePt t="18372" x="3894138" y="2817813"/>
          <p14:tracePt t="18383" x="3894138" y="2811463"/>
          <p14:tracePt t="18385" x="3900488" y="2811463"/>
          <p14:tracePt t="18416" x="3906838" y="2811463"/>
          <p14:tracePt t="18421" x="3913188" y="2811463"/>
          <p14:tracePt t="18425" x="3919538" y="2811463"/>
          <p14:tracePt t="18427" x="3919538" y="2805113"/>
          <p14:tracePt t="18431" x="3925888" y="2805113"/>
          <p14:tracePt t="18432" x="3932238" y="2805113"/>
          <p14:tracePt t="18433" x="3932238" y="2798763"/>
          <p14:tracePt t="18435" x="3938588" y="2798763"/>
          <p14:tracePt t="18440" x="3944938" y="2798763"/>
          <p14:tracePt t="18441" x="3944938" y="2792413"/>
          <p14:tracePt t="18441" x="3951288" y="2792413"/>
          <p14:tracePt t="18443" x="3957638" y="2792413"/>
          <p14:tracePt t="18446" x="3963988" y="2784475"/>
          <p14:tracePt t="18448" x="3970338" y="2784475"/>
          <p14:tracePt t="18450" x="3976688" y="2784475"/>
          <p14:tracePt t="18451" x="3976688" y="2778125"/>
          <p14:tracePt t="18452" x="3983038" y="2778125"/>
          <p14:tracePt t="18453" x="3989388" y="2778125"/>
          <p14:tracePt t="18454" x="3995738" y="2771775"/>
          <p14:tracePt t="18456" x="4002088" y="2771775"/>
          <p14:tracePt t="18457" x="4008438" y="2765425"/>
          <p14:tracePt t="18458" x="4014788" y="2765425"/>
          <p14:tracePt t="18459" x="4021138" y="2759075"/>
          <p14:tracePt t="18460" x="4027488" y="2759075"/>
          <p14:tracePt t="18461" x="4040188" y="2759075"/>
          <p14:tracePt t="18462" x="4040188" y="2752725"/>
          <p14:tracePt t="18463" x="4052888" y="2752725"/>
          <p14:tracePt t="18465" x="4059238" y="2746375"/>
          <p14:tracePt t="18466" x="4065588" y="2746375"/>
          <p14:tracePt t="18466" x="4078288" y="2740025"/>
          <p14:tracePt t="18467" x="4084638" y="2740025"/>
          <p14:tracePt t="18468" x="4097338" y="2733675"/>
          <p14:tracePt t="18469" x="4103688" y="2733675"/>
          <p14:tracePt t="18470" x="4110038" y="2733675"/>
          <p14:tracePt t="18471" x="4129088" y="2727325"/>
          <p14:tracePt t="18473" x="4135438" y="2720975"/>
          <p14:tracePt t="18473" x="4154488" y="2714625"/>
          <p14:tracePt t="18474" x="4160838" y="2714625"/>
          <p14:tracePt t="18475" x="4179888" y="2708275"/>
          <p14:tracePt t="18476" x="4186238" y="2701925"/>
          <p14:tracePt t="18477" x="4205288" y="2701925"/>
          <p14:tracePt t="18478" x="4217988" y="2695575"/>
          <p14:tracePt t="18479" x="4230688" y="2689225"/>
          <p14:tracePt t="18480" x="4249738" y="2682875"/>
          <p14:tracePt t="18481" x="4268788" y="2682875"/>
          <p14:tracePt t="18482" x="4281488" y="2670175"/>
          <p14:tracePt t="18483" x="4294188" y="2670175"/>
          <p14:tracePt t="18484" x="4313238" y="2663825"/>
          <p14:tracePt t="18485" x="4338638" y="2657475"/>
          <p14:tracePt t="18486" x="4359275" y="2651125"/>
          <p14:tracePt t="18487" x="4378325" y="2644775"/>
          <p14:tracePt t="18488" x="4403725" y="2632075"/>
          <p14:tracePt t="18490" x="4422775" y="2632075"/>
          <p14:tracePt t="18490" x="4441825" y="2619375"/>
          <p14:tracePt t="18491" x="4467225" y="2619375"/>
          <p14:tracePt t="18492" x="4498975" y="2606675"/>
          <p14:tracePt t="18493" x="4524375" y="2600325"/>
          <p14:tracePt t="18494" x="4549775" y="2587625"/>
          <p14:tracePt t="18495" x="4587875" y="2581275"/>
          <p14:tracePt t="18496" x="4600575" y="2574925"/>
          <p14:tracePt t="18498" x="4632325" y="2568575"/>
          <p14:tracePt t="18498" x="4664075" y="2555875"/>
          <p14:tracePt t="18499" x="4695825" y="2555875"/>
          <p14:tracePt t="18500" x="4727575" y="2543175"/>
          <p14:tracePt t="18501" x="4765675" y="2536825"/>
          <p14:tracePt t="18502" x="4797425" y="2530475"/>
          <p14:tracePt t="18503" x="4824413" y="2524125"/>
          <p14:tracePt t="18504" x="4862513" y="2517775"/>
          <p14:tracePt t="18506" x="4932363" y="2498725"/>
          <p14:tracePt t="18507" x="4970463" y="2492375"/>
          <p14:tracePt t="18508" x="5014913" y="2486025"/>
          <p14:tracePt t="18509" x="5053013" y="2473325"/>
          <p14:tracePt t="18510" x="5072063" y="2473325"/>
          <p14:tracePt t="18511" x="5116513" y="2460625"/>
          <p14:tracePt t="18512" x="5160963" y="2454275"/>
          <p14:tracePt t="18513" x="5211763" y="2441575"/>
          <p14:tracePt t="18515" x="5256213" y="2428875"/>
          <p14:tracePt t="18515" x="5308600" y="2422525"/>
          <p14:tracePt t="18516" x="5353050" y="2409825"/>
          <p14:tracePt t="18517" x="5378450" y="2409825"/>
          <p14:tracePt t="18518" x="5429250" y="2397125"/>
          <p14:tracePt t="18519" x="5480050" y="2384425"/>
          <p14:tracePt t="18520" x="5530850" y="2378075"/>
          <p14:tracePt t="18521" x="5581650" y="2371725"/>
          <p14:tracePt t="18523" x="5632450" y="2365375"/>
          <p14:tracePt t="18523" x="5689600" y="2351088"/>
          <p14:tracePt t="18524" x="5722938" y="2351088"/>
          <p14:tracePt t="18525" x="5773738" y="2338388"/>
          <p14:tracePt t="18526" x="5830888" y="2332038"/>
          <p14:tracePt t="18527" x="5881688" y="2325688"/>
          <p14:tracePt t="18528" x="5938838" y="2312988"/>
          <p14:tracePt t="18529" x="5995988" y="2306638"/>
          <p14:tracePt t="18531" x="6097588" y="2293938"/>
          <p14:tracePt t="18532" x="6161088" y="2281238"/>
          <p14:tracePt t="18533" x="6219825" y="2268538"/>
          <p14:tracePt t="18534" x="6283325" y="2268538"/>
          <p14:tracePt t="18535" x="6340475" y="2255838"/>
          <p14:tracePt t="18536" x="6403975" y="2249488"/>
          <p14:tracePt t="18537" x="6442075" y="2243138"/>
          <p14:tracePt t="18538" x="6505575" y="2236788"/>
          <p14:tracePt t="18539" x="6569075" y="2230438"/>
          <p14:tracePt t="18540" x="6634163" y="2224088"/>
          <p14:tracePt t="18541" x="6697663" y="2211388"/>
          <p14:tracePt t="18542" x="6761163" y="2205038"/>
          <p14:tracePt t="18544" x="6824663" y="2198688"/>
          <p14:tracePt t="18544" x="6869113" y="2192338"/>
          <p14:tracePt t="18545" x="6932613" y="2179638"/>
          <p14:tracePt t="18546" x="6996113" y="2173288"/>
          <p14:tracePt t="18548" x="7059613" y="2166938"/>
          <p14:tracePt t="18548" x="7131050" y="2160588"/>
          <p14:tracePt t="18549" x="7194550" y="2147888"/>
          <p14:tracePt t="18550" x="7264400" y="2141538"/>
          <p14:tracePt t="18551" x="7308850" y="2141538"/>
          <p14:tracePt t="18552" x="7372350" y="2135188"/>
          <p14:tracePt t="18553" x="7448550" y="2122488"/>
          <p14:tracePt t="18554" x="7518400" y="2116138"/>
          <p14:tracePt t="18556" x="7589838" y="2109788"/>
          <p14:tracePt t="18556" x="7653338" y="2103438"/>
          <p14:tracePt t="18557" x="7723188" y="2097088"/>
          <p14:tracePt t="18558" x="7761288" y="2090738"/>
          <p14:tracePt t="18559" x="7831138" y="2084388"/>
          <p14:tracePt t="18560" x="7894638" y="2078038"/>
          <p14:tracePt t="18561" x="7964488" y="2071688"/>
          <p14:tracePt t="18562" x="8029575" y="2065338"/>
          <p14:tracePt t="18563" x="8099425" y="2058988"/>
          <p14:tracePt t="18564" x="8162925" y="2052638"/>
          <p14:tracePt t="18565" x="8207375" y="2046288"/>
          <p14:tracePt t="18566" x="8270875" y="2046288"/>
          <p14:tracePt t="18567" x="8334375" y="2046288"/>
          <p14:tracePt t="18568" x="8397875" y="2039938"/>
          <p14:tracePt t="18569" x="8462963" y="2033588"/>
          <p14:tracePt t="18570" x="8520113" y="2033588"/>
          <p14:tracePt t="18571" x="8564563" y="2027238"/>
          <p14:tracePt t="18573" x="8628063" y="2020888"/>
          <p14:tracePt t="18573" x="8685213" y="2020888"/>
          <p14:tracePt t="18574" x="8748713" y="2020888"/>
          <p14:tracePt t="18576" x="8812213" y="2020888"/>
          <p14:tracePt t="18576" x="8869363" y="2014538"/>
          <p14:tracePt t="18577" x="8934450" y="2014538"/>
          <p14:tracePt t="18578" x="8972550" y="2014538"/>
          <p14:tracePt t="18579" x="9029700" y="2008188"/>
        </p14:tracePtLst>
      </p14:laserTraceLst>
    </p:ext>
  </p:extLs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9" name="Google Shape;3969;p27"/>
          <p:cNvSpPr txBox="1">
            <a:spLocks noGrp="1"/>
          </p:cNvSpPr>
          <p:nvPr>
            <p:ph type="title"/>
          </p:nvPr>
        </p:nvSpPr>
        <p:spPr>
          <a:xfrm>
            <a:off x="718300" y="5869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mat_mat_mul</a:t>
            </a:r>
            <a:endParaRPr/>
          </a:p>
        </p:txBody>
      </p:sp>
      <p:sp>
        <p:nvSpPr>
          <p:cNvPr id="3970" name="Google Shape;3970;p27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grpSp>
        <p:nvGrpSpPr>
          <p:cNvPr id="3971" name="Google Shape;3971;p27"/>
          <p:cNvGrpSpPr/>
          <p:nvPr/>
        </p:nvGrpSpPr>
        <p:grpSpPr>
          <a:xfrm>
            <a:off x="1004175" y="1870897"/>
            <a:ext cx="3616251" cy="2100212"/>
            <a:chOff x="6332670" y="5663946"/>
            <a:chExt cx="856627" cy="390258"/>
          </a:xfrm>
        </p:grpSpPr>
        <p:grpSp>
          <p:nvGrpSpPr>
            <p:cNvPr id="3972" name="Google Shape;3972;p27"/>
            <p:cNvGrpSpPr/>
            <p:nvPr/>
          </p:nvGrpSpPr>
          <p:grpSpPr>
            <a:xfrm>
              <a:off x="6392364" y="5663946"/>
              <a:ext cx="796933" cy="185801"/>
              <a:chOff x="3321050" y="1066800"/>
              <a:chExt cx="6505573" cy="1508125"/>
            </a:xfrm>
          </p:grpSpPr>
          <p:sp>
            <p:nvSpPr>
              <p:cNvPr id="3973" name="Google Shape;3973;p27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rPr lang="en" sz="1500" b="1">
                    <a:solidFill>
                      <a:schemeClr val="accent4"/>
                    </a:solidFill>
                    <a:latin typeface="Dosis"/>
                    <a:ea typeface="Dosis"/>
                    <a:cs typeface="Dosis"/>
                    <a:sym typeface="Dosis"/>
                  </a:rPr>
                  <a:t>Parametre: </a:t>
                </a:r>
                <a:endParaRPr sz="1500" b="1">
                  <a:solidFill>
                    <a:schemeClr val="accent4"/>
                  </a:solidFill>
                  <a:latin typeface="Dosis"/>
                  <a:ea typeface="Dosis"/>
                  <a:cs typeface="Dosis"/>
                  <a:sym typeface="Dosis"/>
                </a:endParaRPr>
              </a:p>
              <a:p>
                <a:pPr marL="457200" marR="0" lvl="0" indent="-32385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4"/>
                  </a:buClr>
                  <a:buSzPts val="1500"/>
                  <a:buFont typeface="Dosis"/>
                  <a:buAutoNum type="arabicPeriod"/>
                </a:pPr>
                <a:r>
                  <a:rPr lang="en" sz="1500" b="1">
                    <a:solidFill>
                      <a:schemeClr val="accent4"/>
                    </a:solidFill>
                    <a:latin typeface="Dosis"/>
                    <a:ea typeface="Dosis"/>
                    <a:cs typeface="Dosis"/>
                    <a:sym typeface="Dosis"/>
                  </a:rPr>
                  <a:t>First matrix to multiplied</a:t>
                </a:r>
                <a:endParaRPr sz="1500" b="1">
                  <a:solidFill>
                    <a:schemeClr val="accent4"/>
                  </a:solidFill>
                  <a:latin typeface="Dosis"/>
                  <a:ea typeface="Dosis"/>
                  <a:cs typeface="Dosis"/>
                  <a:sym typeface="Dosis"/>
                </a:endParaRPr>
              </a:p>
              <a:p>
                <a:pPr marL="457200" marR="0" lvl="0" indent="-32385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4"/>
                  </a:buClr>
                  <a:buSzPts val="1500"/>
                  <a:buFont typeface="Dosis"/>
                  <a:buAutoNum type="arabicPeriod"/>
                </a:pPr>
                <a:r>
                  <a:rPr lang="en" sz="1500" b="1">
                    <a:solidFill>
                      <a:schemeClr val="accent4"/>
                    </a:solidFill>
                    <a:latin typeface="Dosis"/>
                    <a:ea typeface="Dosis"/>
                    <a:cs typeface="Dosis"/>
                    <a:sym typeface="Dosis"/>
                  </a:rPr>
                  <a:t>Second matrix to be multiplied</a:t>
                </a:r>
                <a:endParaRPr sz="1500" b="1">
                  <a:solidFill>
                    <a:schemeClr val="accent4"/>
                  </a:solidFill>
                  <a:latin typeface="Dosis"/>
                  <a:ea typeface="Dosis"/>
                  <a:cs typeface="Dosis"/>
                  <a:sym typeface="Dosis"/>
                </a:endParaRPr>
              </a:p>
            </p:txBody>
          </p:sp>
          <p:sp>
            <p:nvSpPr>
              <p:cNvPr id="3974" name="Google Shape;3974;p27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38761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975" name="Google Shape;3975;p27"/>
            <p:cNvGrpSpPr/>
            <p:nvPr/>
          </p:nvGrpSpPr>
          <p:grpSpPr>
            <a:xfrm flipH="1">
              <a:off x="6332670" y="5868403"/>
              <a:ext cx="796933" cy="185801"/>
              <a:chOff x="3321050" y="1066800"/>
              <a:chExt cx="6505573" cy="1508125"/>
            </a:xfrm>
          </p:grpSpPr>
          <p:sp>
            <p:nvSpPr>
              <p:cNvPr id="3976" name="Google Shape;3976;p27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45818E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rPr lang="en" sz="1500" b="1">
                    <a:solidFill>
                      <a:schemeClr val="accent2"/>
                    </a:solidFill>
                    <a:latin typeface="Dosis"/>
                    <a:ea typeface="Dosis"/>
                    <a:cs typeface="Dosis"/>
                    <a:sym typeface="Dosis"/>
                  </a:rPr>
                  <a:t>Returns: A matrix that is product of the input matrices</a:t>
                </a:r>
                <a:endParaRPr sz="1500" b="1" i="0" u="none" strike="noStrike" cap="none">
                  <a:solidFill>
                    <a:schemeClr val="accent2"/>
                  </a:solidFill>
                  <a:latin typeface="Dosis"/>
                  <a:ea typeface="Dosis"/>
                  <a:cs typeface="Dosis"/>
                  <a:sym typeface="Dosis"/>
                </a:endParaRPr>
              </a:p>
            </p:txBody>
          </p:sp>
          <p:sp>
            <p:nvSpPr>
              <p:cNvPr id="3977" name="Google Shape;3977;p27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134F5C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4CB58A01-F9F0-4654-9AA9-CCF2E03DE08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</p:cSld>
  <p:clrMapOvr>
    <a:masterClrMapping/>
  </p:clrMapOvr>
  <p:transition advTm="16101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66" x="9099550" y="1816100"/>
          <p14:tracePt t="267" x="9067800" y="1797050"/>
          <p14:tracePt t="267" x="9023350" y="1778000"/>
          <p14:tracePt t="268" x="8985250" y="1758950"/>
          <p14:tracePt t="269" x="8953500" y="1746250"/>
          <p14:tracePt t="270" x="8913813" y="1714500"/>
          <p14:tracePt t="271" x="8869363" y="1695450"/>
          <p14:tracePt t="272" x="8818563" y="1676400"/>
          <p14:tracePt t="274" x="8774113" y="1651000"/>
          <p14:tracePt t="274" x="8729663" y="1631950"/>
          <p14:tracePt t="275" x="8697913" y="1612900"/>
          <p14:tracePt t="276" x="8647113" y="1593850"/>
          <p14:tracePt t="277" x="8596313" y="1574800"/>
          <p14:tracePt t="278" x="8539163" y="1555750"/>
          <p14:tracePt t="279" x="8488363" y="1530350"/>
          <p14:tracePt t="280" x="8429625" y="1511300"/>
          <p14:tracePt t="281" x="8372475" y="1484313"/>
          <p14:tracePt t="282" x="8334375" y="1465263"/>
          <p14:tracePt t="283" x="8277225" y="1446213"/>
          <p14:tracePt t="284" x="8213725" y="1427163"/>
          <p14:tracePt t="285" x="8150225" y="1395413"/>
          <p14:tracePt t="286" x="8086725" y="1376363"/>
          <p14:tracePt t="287" x="8016875" y="1344613"/>
          <p14:tracePt t="288" x="7945438" y="1325563"/>
          <p14:tracePt t="289" x="7900988" y="1306513"/>
          <p14:tracePt t="291" x="7837488" y="1287463"/>
          <p14:tracePt t="291" x="7754938" y="1255713"/>
          <p14:tracePt t="292" x="7672388" y="1230313"/>
          <p14:tracePt t="293" x="7589838" y="1198563"/>
          <p14:tracePt t="294" x="7499350" y="1173163"/>
          <p14:tracePt t="295" x="7416800" y="1141413"/>
          <p14:tracePt t="296" x="7372350" y="1128713"/>
          <p14:tracePt t="297" x="7289800" y="1103313"/>
          <p14:tracePt t="299" x="7194550" y="1069975"/>
          <p14:tracePt t="299" x="7105650" y="1044575"/>
          <p14:tracePt t="300" x="7002463" y="1019175"/>
          <p14:tracePt t="301" x="6907213" y="987425"/>
          <p14:tracePt t="302" x="6805613" y="955675"/>
          <p14:tracePt t="303" x="6748463" y="942975"/>
          <p14:tracePt t="304" x="6659563" y="917575"/>
          <p14:tracePt t="305" x="6550025" y="885825"/>
          <p14:tracePt t="306" x="6448425" y="854075"/>
          <p14:tracePt t="307" x="6346825" y="828675"/>
          <p14:tracePt t="308" x="6238875" y="790575"/>
          <p14:tracePt t="309" x="6122988" y="765175"/>
          <p14:tracePt t="310" x="6072188" y="746125"/>
          <p14:tracePt t="311" x="5976938" y="720725"/>
          <p14:tracePt t="312" x="5862638" y="695325"/>
          <p14:tracePt t="313" x="5754688" y="657225"/>
          <p14:tracePt t="314" x="5638800" y="630238"/>
          <p14:tracePt t="315" x="5524500" y="598488"/>
          <p14:tracePt t="316" x="5467350" y="585788"/>
          <p14:tracePt t="317" x="5365750" y="560388"/>
          <p14:tracePt t="318" x="5249863" y="528638"/>
          <p14:tracePt t="319" x="5148263" y="503238"/>
          <p14:tracePt t="320" x="5033963" y="471488"/>
          <p14:tracePt t="321" x="4932363" y="446088"/>
          <p14:tracePt t="322" x="4811713" y="407988"/>
          <p14:tracePt t="324" x="4759325" y="401638"/>
          <p14:tracePt t="324" x="4657725" y="376238"/>
          <p14:tracePt t="325" x="4543425" y="344488"/>
          <p14:tracePt t="326" x="4422775" y="306388"/>
          <p14:tracePt t="327" x="4319588" y="280988"/>
          <p14:tracePt t="328" x="4205288" y="249238"/>
          <p14:tracePt t="329" x="4097338" y="223838"/>
          <p14:tracePt t="330" x="4046538" y="209550"/>
          <p14:tracePt t="332" x="3835400" y="152400"/>
          <p14:tracePt t="333" x="3733800" y="120650"/>
          <p14:tracePt t="334" x="3632200" y="101600"/>
          <p14:tracePt t="335" x="3530600" y="76200"/>
          <p14:tracePt t="336" x="3421063" y="44450"/>
          <p14:tracePt t="337" x="3370263" y="31750"/>
          <p14:tracePt t="338" x="3281363" y="12700"/>
          <p14:tracePt t="834" x="44450" y="955675"/>
          <p14:tracePt t="835" x="63500" y="968375"/>
          <p14:tracePt t="836" x="76200" y="968375"/>
          <p14:tracePt t="837" x="95250" y="974725"/>
          <p14:tracePt t="838" x="120650" y="981075"/>
          <p14:tracePt t="839" x="139700" y="987425"/>
          <p14:tracePt t="840" x="158750" y="993775"/>
          <p14:tracePt t="841" x="184150" y="1000125"/>
          <p14:tracePt t="842" x="209550" y="1006475"/>
          <p14:tracePt t="843" x="215900" y="1006475"/>
          <p14:tracePt t="844" x="236538" y="1012825"/>
          <p14:tracePt t="845" x="268288" y="1019175"/>
          <p14:tracePt t="846" x="287338" y="1031875"/>
          <p14:tracePt t="848" x="306388" y="1031875"/>
          <p14:tracePt t="848" x="331788" y="1044575"/>
          <p14:tracePt t="849" x="344488" y="1044575"/>
          <p14:tracePt t="850" x="363538" y="1050925"/>
          <p14:tracePt t="851" x="382588" y="1050925"/>
          <p14:tracePt t="852" x="407988" y="1063625"/>
          <p14:tracePt t="853" x="427038" y="1063625"/>
          <p14:tracePt t="854" x="446088" y="1069975"/>
          <p14:tracePt t="855" x="471488" y="1077913"/>
          <p14:tracePt t="856" x="477838" y="1084263"/>
          <p14:tracePt t="857" x="503238" y="1090613"/>
          <p14:tracePt t="858" x="522288" y="1090613"/>
          <p14:tracePt t="859" x="541338" y="1103313"/>
          <p14:tracePt t="860" x="554038" y="1103313"/>
          <p14:tracePt t="861" x="579438" y="1109663"/>
          <p14:tracePt t="862" x="598488" y="1116013"/>
          <p14:tracePt t="863" x="611188" y="1116013"/>
          <p14:tracePt t="864" x="623888" y="1122363"/>
          <p14:tracePt t="865" x="642938" y="1128713"/>
          <p14:tracePt t="866" x="668338" y="1135063"/>
          <p14:tracePt t="867" x="681038" y="1135063"/>
          <p14:tracePt t="868" x="695325" y="1147763"/>
          <p14:tracePt t="869" x="720725" y="1147763"/>
          <p14:tracePt t="870" x="727075" y="1154113"/>
          <p14:tracePt t="871" x="746125" y="1154113"/>
          <p14:tracePt t="873" x="758825" y="1160463"/>
          <p14:tracePt t="873" x="771525" y="1160463"/>
          <p14:tracePt t="874" x="790575" y="1173163"/>
          <p14:tracePt t="875" x="803275" y="1173163"/>
          <p14:tracePt t="876" x="815975" y="1179513"/>
          <p14:tracePt t="877" x="828675" y="1179513"/>
          <p14:tracePt t="878" x="841375" y="1185863"/>
          <p14:tracePt t="879" x="854075" y="1192213"/>
          <p14:tracePt t="881" x="885825" y="1198563"/>
          <p14:tracePt t="882" x="892175" y="1204913"/>
          <p14:tracePt t="883" x="904875" y="1204913"/>
          <p14:tracePt t="884" x="911225" y="1211263"/>
          <p14:tracePt t="885" x="923925" y="1217613"/>
          <p14:tracePt t="886" x="936625" y="1217613"/>
          <p14:tracePt t="887" x="942975" y="1223963"/>
          <p14:tracePt t="888" x="955675" y="1223963"/>
          <p14:tracePt t="890" x="962025" y="1230313"/>
          <p14:tracePt t="890" x="974725" y="1230313"/>
          <p14:tracePt t="892" x="987425" y="1236663"/>
          <p14:tracePt t="893" x="993775" y="1236663"/>
          <p14:tracePt t="894" x="1006475" y="1243013"/>
          <p14:tracePt t="896" x="1019175" y="1243013"/>
          <p14:tracePt t="898" x="1019175" y="1249363"/>
          <p14:tracePt t="898" x="1025525" y="1249363"/>
          <p14:tracePt t="900" x="1031875" y="1255713"/>
          <p14:tracePt t="901" x="1038225" y="1255713"/>
          <p14:tracePt t="902" x="1044575" y="1255713"/>
          <p14:tracePt t="906" x="1050925" y="1262063"/>
          <p14:tracePt t="907" x="1057275" y="1262063"/>
          <p14:tracePt t="910" x="1063625" y="1262063"/>
          <p14:tracePt t="911" x="1063625" y="1268413"/>
          <p14:tracePt t="943" x="1063625" y="1274763"/>
          <p14:tracePt t="961" x="1057275" y="1274763"/>
          <p14:tracePt t="965" x="1050925" y="1274763"/>
          <p14:tracePt t="966" x="1050925" y="1281113"/>
          <p14:tracePt t="972" x="1044575" y="1281113"/>
          <p14:tracePt t="976" x="1038225" y="1281113"/>
          <p14:tracePt t="982" x="1031875" y="1281113"/>
          <p14:tracePt t="1035" x="1031875" y="1274763"/>
          <p14:tracePt t="1041" x="1025525" y="1262063"/>
          <p14:tracePt t="1045" x="1025525" y="1255713"/>
          <p14:tracePt t="1048" x="1025525" y="1249363"/>
          <p14:tracePt t="1051" x="1025525" y="1243013"/>
          <p14:tracePt t="1053" x="1025525" y="1236663"/>
          <p14:tracePt t="1056" x="1025525" y="1230313"/>
          <p14:tracePt t="1059" x="1025525" y="1223963"/>
          <p14:tracePt t="1061" x="1025525" y="1217613"/>
          <p14:tracePt t="1064" x="1025525" y="1211263"/>
          <p14:tracePt t="1066" x="1025525" y="1204913"/>
          <p14:tracePt t="1068" x="1025525" y="1198563"/>
          <p14:tracePt t="1070" x="1025525" y="1192213"/>
          <p14:tracePt t="1073" x="1025525" y="1185863"/>
          <p14:tracePt t="1075" x="1025525" y="1179513"/>
          <p14:tracePt t="1078" x="1025525" y="1173163"/>
          <p14:tracePt t="1081" x="1025525" y="1166813"/>
          <p14:tracePt t="1084" x="1025525" y="1160463"/>
          <p14:tracePt t="1087" x="1025525" y="1154113"/>
          <p14:tracePt t="1092" x="1025525" y="1147763"/>
          <p14:tracePt t="1096" x="1025525" y="1141413"/>
          <p14:tracePt t="1101" x="1025525" y="1135063"/>
          <p14:tracePt t="1106" x="1019175" y="1135063"/>
          <p14:tracePt t="1184" x="1019175" y="1141413"/>
          <p14:tracePt t="1187" x="1019175" y="1147763"/>
          <p14:tracePt t="1193" x="1019175" y="1154113"/>
          <p14:tracePt t="1196" x="1019175" y="1160463"/>
          <p14:tracePt t="1199" x="1019175" y="1166813"/>
          <p14:tracePt t="1203" x="1019175" y="1173163"/>
          <p14:tracePt t="1206" x="1019175" y="1179513"/>
          <p14:tracePt t="1208" x="1019175" y="1185863"/>
          <p14:tracePt t="1212" x="1019175" y="1192213"/>
          <p14:tracePt t="1214" x="1019175" y="1198563"/>
          <p14:tracePt t="1217" x="1019175" y="1204913"/>
          <p14:tracePt t="1221" x="1019175" y="1211263"/>
          <p14:tracePt t="1224" x="1019175" y="1217613"/>
          <p14:tracePt t="1227" x="1019175" y="1223963"/>
          <p14:tracePt t="1232" x="1019175" y="1230313"/>
          <p14:tracePt t="1235" x="1019175" y="1236663"/>
          <p14:tracePt t="1240" x="1019175" y="1243013"/>
          <p14:tracePt t="1246" x="1019175" y="1249363"/>
          <p14:tracePt t="1251" x="1019175" y="1255713"/>
          <p14:tracePt t="1262" x="1019175" y="1262063"/>
          <p14:tracePt t="1269" x="1019175" y="1268413"/>
          <p14:tracePt t="1319" x="1025525" y="1268413"/>
          <p14:tracePt t="1324" x="1025525" y="1262063"/>
          <p14:tracePt t="1326" x="1031875" y="1262063"/>
          <p14:tracePt t="1328" x="1038225" y="1262063"/>
          <p14:tracePt t="1329" x="1038225" y="1255713"/>
          <p14:tracePt t="1330" x="1044575" y="1255713"/>
          <p14:tracePt t="1332" x="1044575" y="1249363"/>
          <p14:tracePt t="1333" x="1050925" y="1249363"/>
          <p14:tracePt t="1335" x="1057275" y="1243013"/>
          <p14:tracePt t="1337" x="1063625" y="1236663"/>
          <p14:tracePt t="1340" x="1063625" y="1230313"/>
          <p14:tracePt t="1340" x="1069975" y="1230313"/>
          <p14:tracePt t="1341" x="1076325" y="1223963"/>
          <p14:tracePt t="1342" x="1082675" y="1217613"/>
          <p14:tracePt t="1344" x="1089025" y="1217613"/>
          <p14:tracePt t="1345" x="1095375" y="1211263"/>
          <p14:tracePt t="1347" x="1108075" y="1198563"/>
          <p14:tracePt t="1348" x="1114425" y="1192213"/>
          <p14:tracePt t="1350" x="1120775" y="1185863"/>
          <p14:tracePt t="1351" x="1127125" y="1185863"/>
          <p14:tracePt t="1352" x="1133475" y="1173163"/>
          <p14:tracePt t="1353" x="1139825" y="1166813"/>
          <p14:tracePt t="1354" x="1154113" y="1166813"/>
          <p14:tracePt t="1356" x="1160463" y="1160463"/>
          <p14:tracePt t="1356" x="1173163" y="1154113"/>
          <p14:tracePt t="1358" x="1185863" y="1147763"/>
          <p14:tracePt t="1359" x="1192213" y="1141413"/>
          <p14:tracePt t="1360" x="1198563" y="1135063"/>
          <p14:tracePt t="1361" x="1211263" y="1128713"/>
          <p14:tracePt t="1362" x="1223963" y="1128713"/>
          <p14:tracePt t="1364" x="1230313" y="1122363"/>
          <p14:tracePt t="1364" x="1236663" y="1116013"/>
          <p14:tracePt t="1365" x="1255713" y="1109663"/>
          <p14:tracePt t="1366" x="1262063" y="1103313"/>
          <p14:tracePt t="1367" x="1274763" y="1096963"/>
          <p14:tracePt t="1368" x="1293813" y="1090613"/>
          <p14:tracePt t="1369" x="1300163" y="1084263"/>
          <p14:tracePt t="1370" x="1306513" y="1077913"/>
          <p14:tracePt t="1372" x="1338263" y="1063625"/>
          <p14:tracePt t="1373" x="1350963" y="1063625"/>
          <p14:tracePt t="1374" x="1363663" y="1057275"/>
          <p14:tracePt t="1375" x="1376363" y="1050925"/>
          <p14:tracePt t="1376" x="1395413" y="1044575"/>
          <p14:tracePt t="1377" x="1401763" y="1038225"/>
          <p14:tracePt t="1378" x="1420813" y="1038225"/>
          <p14:tracePt t="1379" x="1433513" y="1025525"/>
          <p14:tracePt t="1381" x="1452563" y="1019175"/>
          <p14:tracePt t="1381" x="1465263" y="1019175"/>
          <p14:tracePt t="1382" x="1484313" y="1012825"/>
          <p14:tracePt t="1383" x="1503363" y="1006475"/>
          <p14:tracePt t="1384" x="1509713" y="1000125"/>
          <p14:tracePt t="1385" x="1528763" y="1000125"/>
          <p14:tracePt t="1386" x="1541463" y="993775"/>
          <p14:tracePt t="1387" x="1560513" y="987425"/>
          <p14:tracePt t="1388" x="1579563" y="981075"/>
          <p14:tracePt t="1389" x="1592263" y="974725"/>
          <p14:tracePt t="1390" x="1612900" y="968375"/>
          <p14:tracePt t="1391" x="1619250" y="968375"/>
          <p14:tracePt t="1392" x="1631950" y="962025"/>
          <p14:tracePt t="1393" x="1657350" y="962025"/>
          <p14:tracePt t="1394" x="1670050" y="955675"/>
          <p14:tracePt t="1395" x="1682750" y="949325"/>
          <p14:tracePt t="1397" x="1720850" y="942975"/>
          <p14:tracePt t="1398" x="1733550" y="942975"/>
          <p14:tracePt t="1399" x="1746250" y="942975"/>
          <p14:tracePt t="1400" x="1758950" y="936625"/>
          <p14:tracePt t="1401" x="1771650" y="930275"/>
          <p14:tracePt t="1402" x="1797050" y="930275"/>
          <p14:tracePt t="1403" x="1809750" y="930275"/>
          <p14:tracePt t="1404" x="1822450" y="923925"/>
          <p14:tracePt t="1405" x="1835150" y="923925"/>
          <p14:tracePt t="1406" x="1847850" y="917575"/>
          <p14:tracePt t="1407" x="1860550" y="917575"/>
          <p14:tracePt t="1408" x="1879600" y="917575"/>
          <p14:tracePt t="1409" x="1892300" y="911225"/>
          <p14:tracePt t="1410" x="1905000" y="911225"/>
          <p14:tracePt t="1411" x="1911350" y="911225"/>
          <p14:tracePt t="1412" x="1930400" y="904875"/>
          <p14:tracePt t="1413" x="1943100" y="904875"/>
          <p14:tracePt t="1414" x="1955800" y="904875"/>
          <p14:tracePt t="1415" x="1968500" y="904875"/>
          <p14:tracePt t="1416" x="1981200" y="898525"/>
          <p14:tracePt t="1417" x="1993900" y="898525"/>
          <p14:tracePt t="1418" x="2000250" y="898525"/>
          <p14:tracePt t="1419" x="2019300" y="898525"/>
          <p14:tracePt t="1420" x="2025650" y="898525"/>
          <p14:tracePt t="1422" x="2038350" y="898525"/>
          <p14:tracePt t="1422" x="2051050" y="898525"/>
          <p14:tracePt t="1423" x="2065338" y="892175"/>
          <p14:tracePt t="1424" x="2071688" y="892175"/>
          <p14:tracePt t="1425" x="2078038" y="892175"/>
          <p14:tracePt t="1426" x="2090738" y="892175"/>
          <p14:tracePt t="1427" x="2097088" y="892175"/>
          <p14:tracePt t="1428" x="2109788" y="892175"/>
          <p14:tracePt t="1430" x="2128838" y="892175"/>
          <p14:tracePt t="1431" x="2135188" y="892175"/>
          <p14:tracePt t="1432" x="2141538" y="892175"/>
          <p14:tracePt t="1433" x="2154238" y="892175"/>
          <p14:tracePt t="1434" x="2160588" y="892175"/>
          <p14:tracePt t="1435" x="2166938" y="892175"/>
          <p14:tracePt t="1436" x="2173288" y="892175"/>
          <p14:tracePt t="1437" x="2179638" y="892175"/>
          <p14:tracePt t="1438" x="2185988" y="892175"/>
          <p14:tracePt t="1439" x="2192338" y="892175"/>
          <p14:tracePt t="1440" x="2198688" y="892175"/>
          <p14:tracePt t="1441" x="2205038" y="892175"/>
          <p14:tracePt t="1442" x="2211388" y="892175"/>
          <p14:tracePt t="1443" x="2217738" y="892175"/>
          <p14:tracePt t="1444" x="2224088" y="898525"/>
          <p14:tracePt t="1447" x="2230438" y="898525"/>
          <p14:tracePt t="1448" x="2236788" y="898525"/>
          <p14:tracePt t="1449" x="2243138" y="898525"/>
          <p14:tracePt t="1451" x="2249488" y="904875"/>
          <p14:tracePt t="1453" x="2255838" y="904875"/>
          <p14:tracePt t="1455" x="2262188" y="911225"/>
          <p14:tracePt t="1457" x="2268538" y="911225"/>
          <p14:tracePt t="1459" x="2268538" y="917575"/>
          <p14:tracePt t="1461" x="2274888" y="917575"/>
          <p14:tracePt t="1462" x="2274888" y="923925"/>
          <p14:tracePt t="1463" x="2281238" y="923925"/>
          <p14:tracePt t="1466" x="2287588" y="923925"/>
          <p14:tracePt t="1467" x="2287588" y="930275"/>
          <p14:tracePt t="1469" x="2287588" y="936625"/>
          <p14:tracePt t="1470" x="2293938" y="936625"/>
          <p14:tracePt t="1472" x="2293938" y="942975"/>
          <p14:tracePt t="1474" x="2300288" y="942975"/>
          <p14:tracePt t="1475" x="2300288" y="949325"/>
          <p14:tracePt t="1477" x="2306638" y="955675"/>
          <p14:tracePt t="1478" x="2306638" y="962025"/>
          <p14:tracePt t="1480" x="2306638" y="968375"/>
          <p14:tracePt t="1482" x="2312988" y="974725"/>
          <p14:tracePt t="1483" x="2312988" y="981075"/>
          <p14:tracePt t="1484" x="2312988" y="987425"/>
          <p14:tracePt t="1485" x="2319338" y="993775"/>
          <p14:tracePt t="1486" x="2319338" y="1000125"/>
          <p14:tracePt t="1488" x="2319338" y="1006475"/>
          <p14:tracePt t="1489" x="2325688" y="1012825"/>
          <p14:tracePt t="1491" x="2325688" y="1019175"/>
          <p14:tracePt t="1492" x="2332038" y="1025525"/>
          <p14:tracePt t="1493" x="2332038" y="1031875"/>
          <p14:tracePt t="1494" x="2332038" y="1038225"/>
          <p14:tracePt t="1495" x="2332038" y="1044575"/>
          <p14:tracePt t="1497" x="2338388" y="1050925"/>
          <p14:tracePt t="1497" x="2338388" y="1057275"/>
          <p14:tracePt t="1498" x="2338388" y="1063625"/>
          <p14:tracePt t="1499" x="2338388" y="1069975"/>
          <p14:tracePt t="1500" x="2344738" y="1077913"/>
          <p14:tracePt t="1501" x="2344738" y="1084263"/>
          <p14:tracePt t="1502" x="2344738" y="1090613"/>
          <p14:tracePt t="1503" x="2344738" y="1096963"/>
          <p14:tracePt t="1505" x="2351088" y="1109663"/>
          <p14:tracePt t="1506" x="2351088" y="1116013"/>
          <p14:tracePt t="1507" x="2351088" y="1122363"/>
          <p14:tracePt t="1508" x="2351088" y="1128713"/>
          <p14:tracePt t="1509" x="2357438" y="1135063"/>
          <p14:tracePt t="1510" x="2357438" y="1141413"/>
          <p14:tracePt t="1511" x="2357438" y="1147763"/>
          <p14:tracePt t="1512" x="2357438" y="1154113"/>
          <p14:tracePt t="1513" x="2357438" y="1160463"/>
          <p14:tracePt t="1514" x="2357438" y="1166813"/>
          <p14:tracePt t="1515" x="2357438" y="1173163"/>
          <p14:tracePt t="1516" x="2357438" y="1179513"/>
          <p14:tracePt t="1517" x="2363788" y="1179513"/>
          <p14:tracePt t="1518" x="2363788" y="1185863"/>
          <p14:tracePt t="1519" x="2363788" y="1192213"/>
          <p14:tracePt t="1520" x="2363788" y="1198563"/>
          <p14:tracePt t="1522" x="2363788" y="1204913"/>
          <p14:tracePt t="1523" x="2363788" y="1211263"/>
          <p14:tracePt t="1525" x="2370138" y="1217613"/>
          <p14:tracePt t="1526" x="2370138" y="1223963"/>
          <p14:tracePt t="1528" x="2370138" y="1230313"/>
          <p14:tracePt t="1530" x="2370138" y="1236663"/>
          <p14:tracePt t="1533" x="2370138" y="1243013"/>
          <p14:tracePt t="1535" x="2370138" y="1249363"/>
          <p14:tracePt t="1536" x="2376488" y="1249363"/>
          <p14:tracePt t="1541" x="2376488" y="1255713"/>
          <p14:tracePt t="1605" x="2376488" y="1249363"/>
          <p14:tracePt t="1607" x="2382838" y="1249363"/>
          <p14:tracePt t="1608" x="2382838" y="1243013"/>
          <p14:tracePt t="1611" x="2389188" y="1236663"/>
          <p14:tracePt t="1613" x="2389188" y="1230313"/>
          <p14:tracePt t="1614" x="2395538" y="1223963"/>
          <p14:tracePt t="1616" x="2395538" y="1217613"/>
          <p14:tracePt t="1618" x="2401888" y="1211263"/>
          <p14:tracePt t="1620" x="2408238" y="1204913"/>
          <p14:tracePt t="1622" x="2408238" y="1198563"/>
          <p14:tracePt t="1622" x="2414588" y="1192213"/>
          <p14:tracePt t="1623" x="2414588" y="1185863"/>
          <p14:tracePt t="1624" x="2420938" y="1185863"/>
          <p14:tracePt t="1625" x="2420938" y="1179513"/>
          <p14:tracePt t="1626" x="2427288" y="1173163"/>
          <p14:tracePt t="1627" x="2433638" y="1166813"/>
          <p14:tracePt t="1630" x="2439988" y="1160463"/>
          <p14:tracePt t="1631" x="2446338" y="1154113"/>
          <p14:tracePt t="1632" x="2452688" y="1147763"/>
          <p14:tracePt t="1633" x="2459038" y="1141413"/>
          <p14:tracePt t="1634" x="2465388" y="1135063"/>
          <p14:tracePt t="1635" x="2465388" y="1128713"/>
          <p14:tracePt t="1636" x="2471738" y="1128713"/>
          <p14:tracePt t="1637" x="2478088" y="1122363"/>
          <p14:tracePt t="1638" x="2484438" y="1116013"/>
          <p14:tracePt t="1639" x="2490788" y="1109663"/>
          <p14:tracePt t="1640" x="2497138" y="1109663"/>
          <p14:tracePt t="1641" x="2503488" y="1096963"/>
          <p14:tracePt t="1642" x="2509838" y="1090613"/>
          <p14:tracePt t="1643" x="2517775" y="1090613"/>
          <p14:tracePt t="1644" x="2524125" y="1084263"/>
          <p14:tracePt t="1645" x="2530475" y="1077913"/>
          <p14:tracePt t="1646" x="2536825" y="1077913"/>
          <p14:tracePt t="1647" x="2543175" y="1069975"/>
          <p14:tracePt t="1648" x="2555875" y="1063625"/>
          <p14:tracePt t="1649" x="2562225" y="1057275"/>
          <p14:tracePt t="1650" x="2574925" y="1050925"/>
          <p14:tracePt t="1652" x="2587625" y="1044575"/>
          <p14:tracePt t="1653" x="2593975" y="1038225"/>
          <p14:tracePt t="1655" x="2600325" y="1031875"/>
          <p14:tracePt t="1655" x="2606675" y="1031875"/>
          <p14:tracePt t="1656" x="2619375" y="1025525"/>
          <p14:tracePt t="1657" x="2625725" y="1019175"/>
          <p14:tracePt t="1658" x="2632075" y="1019175"/>
          <p14:tracePt t="1659" x="2638425" y="1012825"/>
          <p14:tracePt t="1660" x="2651125" y="1006475"/>
          <p14:tracePt t="1661" x="2657475" y="1006475"/>
          <p14:tracePt t="1663" x="2676525" y="1000125"/>
          <p14:tracePt t="1664" x="2689225" y="993775"/>
          <p14:tracePt t="1666" x="2701925" y="987425"/>
          <p14:tracePt t="1667" x="2708275" y="981075"/>
          <p14:tracePt t="1668" x="2720975" y="981075"/>
          <p14:tracePt t="1669" x="2733675" y="974725"/>
          <p14:tracePt t="1670" x="2740025" y="974725"/>
          <p14:tracePt t="1671" x="2746375" y="974725"/>
          <p14:tracePt t="1672" x="2752725" y="968375"/>
          <p14:tracePt t="1673" x="2759075" y="968375"/>
          <p14:tracePt t="1674" x="2771775" y="968375"/>
          <p14:tracePt t="1675" x="2784475" y="962025"/>
          <p14:tracePt t="1676" x="2790825" y="962025"/>
          <p14:tracePt t="1677" x="2797175" y="955675"/>
          <p14:tracePt t="1678" x="2803525" y="955675"/>
          <p14:tracePt t="1680" x="2809875" y="955675"/>
          <p14:tracePt t="1680" x="2822575" y="955675"/>
          <p14:tracePt t="1681" x="2828925" y="955675"/>
          <p14:tracePt t="1682" x="2835275" y="949325"/>
          <p14:tracePt t="1683" x="2847975" y="949325"/>
          <p14:tracePt t="1684" x="2854325" y="949325"/>
          <p14:tracePt t="1685" x="2860675" y="949325"/>
          <p14:tracePt t="1686" x="2873375" y="942975"/>
          <p14:tracePt t="1688" x="2886075" y="942975"/>
          <p14:tracePt t="1689" x="2892425" y="942975"/>
          <p14:tracePt t="1690" x="2905125" y="942975"/>
          <p14:tracePt t="1691" x="2911475" y="936625"/>
          <p14:tracePt t="1692" x="2917825" y="936625"/>
          <p14:tracePt t="1693" x="2924175" y="936625"/>
          <p14:tracePt t="1694" x="2930525" y="936625"/>
          <p14:tracePt t="1695" x="2943225" y="936625"/>
          <p14:tracePt t="1696" x="2955925" y="936625"/>
          <p14:tracePt t="1697" x="2962275" y="936625"/>
          <p14:tracePt t="1699" x="2968625" y="936625"/>
          <p14:tracePt t="1700" x="2982913" y="936625"/>
          <p14:tracePt t="1701" x="2995613" y="936625"/>
          <p14:tracePt t="1702" x="3001963" y="936625"/>
          <p14:tracePt t="1703" x="3008313" y="936625"/>
          <p14:tracePt t="1705" x="3021013" y="936625"/>
          <p14:tracePt t="1705" x="3027363" y="936625"/>
          <p14:tracePt t="1706" x="3033713" y="936625"/>
          <p14:tracePt t="1707" x="3040063" y="936625"/>
          <p14:tracePt t="1708" x="3046413" y="936625"/>
          <p14:tracePt t="1709" x="3059113" y="936625"/>
          <p14:tracePt t="1710" x="3065463" y="936625"/>
          <p14:tracePt t="1711" x="3071813" y="936625"/>
          <p14:tracePt t="1713" x="3084513" y="936625"/>
          <p14:tracePt t="1714" x="3097213" y="936625"/>
          <p14:tracePt t="1715" x="3103563" y="936625"/>
          <p14:tracePt t="1716" x="3116263" y="936625"/>
          <p14:tracePt t="1717" x="3122613" y="936625"/>
          <p14:tracePt t="1718" x="3128963" y="936625"/>
          <p14:tracePt t="1719" x="3135313" y="936625"/>
          <p14:tracePt t="1721" x="3148013" y="936625"/>
          <p14:tracePt t="1722" x="3154363" y="936625"/>
          <p14:tracePt t="1723" x="3160713" y="936625"/>
          <p14:tracePt t="1724" x="3167063" y="936625"/>
          <p14:tracePt t="1725" x="3179763" y="936625"/>
          <p14:tracePt t="1727" x="3186113" y="942975"/>
          <p14:tracePt t="1728" x="3192463" y="942975"/>
          <p14:tracePt t="1730" x="3198813" y="942975"/>
          <p14:tracePt t="1730" x="3205163" y="949325"/>
          <p14:tracePt t="1731" x="3211513" y="949325"/>
          <p14:tracePt t="1732" x="3217863" y="949325"/>
          <p14:tracePt t="1734" x="3224213" y="955675"/>
          <p14:tracePt t="1735" x="3230563" y="955675"/>
          <p14:tracePt t="1736" x="3236913" y="955675"/>
          <p14:tracePt t="1738" x="3249613" y="962025"/>
          <p14:tracePt t="1739" x="3255963" y="968375"/>
          <p14:tracePt t="1741" x="3262313" y="968375"/>
          <p14:tracePt t="1743" x="3268663" y="974725"/>
          <p14:tracePt t="1744" x="3275013" y="974725"/>
          <p14:tracePt t="1745" x="3281363" y="981075"/>
          <p14:tracePt t="1747" x="3287713" y="981075"/>
          <p14:tracePt t="1748" x="3294063" y="987425"/>
          <p14:tracePt t="1750" x="3300413" y="993775"/>
          <p14:tracePt t="1752" x="3306763" y="993775"/>
          <p14:tracePt t="1753" x="3306763" y="1000125"/>
          <p14:tracePt t="1754" x="3313113" y="1000125"/>
          <p14:tracePt t="1755" x="3313113" y="1006475"/>
          <p14:tracePt t="1756" x="3319463" y="1012825"/>
          <p14:tracePt t="1759" x="3325813" y="1019175"/>
          <p14:tracePt t="1761" x="3325813" y="1025525"/>
          <p14:tracePt t="1763" x="3332163" y="1031875"/>
          <p14:tracePt t="1764" x="3338513" y="1038225"/>
          <p14:tracePt t="1766" x="3338513" y="1044575"/>
          <p14:tracePt t="1768" x="3338513" y="1050925"/>
          <p14:tracePt t="1769" x="3344863" y="1057275"/>
          <p14:tracePt t="1770" x="3344863" y="1063625"/>
          <p14:tracePt t="1772" x="3351213" y="1063625"/>
          <p14:tracePt t="1773" x="3351213" y="1069975"/>
          <p14:tracePt t="1774" x="3351213" y="1077913"/>
          <p14:tracePt t="1776" x="3351213" y="1084263"/>
          <p14:tracePt t="1777" x="3357563" y="1090613"/>
          <p14:tracePt t="1780" x="3357563" y="1096963"/>
          <p14:tracePt t="1781" x="3357563" y="1103313"/>
          <p14:tracePt t="1782" x="3363913" y="1103313"/>
          <p14:tracePt t="1783" x="3363913" y="1109663"/>
          <p14:tracePt t="1784" x="3363913" y="1116013"/>
          <p14:tracePt t="1786" x="3363913" y="1122363"/>
          <p14:tracePt t="1788" x="3363913" y="1128713"/>
          <p14:tracePt t="1789" x="3370263" y="1128713"/>
          <p14:tracePt t="1790" x="3370263" y="1135063"/>
          <p14:tracePt t="1791" x="3370263" y="1141413"/>
          <p14:tracePt t="1794" x="3370263" y="1147763"/>
          <p14:tracePt t="1797" x="3370263" y="1154113"/>
          <p14:tracePt t="1797" x="3376613" y="1154113"/>
          <p14:tracePt t="1799" x="3376613" y="1160463"/>
          <p14:tracePt t="1800" x="3376613" y="1166813"/>
          <p14:tracePt t="1802" x="3376613" y="1173163"/>
          <p14:tracePt t="1804" x="3376613" y="1179513"/>
          <p14:tracePt t="1805" x="3382963" y="1179513"/>
          <p14:tracePt t="1808" x="3382963" y="1185863"/>
          <p14:tracePt t="1810" x="3382963" y="1192213"/>
          <p14:tracePt t="1813" x="3382963" y="1198563"/>
          <p14:tracePt t="1819" x="3382963" y="1204913"/>
          <p14:tracePt t="1825" x="3382963" y="1211263"/>
          <p14:tracePt t="1835" x="3382963" y="1217613"/>
          <p14:tracePt t="2023" x="3382963" y="1211263"/>
          <p14:tracePt t="2030" x="3382963" y="1204913"/>
          <p14:tracePt t="2053" x="3382963" y="1198563"/>
          <p14:tracePt t="2057" x="3382963" y="1192213"/>
          <p14:tracePt t="2065" x="3382963" y="1185863"/>
          <p14:tracePt t="2071" x="3382963" y="1179513"/>
          <p14:tracePt t="2079" x="3382963" y="1173163"/>
          <p14:tracePt t="2083" x="3382963" y="1166813"/>
          <p14:tracePt t="2092" x="3382963" y="1160463"/>
          <p14:tracePt t="2097" x="3382963" y="1154113"/>
          <p14:tracePt t="2100" x="3382963" y="1147763"/>
          <p14:tracePt t="2106" x="3382963" y="1141413"/>
          <p14:tracePt t="2111" x="3382963" y="1135063"/>
          <p14:tracePt t="2116" x="3382963" y="1128713"/>
          <p14:tracePt t="2123" x="3382963" y="1122363"/>
          <p14:tracePt t="2127" x="3382963" y="1116013"/>
          <p14:tracePt t="2130" x="3376613" y="1116013"/>
          <p14:tracePt t="2131" x="3376613" y="1109663"/>
          <p14:tracePt t="2138" x="3376613" y="1103313"/>
          <p14:tracePt t="2141" x="3376613" y="1096963"/>
          <p14:tracePt t="2144" x="3376613" y="1090613"/>
          <p14:tracePt t="2146" x="3370263" y="1090613"/>
          <p14:tracePt t="2151" x="3370263" y="1084263"/>
          <p14:tracePt t="2154" x="3370263" y="1077913"/>
          <p14:tracePt t="2158" x="3370263" y="1069975"/>
          <p14:tracePt t="2159" x="3363913" y="1069975"/>
          <p14:tracePt t="2166" x="3363913" y="1063625"/>
          <p14:tracePt t="2168" x="3363913" y="1057275"/>
          <p14:tracePt t="2171" x="3357563" y="1057275"/>
          <p14:tracePt t="2174" x="3357563" y="1050925"/>
          <p14:tracePt t="2184" x="3357563" y="1044575"/>
          <p14:tracePt t="2193" x="3351213" y="1044575"/>
          <p14:tracePt t="2204" x="3351213" y="1038225"/>
          <p14:tracePt t="2412" x="3357563" y="1038225"/>
          <p14:tracePt t="2419" x="3363913" y="1031875"/>
          <p14:tracePt t="2421" x="3363913" y="1025525"/>
          <p14:tracePt t="2422" x="3363913" y="1019175"/>
          <p14:tracePt t="2426" x="3363913" y="1012825"/>
          <p14:tracePt t="2428" x="3363913" y="1006475"/>
          <p14:tracePt t="2429" x="3370263" y="1006475"/>
          <p14:tracePt t="2431" x="3370263" y="1000125"/>
          <p14:tracePt t="2434" x="3370263" y="993775"/>
          <p14:tracePt t="2437" x="3370263" y="987425"/>
          <p14:tracePt t="2438" x="3370263" y="981075"/>
          <p14:tracePt t="2440" x="3370263" y="974725"/>
          <p14:tracePt t="2442" x="3370263" y="968375"/>
          <p14:tracePt t="2443" x="3370263" y="962025"/>
          <p14:tracePt t="2445" x="3370263" y="955675"/>
          <p14:tracePt t="2447" x="3370263" y="949325"/>
          <p14:tracePt t="2448" x="3370263" y="942975"/>
          <p14:tracePt t="2450" x="3370263" y="936625"/>
          <p14:tracePt t="2451" x="3370263" y="930275"/>
          <p14:tracePt t="2453" x="3370263" y="923925"/>
          <p14:tracePt t="2454" x="3370263" y="917575"/>
          <p14:tracePt t="2456" x="3370263" y="911225"/>
          <p14:tracePt t="2457" x="3370263" y="904875"/>
          <p14:tracePt t="2458" x="3363913" y="898525"/>
          <p14:tracePt t="2459" x="3363913" y="892175"/>
          <p14:tracePt t="2460" x="3363913" y="885825"/>
          <p14:tracePt t="2462" x="3357563" y="879475"/>
          <p14:tracePt t="2462" x="3357563" y="873125"/>
          <p14:tracePt t="2463" x="3351213" y="866775"/>
          <p14:tracePt t="2465" x="3351213" y="860425"/>
          <p14:tracePt t="2466" x="3344863" y="854075"/>
          <p14:tracePt t="2467" x="3338513" y="847725"/>
          <p14:tracePt t="2468" x="3338513" y="841375"/>
          <p14:tracePt t="2470" x="3325813" y="828675"/>
          <p14:tracePt t="2471" x="3325813" y="822325"/>
          <p14:tracePt t="2472" x="3319463" y="815975"/>
          <p14:tracePt t="2473" x="3313113" y="809625"/>
          <p14:tracePt t="2474" x="3313113" y="803275"/>
          <p14:tracePt t="2475" x="3306763" y="796925"/>
          <p14:tracePt t="2476" x="3300413" y="790575"/>
          <p14:tracePt t="2477" x="3294063" y="784225"/>
          <p14:tracePt t="2478" x="3287713" y="777875"/>
          <p14:tracePt t="2479" x="3275013" y="777875"/>
          <p14:tracePt t="2480" x="3268663" y="771525"/>
          <p14:tracePt t="2481" x="3262313" y="765175"/>
          <p14:tracePt t="2482" x="3255963" y="758825"/>
          <p14:tracePt t="2483" x="3243263" y="752475"/>
          <p14:tracePt t="2484" x="3236913" y="739775"/>
          <p14:tracePt t="2485" x="3230563" y="739775"/>
          <p14:tracePt t="2487" x="3217863" y="733425"/>
          <p14:tracePt t="2487" x="3205163" y="727075"/>
          <p14:tracePt t="2488" x="3192463" y="720725"/>
          <p14:tracePt t="2489" x="3179763" y="708025"/>
          <p14:tracePt t="2490" x="3167063" y="701675"/>
          <p14:tracePt t="2491" x="3148013" y="695325"/>
          <p14:tracePt t="2492" x="3141663" y="688975"/>
          <p14:tracePt t="2493" x="3128963" y="682625"/>
          <p14:tracePt t="2495" x="3097213" y="669925"/>
          <p14:tracePt t="2496" x="3084513" y="663575"/>
          <p14:tracePt t="2497" x="3065463" y="650875"/>
          <p14:tracePt t="2498" x="3046413" y="644525"/>
          <p14:tracePt t="2499" x="3033713" y="636588"/>
          <p14:tracePt t="2500" x="3014663" y="630238"/>
          <p14:tracePt t="2501" x="2995613" y="623888"/>
          <p14:tracePt t="2502" x="2976563" y="617538"/>
          <p14:tracePt t="2503" x="2955925" y="611188"/>
          <p14:tracePt t="2504" x="2930525" y="604838"/>
          <p14:tracePt t="2505" x="2924175" y="598488"/>
          <p14:tracePt t="2506" x="2905125" y="592138"/>
          <p14:tracePt t="2507" x="2873375" y="585788"/>
          <p14:tracePt t="2508" x="2854325" y="579438"/>
          <p14:tracePt t="2509" x="2835275" y="573088"/>
          <p14:tracePt t="2510" x="2809875" y="566738"/>
          <p14:tracePt t="2512" x="2784475" y="560388"/>
          <p14:tracePt t="2512" x="2778125" y="554038"/>
          <p14:tracePt t="2513" x="2752725" y="554038"/>
          <p14:tracePt t="2514" x="2727325" y="547688"/>
          <p14:tracePt t="2515" x="2701925" y="541338"/>
          <p14:tracePt t="2516" x="2682875" y="541338"/>
          <p14:tracePt t="2517" x="2663825" y="534988"/>
          <p14:tracePt t="2518" x="2632075" y="528638"/>
          <p14:tracePt t="2520" x="2600325" y="528638"/>
          <p14:tracePt t="2521" x="2581275" y="528638"/>
          <p14:tracePt t="2522" x="2555875" y="522288"/>
          <p14:tracePt t="2523" x="2536825" y="522288"/>
          <p14:tracePt t="2524" x="2509838" y="522288"/>
          <p14:tracePt t="2525" x="2484438" y="515938"/>
          <p14:tracePt t="2526" x="2471738" y="515938"/>
          <p14:tracePt t="2527" x="2452688" y="515938"/>
          <p14:tracePt t="2528" x="2433638" y="515938"/>
          <p14:tracePt t="2529" x="2414588" y="515938"/>
          <p14:tracePt t="2530" x="2395538" y="515938"/>
          <p14:tracePt t="2531" x="2376488" y="515938"/>
          <p14:tracePt t="2532" x="2357438" y="515938"/>
          <p14:tracePt t="2533" x="2338388" y="515938"/>
          <p14:tracePt t="2534" x="2319338" y="515938"/>
          <p14:tracePt t="2535" x="2306638" y="515938"/>
          <p14:tracePt t="2536" x="2287588" y="515938"/>
          <p14:tracePt t="2537" x="2268538" y="515938"/>
          <p14:tracePt t="2538" x="2255838" y="522288"/>
          <p14:tracePt t="2539" x="2236788" y="522288"/>
          <p14:tracePt t="2540" x="2230438" y="522288"/>
          <p14:tracePt t="2541" x="2211388" y="528638"/>
          <p14:tracePt t="2542" x="2192338" y="528638"/>
          <p14:tracePt t="2543" x="2179638" y="534988"/>
          <p14:tracePt t="2545" x="2166938" y="541338"/>
          <p14:tracePt t="2545" x="2147888" y="541338"/>
          <p14:tracePt t="2546" x="2141538" y="547688"/>
          <p14:tracePt t="2547" x="2128838" y="547688"/>
          <p14:tracePt t="2548" x="2116138" y="554038"/>
          <p14:tracePt t="2549" x="2103438" y="560388"/>
          <p14:tracePt t="2550" x="2090738" y="566738"/>
          <p14:tracePt t="2551" x="2078038" y="566738"/>
          <p14:tracePt t="2553" x="2058988" y="579438"/>
          <p14:tracePt t="2554" x="2044700" y="585788"/>
          <p14:tracePt t="2555" x="2032000" y="585788"/>
          <p14:tracePt t="2556" x="2025650" y="598488"/>
          <p14:tracePt t="2557" x="2012950" y="604838"/>
          <p14:tracePt t="2558" x="2000250" y="611188"/>
          <p14:tracePt t="2559" x="1993900" y="611188"/>
          <p14:tracePt t="2560" x="1981200" y="617538"/>
          <p14:tracePt t="2561" x="1974850" y="630238"/>
          <p14:tracePt t="2562" x="1962150" y="630238"/>
          <p14:tracePt t="2563" x="1949450" y="636588"/>
          <p14:tracePt t="2564" x="1943100" y="644525"/>
          <p14:tracePt t="2565" x="1936750" y="657225"/>
          <p14:tracePt t="2566" x="1924050" y="663575"/>
          <p14:tracePt t="2567" x="1917700" y="669925"/>
          <p14:tracePt t="2568" x="1911350" y="676275"/>
          <p14:tracePt t="2570" x="1898650" y="682625"/>
          <p14:tracePt t="2570" x="1885950" y="695325"/>
          <p14:tracePt t="2571" x="1879600" y="701675"/>
          <p14:tracePt t="2572" x="1866900" y="708025"/>
          <p14:tracePt t="2573" x="1860550" y="714375"/>
          <p14:tracePt t="2574" x="1854200" y="720725"/>
          <p14:tracePt t="2575" x="1841500" y="727075"/>
          <p14:tracePt t="2576" x="1835150" y="739775"/>
          <p14:tracePt t="2577" x="1822450" y="746125"/>
          <p14:tracePt t="2578" x="1816100" y="758825"/>
          <p14:tracePt t="2579" x="1803400" y="765175"/>
          <p14:tracePt t="2580" x="1790700" y="777875"/>
          <p14:tracePt t="2581" x="1784350" y="784225"/>
          <p14:tracePt t="2582" x="1778000" y="796925"/>
          <p14:tracePt t="2583" x="1765300" y="809625"/>
          <p14:tracePt t="2584" x="1752600" y="815975"/>
          <p14:tracePt t="2585" x="1746250" y="822325"/>
          <p14:tracePt t="2586" x="1733550" y="835025"/>
          <p14:tracePt t="2587" x="1727200" y="841375"/>
          <p14:tracePt t="2588" x="1714500" y="854075"/>
          <p14:tracePt t="2589" x="1708150" y="866775"/>
          <p14:tracePt t="2590" x="1701800" y="873125"/>
          <p14:tracePt t="2591" x="1689100" y="892175"/>
          <p14:tracePt t="2592" x="1682750" y="904875"/>
          <p14:tracePt t="2593" x="1670050" y="911225"/>
          <p14:tracePt t="2595" x="1663700" y="917575"/>
          <p14:tracePt t="2595" x="1651000" y="930275"/>
          <p14:tracePt t="2596" x="1644650" y="942975"/>
          <p14:tracePt t="2597" x="1638300" y="955675"/>
          <p14:tracePt t="2598" x="1625600" y="968375"/>
          <p14:tracePt t="2599" x="1619250" y="981075"/>
          <p14:tracePt t="2600" x="1612900" y="993775"/>
          <p14:tracePt t="2601" x="1606550" y="1000125"/>
          <p14:tracePt t="2603" x="1585913" y="1025525"/>
          <p14:tracePt t="2604" x="1579563" y="1044575"/>
          <p14:tracePt t="2605" x="1573213" y="1057275"/>
          <p14:tracePt t="2606" x="1566863" y="1069975"/>
          <p14:tracePt t="2607" x="1554163" y="1084263"/>
          <p14:tracePt t="2608" x="1547813" y="1090613"/>
          <p14:tracePt t="2609" x="1541463" y="1109663"/>
          <p14:tracePt t="2610" x="1535113" y="1122363"/>
          <p14:tracePt t="2611" x="1528763" y="1135063"/>
          <p14:tracePt t="2612" x="1522413" y="1147763"/>
          <p14:tracePt t="2613" x="1516063" y="1166813"/>
          <p14:tracePt t="2614" x="1509713" y="1179513"/>
          <p14:tracePt t="2615" x="1503363" y="1185863"/>
          <p14:tracePt t="2616" x="1503363" y="1198563"/>
          <p14:tracePt t="2617" x="1490663" y="1211263"/>
          <p14:tracePt t="2618" x="1490663" y="1223963"/>
          <p14:tracePt t="2620" x="1484313" y="1243013"/>
          <p14:tracePt t="2620" x="1477963" y="1249363"/>
          <p14:tracePt t="2621" x="1477963" y="1262063"/>
          <p14:tracePt t="2622" x="1471613" y="1274763"/>
          <p14:tracePt t="2623" x="1465263" y="1287463"/>
          <p14:tracePt t="2624" x="1465263" y="1300163"/>
          <p14:tracePt t="2625" x="1458913" y="1312863"/>
          <p14:tracePt t="2626" x="1458913" y="1325563"/>
          <p14:tracePt t="2627" x="1458913" y="1338263"/>
          <p14:tracePt t="2628" x="1452563" y="1350963"/>
          <p14:tracePt t="2629" x="1452563" y="1357313"/>
          <p14:tracePt t="2630" x="1452563" y="1370013"/>
          <p14:tracePt t="2631" x="1446213" y="1382713"/>
          <p14:tracePt t="2632" x="1446213" y="1395413"/>
          <p14:tracePt t="2633" x="1446213" y="1408113"/>
          <p14:tracePt t="2634" x="1446213" y="1420813"/>
          <p14:tracePt t="2635" x="1446213" y="1427163"/>
          <p14:tracePt t="2636" x="1439863" y="1439863"/>
          <p14:tracePt t="2637" x="1439863" y="1446213"/>
          <p14:tracePt t="2638" x="1439863" y="1458913"/>
          <p14:tracePt t="2639" x="1439863" y="1471613"/>
          <p14:tracePt t="2640" x="1439863" y="1477963"/>
          <p14:tracePt t="2641" x="1439863" y="1490663"/>
          <p14:tracePt t="2642" x="1439863" y="1497013"/>
          <p14:tracePt t="2643" x="1439863" y="1504950"/>
          <p14:tracePt t="2645" x="1439863" y="1517650"/>
          <p14:tracePt t="2645" x="1439863" y="1530350"/>
          <p14:tracePt t="2646" x="1439863" y="1536700"/>
          <p14:tracePt t="2647" x="1439863" y="1543050"/>
          <p14:tracePt t="2648" x="1439863" y="1555750"/>
          <p14:tracePt t="2649" x="1439863" y="1562100"/>
          <p14:tracePt t="2650" x="1439863" y="1568450"/>
          <p14:tracePt t="2651" x="1439863" y="1574800"/>
          <p14:tracePt t="2653" x="1439863" y="1593850"/>
          <p14:tracePt t="2654" x="1439863" y="1606550"/>
          <p14:tracePt t="2655" x="1439863" y="1612900"/>
          <p14:tracePt t="2656" x="1446213" y="1619250"/>
          <p14:tracePt t="2657" x="1446213" y="1625600"/>
          <p14:tracePt t="2658" x="1446213" y="1638300"/>
          <p14:tracePt t="2659" x="1452563" y="1644650"/>
          <p14:tracePt t="2660" x="1452563" y="1651000"/>
          <p14:tracePt t="2661" x="1452563" y="1657350"/>
          <p14:tracePt t="2662" x="1458913" y="1670050"/>
          <p14:tracePt t="2664" x="1458913" y="1682750"/>
          <p14:tracePt t="2665" x="1465263" y="1689100"/>
          <p14:tracePt t="2666" x="1465263" y="1701800"/>
          <p14:tracePt t="2667" x="1465263" y="1708150"/>
          <p14:tracePt t="2668" x="1471613" y="1714500"/>
          <p14:tracePt t="2670" x="1471613" y="1720850"/>
          <p14:tracePt t="2670" x="1471613" y="1727200"/>
          <p14:tracePt t="2671" x="1477963" y="1733550"/>
          <p14:tracePt t="2672" x="1477963" y="1746250"/>
          <p14:tracePt t="2673" x="1477963" y="1752600"/>
          <p14:tracePt t="2674" x="1484313" y="1758950"/>
          <p14:tracePt t="2675" x="1484313" y="1765300"/>
          <p14:tracePt t="2676" x="1490663" y="1771650"/>
          <p14:tracePt t="2678" x="1497013" y="1784350"/>
          <p14:tracePt t="2679" x="1497013" y="1790700"/>
          <p14:tracePt t="2680" x="1503363" y="1803400"/>
          <p14:tracePt t="2681" x="1503363" y="1809750"/>
          <p14:tracePt t="2682" x="1503363" y="1816100"/>
          <p14:tracePt t="2683" x="1509713" y="1822450"/>
          <p14:tracePt t="2684" x="1509713" y="1828800"/>
          <p14:tracePt t="2685" x="1516063" y="1835150"/>
          <p14:tracePt t="2686" x="1516063" y="1841500"/>
          <p14:tracePt t="2687" x="1522413" y="1847850"/>
          <p14:tracePt t="2688" x="1522413" y="1854200"/>
          <p14:tracePt t="2689" x="1528763" y="1860550"/>
          <p14:tracePt t="2690" x="1535113" y="1866900"/>
          <p14:tracePt t="2691" x="1535113" y="1873250"/>
          <p14:tracePt t="2692" x="1541463" y="1879600"/>
          <p14:tracePt t="2693" x="1547813" y="1885950"/>
          <p14:tracePt t="2695" x="1547813" y="1892300"/>
          <p14:tracePt t="2695" x="1554163" y="1898650"/>
          <p14:tracePt t="2696" x="1554163" y="1905000"/>
          <p14:tracePt t="2697" x="1560513" y="1911350"/>
          <p14:tracePt t="2698" x="1560513" y="1917700"/>
          <p14:tracePt t="2699" x="1566863" y="1924050"/>
          <p14:tracePt t="2700" x="1573213" y="1931988"/>
          <p14:tracePt t="2701" x="1573213" y="1938338"/>
          <p14:tracePt t="2703" x="1585913" y="1951038"/>
          <p14:tracePt t="2705" x="1592263" y="1957388"/>
          <p14:tracePt t="2706" x="1592263" y="1963738"/>
          <p14:tracePt t="2707" x="1598613" y="1970088"/>
          <p14:tracePt t="2708" x="1606550" y="1976438"/>
          <p14:tracePt t="2709" x="1606550" y="1982788"/>
          <p14:tracePt t="2710" x="1612900" y="1989138"/>
          <p14:tracePt t="2712" x="1619250" y="1989138"/>
          <p14:tracePt t="2712" x="1619250" y="1995488"/>
          <p14:tracePt t="2713" x="1625600" y="2001838"/>
          <p14:tracePt t="2714" x="1631950" y="2008188"/>
          <p14:tracePt t="2715" x="1638300" y="2014538"/>
          <p14:tracePt t="2716" x="1644650" y="2014538"/>
          <p14:tracePt t="2717" x="1651000" y="2027238"/>
          <p14:tracePt t="2720" x="1657350" y="2027238"/>
          <p14:tracePt t="2720" x="1657350" y="2033588"/>
          <p14:tracePt t="2721" x="1663700" y="2039938"/>
          <p14:tracePt t="2722" x="1670050" y="2046288"/>
          <p14:tracePt t="2723" x="1676400" y="2052638"/>
          <p14:tracePt t="2725" x="1682750" y="2058988"/>
          <p14:tracePt t="2726" x="1689100" y="2065338"/>
          <p14:tracePt t="2728" x="1695450" y="2071688"/>
          <p14:tracePt t="2730" x="1701800" y="2078038"/>
          <p14:tracePt t="2730" x="1708150" y="2084388"/>
          <p14:tracePt t="2732" x="1714500" y="2090738"/>
          <p14:tracePt t="2733" x="1714500" y="2097088"/>
          <p14:tracePt t="2734" x="1720850" y="2097088"/>
          <p14:tracePt t="2735" x="1727200" y="2103438"/>
          <p14:tracePt t="2736" x="1733550" y="2109788"/>
          <p14:tracePt t="2738" x="1739900" y="2109788"/>
          <p14:tracePt t="2739" x="1739900" y="2116138"/>
          <p14:tracePt t="2740" x="1746250" y="2122488"/>
          <p14:tracePt t="2742" x="1752600" y="2128838"/>
          <p14:tracePt t="2744" x="1758950" y="2135188"/>
          <p14:tracePt t="2745" x="1765300" y="2135188"/>
          <p14:tracePt t="2747" x="1765300" y="2141538"/>
          <p14:tracePt t="2748" x="1771650" y="2141538"/>
          <p14:tracePt t="2749" x="1771650" y="2147888"/>
          <p14:tracePt t="2750" x="1778000" y="2147888"/>
          <p14:tracePt t="2751" x="1778000" y="2154238"/>
          <p14:tracePt t="2753" x="1784350" y="2154238"/>
          <p14:tracePt t="2754" x="1784350" y="2160588"/>
          <p14:tracePt t="2755" x="1790700" y="2160588"/>
          <p14:tracePt t="2756" x="1790700" y="2166938"/>
          <p14:tracePt t="2758" x="1797050" y="2166938"/>
          <p14:tracePt t="2760" x="1803400" y="2173288"/>
          <p14:tracePt t="2762" x="1803400" y="2179638"/>
          <p14:tracePt t="2763" x="1809750" y="2179638"/>
          <p14:tracePt t="2765" x="1809750" y="2185988"/>
          <p14:tracePt t="2766" x="1816100" y="2185988"/>
          <p14:tracePt t="2770" x="1822450" y="2192338"/>
          <p14:tracePt t="2772" x="1822450" y="2198688"/>
          <p14:tracePt t="2774" x="1828800" y="2198688"/>
          <p14:tracePt t="2775" x="1828800" y="2205038"/>
          <p14:tracePt t="2778" x="1835150" y="2205038"/>
          <p14:tracePt t="2782" x="1835150" y="2211388"/>
          <p14:tracePt t="2783" x="1841500" y="2211388"/>
          <p14:tracePt t="2786" x="1841500" y="2217738"/>
          <p14:tracePt t="2790" x="1847850" y="2217738"/>
          <p14:tracePt t="2795" x="1847850" y="2224088"/>
          <p14:tracePt t="2800" x="1854200" y="2224088"/>
          <p14:tracePt t="2987" x="1854200" y="2217738"/>
          <p14:tracePt t="2994" x="1854200" y="2211388"/>
          <p14:tracePt t="3003" x="1854200" y="2205038"/>
          <p14:tracePt t="3008" x="1854200" y="2198688"/>
          <p14:tracePt t="3013" x="1854200" y="2192338"/>
          <p14:tracePt t="3019" x="1854200" y="2185988"/>
          <p14:tracePt t="3022" x="1854200" y="2179638"/>
          <p14:tracePt t="3026" x="1854200" y="2173288"/>
          <p14:tracePt t="3030" x="1854200" y="2166938"/>
          <p14:tracePt t="3032" x="1854200" y="2160588"/>
          <p14:tracePt t="3033" x="1847850" y="2160588"/>
          <p14:tracePt t="3038" x="1847850" y="2154238"/>
          <p14:tracePt t="3039" x="1847850" y="2147888"/>
          <p14:tracePt t="3041" x="1841500" y="2141538"/>
          <p14:tracePt t="3044" x="1841500" y="2135188"/>
          <p14:tracePt t="3046" x="1835150" y="2128838"/>
          <p14:tracePt t="3047" x="1835150" y="2122488"/>
          <p14:tracePt t="3049" x="1828800" y="2116138"/>
          <p14:tracePt t="3051" x="1822450" y="2109788"/>
          <p14:tracePt t="3052" x="1822450" y="2103438"/>
          <p14:tracePt t="3053" x="1822450" y="2097088"/>
          <p14:tracePt t="3054" x="1816100" y="2090738"/>
          <p14:tracePt t="3056" x="1816100" y="2084388"/>
          <p14:tracePt t="3057" x="1809750" y="2078038"/>
          <p14:tracePt t="3058" x="1803400" y="2071688"/>
          <p14:tracePt t="3059" x="1803400" y="2065338"/>
          <p14:tracePt t="3061" x="1797050" y="2058988"/>
          <p14:tracePt t="3061" x="1790700" y="2052638"/>
          <p14:tracePt t="3062" x="1790700" y="2046288"/>
          <p14:tracePt t="3063" x="1784350" y="2039938"/>
          <p14:tracePt t="3064" x="1778000" y="2033588"/>
          <p14:tracePt t="3065" x="1778000" y="2027238"/>
          <p14:tracePt t="3066" x="1771650" y="2020888"/>
          <p14:tracePt t="3067" x="1765300" y="2014538"/>
          <p14:tracePt t="3069" x="1758950" y="2001838"/>
          <p14:tracePt t="3071" x="1752600" y="1995488"/>
          <p14:tracePt t="3071" x="1746250" y="1982788"/>
          <p14:tracePt t="3072" x="1739900" y="1976438"/>
          <p14:tracePt t="3074" x="1733550" y="1970088"/>
          <p14:tracePt t="3075" x="1720850" y="1957388"/>
          <p14:tracePt t="3076" x="1720850" y="1951038"/>
          <p14:tracePt t="3077" x="1714500" y="1944688"/>
          <p14:tracePt t="3078" x="1708150" y="1938338"/>
          <p14:tracePt t="3079" x="1701800" y="1931988"/>
          <p14:tracePt t="3080" x="1695450" y="1924050"/>
          <p14:tracePt t="3081" x="1689100" y="1917700"/>
          <p14:tracePt t="3082" x="1682750" y="1911350"/>
          <p14:tracePt t="3083" x="1676400" y="1898650"/>
          <p14:tracePt t="3084" x="1670050" y="1892300"/>
          <p14:tracePt t="3086" x="1663700" y="1885950"/>
          <p14:tracePt t="3086" x="1657350" y="1879600"/>
          <p14:tracePt t="3087" x="1651000" y="1873250"/>
          <p14:tracePt t="3088" x="1644650" y="1866900"/>
          <p14:tracePt t="3089" x="1638300" y="1860550"/>
          <p14:tracePt t="3090" x="1638300" y="1854200"/>
          <p14:tracePt t="3091" x="1631950" y="1847850"/>
          <p14:tracePt t="3092" x="1625600" y="1841500"/>
          <p14:tracePt t="3094" x="1612900" y="1835150"/>
          <p14:tracePt t="3095" x="1606550" y="1828800"/>
          <p14:tracePt t="3096" x="1606550" y="1822450"/>
          <p14:tracePt t="3097" x="1598613" y="1816100"/>
          <p14:tracePt t="3098" x="1592263" y="1809750"/>
          <p14:tracePt t="3099" x="1585913" y="1809750"/>
          <p14:tracePt t="3100" x="1585913" y="1803400"/>
          <p14:tracePt t="3101" x="1579563" y="1797050"/>
          <p14:tracePt t="3102" x="1573213" y="1790700"/>
          <p14:tracePt t="3104" x="1566863" y="1784350"/>
          <p14:tracePt t="3105" x="1560513" y="1778000"/>
          <p14:tracePt t="3106" x="1560513" y="1771650"/>
          <p14:tracePt t="3107" x="1554163" y="1771650"/>
          <p14:tracePt t="3108" x="1554163" y="1765300"/>
          <p14:tracePt t="3109" x="1547813" y="1758950"/>
          <p14:tracePt t="3111" x="1541463" y="1752600"/>
          <p14:tracePt t="3111" x="1541463" y="1746250"/>
          <p14:tracePt t="3112" x="1535113" y="1746250"/>
          <p14:tracePt t="3113" x="1535113" y="1739900"/>
          <p14:tracePt t="3115" x="1528763" y="1733550"/>
          <p14:tracePt t="3116" x="1528763" y="1727200"/>
          <p14:tracePt t="3117" x="1522413" y="1720850"/>
          <p14:tracePt t="3119" x="1516063" y="1714500"/>
          <p14:tracePt t="3119" x="1516063" y="1708150"/>
          <p14:tracePt t="3120" x="1509713" y="1708150"/>
          <p14:tracePt t="3121" x="1509713" y="1701800"/>
          <p14:tracePt t="3122" x="1503363" y="1695450"/>
          <p14:tracePt t="3123" x="1497013" y="1689100"/>
          <p14:tracePt t="3125" x="1490663" y="1682750"/>
          <p14:tracePt t="3126" x="1490663" y="1676400"/>
          <p14:tracePt t="3127" x="1484313" y="1670050"/>
          <p14:tracePt t="3128" x="1484313" y="1663700"/>
          <p14:tracePt t="3129" x="1477963" y="1657350"/>
          <p14:tracePt t="3130" x="1471613" y="1657350"/>
          <p14:tracePt t="3131" x="1465263" y="1651000"/>
          <p14:tracePt t="3132" x="1465263" y="1644650"/>
          <p14:tracePt t="3133" x="1458913" y="1638300"/>
          <p14:tracePt t="3136" x="1452563" y="1631950"/>
          <p14:tracePt t="3136" x="1452563" y="1625600"/>
          <p14:tracePt t="3137" x="1446213" y="1619250"/>
          <p14:tracePt t="3138" x="1439863" y="1612900"/>
          <p14:tracePt t="3139" x="1433513" y="1606550"/>
          <p14:tracePt t="3140" x="1427163" y="1606550"/>
          <p14:tracePt t="3141" x="1427163" y="1600200"/>
          <p14:tracePt t="3142" x="1427163" y="1593850"/>
          <p14:tracePt t="3144" x="1420813" y="1587500"/>
          <p14:tracePt t="3144" x="1414463" y="1581150"/>
          <p14:tracePt t="3145" x="1408113" y="1581150"/>
          <p14:tracePt t="3146" x="1401763" y="1574800"/>
          <p14:tracePt t="3147" x="1395413" y="1568450"/>
          <p14:tracePt t="3148" x="1395413" y="1562100"/>
          <p14:tracePt t="3149" x="1389063" y="1562100"/>
          <p14:tracePt t="3150" x="1389063" y="1555750"/>
          <p14:tracePt t="3152" x="1376363" y="1543050"/>
          <p14:tracePt t="3153" x="1370013" y="1536700"/>
          <p14:tracePt t="3154" x="1363663" y="1536700"/>
          <p14:tracePt t="3155" x="1363663" y="1530350"/>
          <p14:tracePt t="3156" x="1357313" y="1530350"/>
          <p14:tracePt t="3157" x="1350963" y="1524000"/>
          <p14:tracePt t="3158" x="1344613" y="1517650"/>
          <p14:tracePt t="3159" x="1338263" y="1517650"/>
          <p14:tracePt t="3160" x="1331913" y="1511300"/>
          <p14:tracePt t="3161" x="1325563" y="1504950"/>
          <p14:tracePt t="3163" x="1319213" y="1497013"/>
          <p14:tracePt t="3164" x="1312863" y="1490663"/>
          <p14:tracePt t="3165" x="1306513" y="1490663"/>
          <p14:tracePt t="3166" x="1300163" y="1484313"/>
          <p14:tracePt t="3167" x="1293813" y="1484313"/>
          <p14:tracePt t="3169" x="1287463" y="1477963"/>
          <p14:tracePt t="3169" x="1281113" y="1477963"/>
          <p14:tracePt t="3170" x="1274763" y="1471613"/>
          <p14:tracePt t="3171" x="1268413" y="1465263"/>
          <p14:tracePt t="3172" x="1262063" y="1465263"/>
          <p14:tracePt t="3173" x="1255713" y="1465263"/>
          <p14:tracePt t="3174" x="1249363" y="1458913"/>
          <p14:tracePt t="3177" x="1236663" y="1452563"/>
          <p14:tracePt t="3178" x="1230313" y="1452563"/>
          <p14:tracePt t="3179" x="1223963" y="1446213"/>
          <p14:tracePt t="3180" x="1217613" y="1446213"/>
          <p14:tracePt t="3181" x="1211263" y="1439863"/>
          <p14:tracePt t="3182" x="1204913" y="1439863"/>
          <p14:tracePt t="3183" x="1198563" y="1439863"/>
          <p14:tracePt t="3184" x="1192213" y="1433513"/>
          <p14:tracePt t="3185" x="1185863" y="1433513"/>
          <p14:tracePt t="3186" x="1179513" y="1433513"/>
          <p14:tracePt t="3188" x="1173163" y="1427163"/>
          <p14:tracePt t="3190" x="1166813" y="1427163"/>
          <p14:tracePt t="3191" x="1160463" y="1427163"/>
          <p14:tracePt t="3192" x="1154113" y="1427163"/>
          <p14:tracePt t="3194" x="1147763" y="1427163"/>
          <p14:tracePt t="3194" x="1139825" y="1420813"/>
          <p14:tracePt t="3195" x="1133475" y="1420813"/>
          <p14:tracePt t="3197" x="1127125" y="1420813"/>
          <p14:tracePt t="3199" x="1120775" y="1420813"/>
          <p14:tracePt t="3200" x="1114425" y="1420813"/>
          <p14:tracePt t="3202" x="1108075" y="1420813"/>
          <p14:tracePt t="3204" x="1101725" y="1420813"/>
          <p14:tracePt t="3205" x="1095375" y="1420813"/>
          <p14:tracePt t="3206" x="1089025" y="1420813"/>
          <p14:tracePt t="3208" x="1082675" y="1420813"/>
          <p14:tracePt t="3211" x="1076325" y="1420813"/>
          <p14:tracePt t="3212" x="1069975" y="1420813"/>
          <p14:tracePt t="3214" x="1063625" y="1420813"/>
          <p14:tracePt t="3217" x="1057275" y="1420813"/>
          <p14:tracePt t="3219" x="1050925" y="1420813"/>
          <p14:tracePt t="3220" x="1044575" y="1420813"/>
          <p14:tracePt t="3221" x="1044575" y="1427163"/>
          <p14:tracePt t="3224" x="1038225" y="1427163"/>
          <p14:tracePt t="3225" x="1038225" y="1433513"/>
          <p14:tracePt t="3227" x="1025525" y="1433513"/>
          <p14:tracePt t="3229" x="1019175" y="1433513"/>
          <p14:tracePt t="3232" x="1012825" y="1439863"/>
          <p14:tracePt t="3234" x="1006475" y="1439863"/>
          <p14:tracePt t="3236" x="1000125" y="1446213"/>
          <p14:tracePt t="3239" x="993775" y="1446213"/>
          <p14:tracePt t="3240" x="993775" y="1452563"/>
          <p14:tracePt t="3241" x="987425" y="1452563"/>
          <p14:tracePt t="3244" x="981075" y="1452563"/>
          <p14:tracePt t="3246" x="981075" y="1458913"/>
          <p14:tracePt t="3247" x="974725" y="1458913"/>
          <p14:tracePt t="3249" x="968375" y="1458913"/>
          <p14:tracePt t="3252" x="962025" y="1465263"/>
          <p14:tracePt t="3254" x="955675" y="1465263"/>
          <p14:tracePt t="3255" x="955675" y="1471613"/>
          <p14:tracePt t="3256" x="949325" y="1471613"/>
          <p14:tracePt t="3258" x="942975" y="1471613"/>
          <p14:tracePt t="3263" x="936625" y="1471613"/>
          <p14:tracePt t="3264" x="936625" y="1477963"/>
          <p14:tracePt t="3266" x="930275" y="1477963"/>
          <p14:tracePt t="3269" x="923925" y="1477963"/>
          <p14:tracePt t="3270" x="923925" y="1484313"/>
          <p14:tracePt t="3274" x="917575" y="1484313"/>
          <p14:tracePt t="3275" x="917575" y="1490663"/>
          <p14:tracePt t="3278" x="911225" y="1490663"/>
          <p14:tracePt t="3284" x="904875" y="1490663"/>
          <p14:tracePt t="3288" x="904875" y="1497013"/>
          <p14:tracePt t="3375" x="904875" y="1490663"/>
          <p14:tracePt t="3378" x="904875" y="1484313"/>
          <p14:tracePt t="3379" x="904875" y="1477963"/>
          <p14:tracePt t="3382" x="904875" y="1471613"/>
          <p14:tracePt t="3383" x="911225" y="1471613"/>
          <p14:tracePt t="3385" x="911225" y="1465263"/>
          <p14:tracePt t="3387" x="911225" y="1458913"/>
          <p14:tracePt t="3388" x="917575" y="1458913"/>
          <p14:tracePt t="3389" x="917575" y="1452563"/>
          <p14:tracePt t="3390" x="917575" y="1446213"/>
          <p14:tracePt t="3392" x="923925" y="1439863"/>
          <p14:tracePt t="3393" x="923925" y="1433513"/>
          <p14:tracePt t="3395" x="923925" y="1427163"/>
          <p14:tracePt t="3397" x="923925" y="1420813"/>
          <p14:tracePt t="3398" x="930275" y="1414463"/>
          <p14:tracePt t="3399" x="930275" y="1408113"/>
          <p14:tracePt t="3400" x="930275" y="1401763"/>
          <p14:tracePt t="3402" x="936625" y="1401763"/>
          <p14:tracePt t="3402" x="936625" y="1395413"/>
          <p14:tracePt t="3403" x="936625" y="1389063"/>
          <p14:tracePt t="3404" x="942975" y="1389063"/>
          <p14:tracePt t="3405" x="942975" y="1382713"/>
          <p14:tracePt t="3406" x="949325" y="1376363"/>
          <p14:tracePt t="3407" x="949325" y="1370013"/>
          <p14:tracePt t="3408" x="949325" y="1363663"/>
          <p14:tracePt t="3410" x="955675" y="1357313"/>
          <p14:tracePt t="3411" x="962025" y="1350963"/>
          <p14:tracePt t="3412" x="962025" y="1344613"/>
          <p14:tracePt t="3413" x="968375" y="1338263"/>
          <p14:tracePt t="3414" x="968375" y="1331913"/>
          <p14:tracePt t="3415" x="968375" y="1325563"/>
          <p14:tracePt t="3416" x="974725" y="1319213"/>
          <p14:tracePt t="3417" x="981075" y="1312863"/>
          <p14:tracePt t="3418" x="981075" y="1306513"/>
          <p14:tracePt t="3419" x="987425" y="1300163"/>
          <p14:tracePt t="3420" x="987425" y="1293813"/>
          <p14:tracePt t="3421" x="993775" y="1287463"/>
          <p14:tracePt t="3422" x="993775" y="1281113"/>
          <p14:tracePt t="3423" x="1000125" y="1274763"/>
          <p14:tracePt t="3425" x="1006475" y="1268413"/>
          <p14:tracePt t="3427" x="1012825" y="1262063"/>
          <p14:tracePt t="3427" x="1012825" y="1255713"/>
          <p14:tracePt t="3428" x="1019175" y="1249363"/>
          <p14:tracePt t="3429" x="1025525" y="1243013"/>
          <p14:tracePt t="3430" x="1025525" y="1236663"/>
          <p14:tracePt t="3431" x="1031875" y="1230313"/>
          <p14:tracePt t="3432" x="1038225" y="1223963"/>
          <p14:tracePt t="3433" x="1044575" y="1217613"/>
          <p14:tracePt t="3435" x="1050925" y="1204913"/>
          <p14:tracePt t="3436" x="1057275" y="1198563"/>
          <p14:tracePt t="3437" x="1057275" y="1192213"/>
          <p14:tracePt t="3438" x="1063625" y="1185863"/>
          <p14:tracePt t="3439" x="1069975" y="1185863"/>
          <p14:tracePt t="3440" x="1076325" y="1179513"/>
          <p14:tracePt t="3441" x="1082675" y="1166813"/>
          <p14:tracePt t="3442" x="1082675" y="1160463"/>
          <p14:tracePt t="3443" x="1089025" y="1154113"/>
          <p14:tracePt t="3444" x="1095375" y="1147763"/>
          <p14:tracePt t="3445" x="1101725" y="1141413"/>
          <p14:tracePt t="3446" x="1108075" y="1141413"/>
          <p14:tracePt t="3447" x="1114425" y="1135063"/>
          <p14:tracePt t="3448" x="1120775" y="1128713"/>
          <p14:tracePt t="3449" x="1127125" y="1122363"/>
          <p14:tracePt t="3450" x="1133475" y="1116013"/>
          <p14:tracePt t="3452" x="1139825" y="1109663"/>
          <p14:tracePt t="3452" x="1147763" y="1103313"/>
          <p14:tracePt t="3453" x="1154113" y="1096963"/>
          <p14:tracePt t="3454" x="1160463" y="1090613"/>
          <p14:tracePt t="3455" x="1166813" y="1084263"/>
          <p14:tracePt t="3457" x="1173163" y="1077913"/>
          <p14:tracePt t="3458" x="1179513" y="1069975"/>
          <p14:tracePt t="3460" x="1198563" y="1063625"/>
          <p14:tracePt t="3461" x="1204913" y="1057275"/>
          <p14:tracePt t="3462" x="1211263" y="1050925"/>
          <p14:tracePt t="3463" x="1217613" y="1050925"/>
          <p14:tracePt t="3464" x="1223963" y="1044575"/>
          <p14:tracePt t="3465" x="1230313" y="1038225"/>
          <p14:tracePt t="3466" x="1236663" y="1031875"/>
          <p14:tracePt t="3467" x="1249363" y="1031875"/>
          <p14:tracePt t="3468" x="1255713" y="1025525"/>
          <p14:tracePt t="3470" x="1268413" y="1019175"/>
          <p14:tracePt t="3471" x="1274763" y="1019175"/>
          <p14:tracePt t="3472" x="1287463" y="1012825"/>
          <p14:tracePt t="3473" x="1293813" y="1006475"/>
          <p14:tracePt t="3474" x="1300163" y="1000125"/>
          <p14:tracePt t="3475" x="1306513" y="1000125"/>
          <p14:tracePt t="3477" x="1312863" y="1000125"/>
          <p14:tracePt t="3477" x="1319213" y="993775"/>
          <p14:tracePt t="3479" x="1331913" y="993775"/>
          <p14:tracePt t="3479" x="1338263" y="987425"/>
          <p14:tracePt t="3480" x="1350963" y="987425"/>
          <p14:tracePt t="3481" x="1357313" y="981075"/>
          <p14:tracePt t="3482" x="1370013" y="981075"/>
          <p14:tracePt t="3483" x="1376363" y="981075"/>
          <p14:tracePt t="3485" x="1382713" y="981075"/>
          <p14:tracePt t="3485" x="1395413" y="974725"/>
          <p14:tracePt t="3486" x="1408113" y="974725"/>
          <p14:tracePt t="3487" x="1414463" y="974725"/>
          <p14:tracePt t="3488" x="1427163" y="974725"/>
          <p14:tracePt t="3489" x="1439863" y="968375"/>
          <p14:tracePt t="3490" x="1446213" y="968375"/>
          <p14:tracePt t="3491" x="1452563" y="968375"/>
          <p14:tracePt t="3492" x="1465263" y="968375"/>
          <p14:tracePt t="3493" x="1471613" y="962025"/>
          <p14:tracePt t="3494" x="1484313" y="962025"/>
          <p14:tracePt t="3495" x="1497013" y="962025"/>
          <p14:tracePt t="3496" x="1503363" y="962025"/>
          <p14:tracePt t="3497" x="1509713" y="962025"/>
          <p14:tracePt t="3498" x="1522413" y="955675"/>
          <p14:tracePt t="3499" x="1535113" y="955675"/>
          <p14:tracePt t="3500" x="1541463" y="955675"/>
          <p14:tracePt t="3502" x="1554163" y="955675"/>
          <p14:tracePt t="3502" x="1566863" y="949325"/>
          <p14:tracePt t="3503" x="1579563" y="949325"/>
          <p14:tracePt t="3504" x="1585913" y="949325"/>
          <p14:tracePt t="3505" x="1592263" y="949325"/>
          <p14:tracePt t="3506" x="1606550" y="949325"/>
          <p14:tracePt t="3507" x="1619250" y="949325"/>
          <p14:tracePt t="3508" x="1631950" y="949325"/>
          <p14:tracePt t="3510" x="1638300" y="949325"/>
          <p14:tracePt t="3510" x="1644650" y="949325"/>
          <p14:tracePt t="3511" x="1657350" y="949325"/>
          <p14:tracePt t="3512" x="1670050" y="949325"/>
          <p14:tracePt t="3513" x="1682750" y="949325"/>
          <p14:tracePt t="3514" x="1695450" y="949325"/>
          <p14:tracePt t="3515" x="1701800" y="949325"/>
          <p14:tracePt t="3516" x="1720850" y="949325"/>
          <p14:tracePt t="3517" x="1727200" y="949325"/>
          <p14:tracePt t="3518" x="1733550" y="949325"/>
          <p14:tracePt t="3519" x="1752600" y="949325"/>
          <p14:tracePt t="3520" x="1758950" y="949325"/>
          <p14:tracePt t="3521" x="1771650" y="955675"/>
          <p14:tracePt t="3522" x="1784350" y="955675"/>
          <p14:tracePt t="3523" x="1797050" y="955675"/>
          <p14:tracePt t="3524" x="1803400" y="955675"/>
          <p14:tracePt t="3525" x="1816100" y="955675"/>
          <p14:tracePt t="3526" x="1828800" y="955675"/>
          <p14:tracePt t="3527" x="1841500" y="962025"/>
          <p14:tracePt t="3528" x="1854200" y="962025"/>
          <p14:tracePt t="3529" x="1866900" y="962025"/>
          <p14:tracePt t="3530" x="1879600" y="962025"/>
          <p14:tracePt t="3531" x="1885950" y="962025"/>
          <p14:tracePt t="3532" x="1898650" y="968375"/>
          <p14:tracePt t="3533" x="1911350" y="968375"/>
          <p14:tracePt t="3535" x="1924050" y="974725"/>
          <p14:tracePt t="3535" x="1930400" y="974725"/>
          <p14:tracePt t="3536" x="1943100" y="974725"/>
          <p14:tracePt t="3537" x="1955800" y="981075"/>
          <p14:tracePt t="3538" x="1962150" y="987425"/>
          <p14:tracePt t="3539" x="1974850" y="987425"/>
          <p14:tracePt t="3540" x="1987550" y="987425"/>
          <p14:tracePt t="3541" x="2000250" y="993775"/>
          <p14:tracePt t="3542" x="2006600" y="993775"/>
          <p14:tracePt t="3543" x="2019300" y="1000125"/>
          <p14:tracePt t="3544" x="2032000" y="1006475"/>
          <p14:tracePt t="3545" x="2038350" y="1006475"/>
          <p14:tracePt t="3546" x="2044700" y="1012825"/>
          <p14:tracePt t="3547" x="2058988" y="1012825"/>
          <p14:tracePt t="3548" x="2071688" y="1019175"/>
          <p14:tracePt t="3549" x="2078038" y="1025525"/>
          <p14:tracePt t="3550" x="2084388" y="1025525"/>
          <p14:tracePt t="3551" x="2090738" y="1031875"/>
          <p14:tracePt t="3552" x="2097088" y="1038225"/>
          <p14:tracePt t="3553" x="2109788" y="1038225"/>
          <p14:tracePt t="3554" x="2116138" y="1044575"/>
          <p14:tracePt t="3555" x="2128838" y="1050925"/>
          <p14:tracePt t="3556" x="2135188" y="1050925"/>
          <p14:tracePt t="3557" x="2141538" y="1057275"/>
          <p14:tracePt t="3560" x="2147888" y="1063625"/>
          <p14:tracePt t="3560" x="2154238" y="1069975"/>
          <p14:tracePt t="3561" x="2160588" y="1069975"/>
          <p14:tracePt t="3562" x="2166938" y="1077913"/>
          <p14:tracePt t="3563" x="2173288" y="1084263"/>
          <p14:tracePt t="3564" x="2179638" y="1084263"/>
          <p14:tracePt t="3565" x="2179638" y="1090613"/>
          <p14:tracePt t="3566" x="2179638" y="1096963"/>
          <p14:tracePt t="3568" x="2192338" y="1103313"/>
          <p14:tracePt t="3570" x="2198688" y="1109663"/>
          <p14:tracePt t="3572" x="2205038" y="1116013"/>
          <p14:tracePt t="3573" x="2205038" y="1122363"/>
          <p14:tracePt t="3574" x="2211388" y="1122363"/>
          <p14:tracePt t="3575" x="2211388" y="1128713"/>
          <p14:tracePt t="3577" x="2211388" y="1135063"/>
          <p14:tracePt t="3579" x="2217738" y="1141413"/>
          <p14:tracePt t="3580" x="2217738" y="1147763"/>
          <p14:tracePt t="3582" x="2224088" y="1154113"/>
          <p14:tracePt t="3585" x="2224088" y="1160463"/>
          <p14:tracePt t="3586" x="2224088" y="1166813"/>
          <p14:tracePt t="3588" x="2230438" y="1173163"/>
          <p14:tracePt t="3589" x="2230438" y="1179513"/>
          <p14:tracePt t="3591" x="2230438" y="1185863"/>
          <p14:tracePt t="3593" x="2230438" y="1192213"/>
          <p14:tracePt t="3594" x="2230438" y="1198563"/>
          <p14:tracePt t="3595" x="2230438" y="1204913"/>
          <p14:tracePt t="3597" x="2230438" y="1211263"/>
          <p14:tracePt t="3598" x="2230438" y="1217613"/>
          <p14:tracePt t="3600" x="2236788" y="1223963"/>
          <p14:tracePt t="3601" x="2236788" y="1230313"/>
          <p14:tracePt t="3602" x="2236788" y="1236663"/>
          <p14:tracePt t="3603" x="2236788" y="1243013"/>
          <p14:tracePt t="3605" x="2236788" y="1249363"/>
          <p14:tracePt t="3607" x="2236788" y="1255713"/>
          <p14:tracePt t="3608" x="2236788" y="1262063"/>
          <p14:tracePt t="3610" x="2236788" y="1268413"/>
          <p14:tracePt t="3611" x="2236788" y="1274763"/>
          <p14:tracePt t="3613" x="2236788" y="1281113"/>
          <p14:tracePt t="3614" x="2236788" y="1287463"/>
          <p14:tracePt t="3616" x="2236788" y="1293813"/>
          <p14:tracePt t="3618" x="2236788" y="1300163"/>
          <p14:tracePt t="3619" x="2236788" y="1306513"/>
          <p14:tracePt t="3621" x="2236788" y="1312863"/>
          <p14:tracePt t="3624" x="2236788" y="1319213"/>
          <p14:tracePt t="3626" x="2236788" y="1325563"/>
          <p14:tracePt t="3628" x="2236788" y="1331913"/>
          <p14:tracePt t="3631" x="2236788" y="1338263"/>
          <p14:tracePt t="3633" x="2236788" y="1344613"/>
          <p14:tracePt t="3636" x="2236788" y="1350963"/>
          <p14:tracePt t="3644" x="2236788" y="1357313"/>
          <p14:tracePt t="3650" x="2236788" y="1363663"/>
          <p14:tracePt t="3735" x="2236788" y="1357313"/>
          <p14:tracePt t="3740" x="2236788" y="1350963"/>
          <p14:tracePt t="3745" x="2236788" y="1338263"/>
          <p14:tracePt t="3747" x="2236788" y="1331913"/>
          <p14:tracePt t="3749" x="2236788" y="1325563"/>
          <p14:tracePt t="3751" x="2236788" y="1319213"/>
          <p14:tracePt t="3753" x="2243138" y="1319213"/>
          <p14:tracePt t="3754" x="2243138" y="1312863"/>
          <p14:tracePt t="3755" x="2243138" y="1306513"/>
          <p14:tracePt t="3756" x="2243138" y="1300163"/>
          <p14:tracePt t="3758" x="2249488" y="1293813"/>
          <p14:tracePt t="3761" x="2255838" y="1287463"/>
          <p14:tracePt t="3762" x="2255838" y="1281113"/>
          <p14:tracePt t="3764" x="2262188" y="1274763"/>
          <p14:tracePt t="3765" x="2262188" y="1268413"/>
          <p14:tracePt t="3766" x="2268538" y="1262063"/>
          <p14:tracePt t="3768" x="2268538" y="1255713"/>
          <p14:tracePt t="3769" x="2274888" y="1249363"/>
          <p14:tracePt t="3771" x="2281238" y="1243013"/>
          <p14:tracePt t="3772" x="2281238" y="1236663"/>
          <p14:tracePt t="3773" x="2287588" y="1230313"/>
          <p14:tracePt t="3777" x="2293938" y="1217613"/>
          <p14:tracePt t="3777" x="2300288" y="1211263"/>
          <p14:tracePt t="3778" x="2306638" y="1211263"/>
          <p14:tracePt t="3779" x="2306638" y="1204913"/>
          <p14:tracePt t="3780" x="2312988" y="1198563"/>
          <p14:tracePt t="3781" x="2319338" y="1192213"/>
          <p14:tracePt t="3782" x="2325688" y="1185863"/>
          <p14:tracePt t="3783" x="2332038" y="1185863"/>
          <p14:tracePt t="3784" x="2332038" y="1179513"/>
          <p14:tracePt t="3785" x="2338388" y="1173163"/>
          <p14:tracePt t="3786" x="2344738" y="1173163"/>
          <p14:tracePt t="3787" x="2351088" y="1166813"/>
          <p14:tracePt t="3788" x="2357438" y="1160463"/>
          <p14:tracePt t="3789" x="2363788" y="1154113"/>
          <p14:tracePt t="3790" x="2370138" y="1147763"/>
          <p14:tracePt t="3791" x="2376488" y="1147763"/>
          <p14:tracePt t="3793" x="2382838" y="1141413"/>
          <p14:tracePt t="3793" x="2389188" y="1135063"/>
          <p14:tracePt t="3794" x="2395538" y="1135063"/>
          <p14:tracePt t="3795" x="2401888" y="1128713"/>
          <p14:tracePt t="3796" x="2408238" y="1122363"/>
          <p14:tracePt t="3797" x="2420938" y="1122363"/>
          <p14:tracePt t="3798" x="2420938" y="1116013"/>
          <p14:tracePt t="3799" x="2433638" y="1109663"/>
          <p14:tracePt t="3801" x="2446338" y="1096963"/>
          <p14:tracePt t="3802" x="2452688" y="1096963"/>
          <p14:tracePt t="3803" x="2465388" y="1090613"/>
          <p14:tracePt t="3804" x="2471738" y="1090613"/>
          <p14:tracePt t="3805" x="2478088" y="1084263"/>
          <p14:tracePt t="3806" x="2490788" y="1077913"/>
          <p14:tracePt t="3807" x="2497138" y="1077913"/>
          <p14:tracePt t="3808" x="2509838" y="1069975"/>
          <p14:tracePt t="3810" x="2524125" y="1063625"/>
          <p14:tracePt t="3810" x="2530475" y="1057275"/>
          <p14:tracePt t="3811" x="2536825" y="1057275"/>
          <p14:tracePt t="3812" x="2549525" y="1050925"/>
          <p14:tracePt t="3813" x="2562225" y="1044575"/>
          <p14:tracePt t="3814" x="2568575" y="1044575"/>
          <p14:tracePt t="3815" x="2587625" y="1038225"/>
          <p14:tracePt t="3816" x="2593975" y="1038225"/>
          <p14:tracePt t="3818" x="2606675" y="1031875"/>
          <p14:tracePt t="3818" x="2613025" y="1031875"/>
          <p14:tracePt t="3819" x="2625725" y="1025525"/>
          <p14:tracePt t="3820" x="2638425" y="1019175"/>
          <p14:tracePt t="3821" x="2651125" y="1019175"/>
          <p14:tracePt t="3822" x="2663825" y="1012825"/>
          <p14:tracePt t="3823" x="2676525" y="1012825"/>
          <p14:tracePt t="3824" x="2689225" y="1006475"/>
          <p14:tracePt t="3826" x="2708275" y="1000125"/>
          <p14:tracePt t="3827" x="2720975" y="1000125"/>
          <p14:tracePt t="3828" x="2733675" y="993775"/>
          <p14:tracePt t="3829" x="2746375" y="993775"/>
          <p14:tracePt t="3830" x="2765425" y="987425"/>
          <p14:tracePt t="3831" x="2771775" y="987425"/>
          <p14:tracePt t="3832" x="2784475" y="981075"/>
          <p14:tracePt t="3833" x="2797175" y="981075"/>
          <p14:tracePt t="3834" x="2809875" y="981075"/>
          <p14:tracePt t="3835" x="2822575" y="974725"/>
          <p14:tracePt t="3836" x="2835275" y="974725"/>
          <p14:tracePt t="3837" x="2854325" y="974725"/>
          <p14:tracePt t="3838" x="2867025" y="974725"/>
          <p14:tracePt t="3839" x="2873375" y="968375"/>
          <p14:tracePt t="3840" x="2886075" y="968375"/>
          <p14:tracePt t="3841" x="2898775" y="968375"/>
          <p14:tracePt t="3843" x="2917825" y="968375"/>
          <p14:tracePt t="3843" x="2930525" y="962025"/>
          <p14:tracePt t="3844" x="2943225" y="962025"/>
          <p14:tracePt t="3845" x="2955925" y="962025"/>
          <p14:tracePt t="3846" x="2962275" y="962025"/>
          <p14:tracePt t="3847" x="2982913" y="955675"/>
          <p14:tracePt t="3848" x="2995613" y="955675"/>
          <p14:tracePt t="3849" x="3008313" y="955675"/>
          <p14:tracePt t="3851" x="3021013" y="955675"/>
          <p14:tracePt t="3851" x="3033713" y="955675"/>
          <p14:tracePt t="3852" x="3046413" y="955675"/>
          <p14:tracePt t="3853" x="3059113" y="955675"/>
          <p14:tracePt t="3854" x="3071813" y="955675"/>
          <p14:tracePt t="3855" x="3084513" y="949325"/>
          <p14:tracePt t="3856" x="3103563" y="949325"/>
          <p14:tracePt t="3857" x="3116263" y="949325"/>
          <p14:tracePt t="3858" x="3128963" y="949325"/>
          <p14:tracePt t="3860" x="3135313" y="949325"/>
          <p14:tracePt t="3860" x="3148013" y="949325"/>
          <p14:tracePt t="3861" x="3167063" y="949325"/>
          <p14:tracePt t="3862" x="3179763" y="949325"/>
          <p14:tracePt t="3863" x="3192463" y="949325"/>
          <p14:tracePt t="3864" x="3205163" y="949325"/>
          <p14:tracePt t="3865" x="3224213" y="949325"/>
          <p14:tracePt t="3866" x="3230563" y="949325"/>
          <p14:tracePt t="3868" x="3243263" y="949325"/>
          <p14:tracePt t="3868" x="3255963" y="949325"/>
          <p14:tracePt t="3869" x="3268663" y="949325"/>
          <p14:tracePt t="3870" x="3287713" y="949325"/>
          <p14:tracePt t="3871" x="3294063" y="949325"/>
          <p14:tracePt t="3872" x="3306763" y="949325"/>
          <p14:tracePt t="3873" x="3319463" y="949325"/>
          <p14:tracePt t="3874" x="3332163" y="949325"/>
          <p14:tracePt t="3876" x="3344863" y="949325"/>
          <p14:tracePt t="3876" x="3357563" y="949325"/>
          <p14:tracePt t="3877" x="3370263" y="949325"/>
          <p14:tracePt t="3878" x="3382963" y="949325"/>
          <p14:tracePt t="3879" x="3395663" y="955675"/>
          <p14:tracePt t="3880" x="3402013" y="955675"/>
          <p14:tracePt t="3881" x="3421063" y="962025"/>
          <p14:tracePt t="3882" x="3435350" y="962025"/>
          <p14:tracePt t="3884" x="3460750" y="962025"/>
          <p14:tracePt t="3885" x="3467100" y="968375"/>
          <p14:tracePt t="3886" x="3479800" y="968375"/>
          <p14:tracePt t="3887" x="3492500" y="974725"/>
          <p14:tracePt t="3888" x="3498850" y="974725"/>
          <p14:tracePt t="3889" x="3517900" y="974725"/>
          <p14:tracePt t="3890" x="3524250" y="981075"/>
          <p14:tracePt t="3891" x="3536950" y="981075"/>
          <p14:tracePt t="3892" x="3549650" y="981075"/>
          <p14:tracePt t="3893" x="3556000" y="987425"/>
          <p14:tracePt t="3894" x="3568700" y="987425"/>
          <p14:tracePt t="3895" x="3575050" y="987425"/>
          <p14:tracePt t="3896" x="3587750" y="993775"/>
          <p14:tracePt t="3897" x="3600450" y="1000125"/>
          <p14:tracePt t="3898" x="3606800" y="1000125"/>
          <p14:tracePt t="3899" x="3619500" y="1006475"/>
          <p14:tracePt t="3901" x="3625850" y="1006475"/>
          <p14:tracePt t="3901" x="3638550" y="1012825"/>
          <p14:tracePt t="3902" x="3644900" y="1012825"/>
          <p14:tracePt t="3903" x="3651250" y="1019175"/>
          <p14:tracePt t="3904" x="3663950" y="1019175"/>
          <p14:tracePt t="3905" x="3676650" y="1025525"/>
          <p14:tracePt t="3906" x="3683000" y="1031875"/>
          <p14:tracePt t="3907" x="3689350" y="1031875"/>
          <p14:tracePt t="3909" x="3702050" y="1044575"/>
          <p14:tracePt t="3910" x="3708400" y="1044575"/>
          <p14:tracePt t="3911" x="3721100" y="1050925"/>
          <p14:tracePt t="3912" x="3727450" y="1057275"/>
          <p14:tracePt t="3913" x="3740150" y="1063625"/>
          <p14:tracePt t="3915" x="3746500" y="1069975"/>
          <p14:tracePt t="3916" x="3759200" y="1077913"/>
          <p14:tracePt t="3917" x="3765550" y="1084263"/>
          <p14:tracePt t="3918" x="3771900" y="1084263"/>
          <p14:tracePt t="3919" x="3778250" y="1090613"/>
          <p14:tracePt t="3920" x="3784600" y="1103313"/>
          <p14:tracePt t="3921" x="3790950" y="1103313"/>
          <p14:tracePt t="3923" x="3797300" y="1109663"/>
          <p14:tracePt t="3924" x="3810000" y="1122363"/>
          <p14:tracePt t="3926" x="3816350" y="1128713"/>
          <p14:tracePt t="3926" x="3822700" y="1135063"/>
          <p14:tracePt t="3927" x="3829050" y="1141413"/>
          <p14:tracePt t="3929" x="3835400" y="1147763"/>
          <p14:tracePt t="3934" x="3860800" y="1179513"/>
          <p14:tracePt t="3935" x="3867150" y="1185863"/>
          <p14:tracePt t="3936" x="3867150" y="1192213"/>
          <p14:tracePt t="3937" x="3873500" y="1198563"/>
          <p14:tracePt t="3938" x="3879850" y="1204913"/>
          <p14:tracePt t="3939" x="3879850" y="1211263"/>
          <p14:tracePt t="3940" x="3887788" y="1217613"/>
          <p14:tracePt t="3942" x="3894138" y="1223963"/>
          <p14:tracePt t="3943" x="3894138" y="1230313"/>
          <p14:tracePt t="3944" x="3900488" y="1236663"/>
          <p14:tracePt t="3945" x="3906838" y="1243013"/>
          <p14:tracePt t="3946" x="3906838" y="1249363"/>
          <p14:tracePt t="3947" x="3913188" y="1255713"/>
          <p14:tracePt t="3948" x="3913188" y="1262063"/>
          <p14:tracePt t="3949" x="3913188" y="1268413"/>
          <p14:tracePt t="3951" x="3919538" y="1274763"/>
          <p14:tracePt t="3951" x="3919538" y="1281113"/>
          <p14:tracePt t="3952" x="3925888" y="1287463"/>
          <p14:tracePt t="3953" x="3925888" y="1293813"/>
          <p14:tracePt t="3954" x="3932238" y="1293813"/>
          <p14:tracePt t="3955" x="3932238" y="1300163"/>
          <p14:tracePt t="3956" x="3938588" y="1306513"/>
          <p14:tracePt t="3957" x="3938588" y="1312863"/>
          <p14:tracePt t="3959" x="3938588" y="1319213"/>
          <p14:tracePt t="3960" x="3944938" y="1325563"/>
          <p14:tracePt t="3961" x="3944938" y="1331913"/>
          <p14:tracePt t="3963" x="3944938" y="1338263"/>
          <p14:tracePt t="3964" x="3951288" y="1344613"/>
          <p14:tracePt t="3966" x="3951288" y="1350963"/>
          <p14:tracePt t="3968" x="3957638" y="1357313"/>
          <p14:tracePt t="3970" x="3957638" y="1363663"/>
          <p14:tracePt t="3972" x="3957638" y="1370013"/>
          <p14:tracePt t="3973" x="3963988" y="1370013"/>
          <p14:tracePt t="3976" x="3963988" y="1376363"/>
          <p14:tracePt t="3977" x="3963988" y="1382713"/>
          <p14:tracePt t="3979" x="3963988" y="1389063"/>
          <p14:tracePt t="3984" x="3963988" y="1395413"/>
          <p14:tracePt t="3989" x="3963988" y="1401763"/>
          <p14:tracePt t="3994" x="3970338" y="1401763"/>
          <p14:tracePt t="4520" x="3970338" y="1395413"/>
          <p14:tracePt t="4527" x="3963988" y="1389063"/>
          <p14:tracePt t="4532" x="3963988" y="1382713"/>
          <p14:tracePt t="4534" x="3957638" y="1376363"/>
          <p14:tracePt t="4539" x="3957638" y="1370013"/>
          <p14:tracePt t="4540" x="3951288" y="1370013"/>
          <p14:tracePt t="4544" x="3951288" y="1363663"/>
          <p14:tracePt t="4547" x="3951288" y="1357313"/>
          <p14:tracePt t="4550" x="3944938" y="1357313"/>
          <p14:tracePt t="4552" x="3944938" y="1350963"/>
          <p14:tracePt t="4553" x="3938588" y="1350963"/>
          <p14:tracePt t="4554" x="3938588" y="1344613"/>
          <p14:tracePt t="4558" x="3932238" y="1338263"/>
          <p14:tracePt t="4562" x="3932238" y="1331913"/>
          <p14:tracePt t="4563" x="3925888" y="1331913"/>
          <p14:tracePt t="4565" x="3919538" y="1331913"/>
          <p14:tracePt t="4566" x="3919538" y="1325563"/>
          <p14:tracePt t="4568" x="3913188" y="1319213"/>
          <p14:tracePt t="4572" x="3906838" y="1312863"/>
          <p14:tracePt t="4575" x="3900488" y="1306513"/>
          <p14:tracePt t="4576" x="3894138" y="1306513"/>
          <p14:tracePt t="4577" x="3894138" y="1300163"/>
          <p14:tracePt t="4579" x="3887788" y="1300163"/>
          <p14:tracePt t="4580" x="3887788" y="1293813"/>
          <p14:tracePt t="4581" x="3879850" y="1293813"/>
          <p14:tracePt t="4583" x="3873500" y="1287463"/>
          <p14:tracePt t="4585" x="3873500" y="1281113"/>
          <p14:tracePt t="4586" x="3867150" y="1281113"/>
          <p14:tracePt t="4588" x="3860800" y="1274763"/>
          <p14:tracePt t="4589" x="3854450" y="1274763"/>
          <p14:tracePt t="4590" x="3854450" y="1268413"/>
          <p14:tracePt t="4592" x="3848100" y="1262063"/>
          <p14:tracePt t="4594" x="3841750" y="1262063"/>
          <p14:tracePt t="4595" x="3841750" y="1255713"/>
          <p14:tracePt t="4596" x="3835400" y="1255713"/>
          <p14:tracePt t="4597" x="3835400" y="1249363"/>
          <p14:tracePt t="4598" x="3829050" y="1249363"/>
          <p14:tracePt t="4600" x="3822700" y="1243013"/>
          <p14:tracePt t="4601" x="3816350" y="1236663"/>
          <p14:tracePt t="4603" x="3810000" y="1236663"/>
          <p14:tracePt t="4604" x="3803650" y="1230313"/>
          <p14:tracePt t="4606" x="3797300" y="1223963"/>
          <p14:tracePt t="4608" x="3790950" y="1217613"/>
          <p14:tracePt t="4609" x="3784600" y="1217613"/>
          <p14:tracePt t="4610" x="3778250" y="1211263"/>
          <p14:tracePt t="4612" x="3771900" y="1204913"/>
          <p14:tracePt t="4613" x="3765550" y="1198563"/>
          <p14:tracePt t="4614" x="3759200" y="1198563"/>
          <p14:tracePt t="4615" x="3752850" y="1192213"/>
          <p14:tracePt t="4616" x="3746500" y="1192213"/>
          <p14:tracePt t="4617" x="3740150" y="1192213"/>
          <p14:tracePt t="4618" x="3733800" y="1185863"/>
          <p14:tracePt t="4619" x="3727450" y="1179513"/>
          <p14:tracePt t="4620" x="3721100" y="1179513"/>
          <p14:tracePt t="4621" x="3714750" y="1173163"/>
          <p14:tracePt t="4622" x="3702050" y="1173163"/>
          <p14:tracePt t="4623" x="3695700" y="1166813"/>
          <p14:tracePt t="4625" x="3689350" y="1166813"/>
          <p14:tracePt t="4625" x="3683000" y="1160463"/>
          <p14:tracePt t="4626" x="3676650" y="1154113"/>
          <p14:tracePt t="4627" x="3670300" y="1154113"/>
          <p14:tracePt t="4628" x="3663950" y="1147763"/>
          <p14:tracePt t="4629" x="3651250" y="1141413"/>
          <p14:tracePt t="4630" x="3644900" y="1141413"/>
          <p14:tracePt t="4631" x="3638550" y="1141413"/>
          <p14:tracePt t="4633" x="3619500" y="1135063"/>
          <p14:tracePt t="4634" x="3613150" y="1128713"/>
          <p14:tracePt t="4635" x="3606800" y="1128713"/>
          <p14:tracePt t="4636" x="3594100" y="1122363"/>
          <p14:tracePt t="4637" x="3587750" y="1122363"/>
          <p14:tracePt t="4638" x="3581400" y="1122363"/>
          <p14:tracePt t="4639" x="3568700" y="1116013"/>
          <p14:tracePt t="4640" x="3562350" y="1116013"/>
          <p14:tracePt t="4641" x="3556000" y="1116013"/>
          <p14:tracePt t="4642" x="3549650" y="1109663"/>
          <p14:tracePt t="4643" x="3536950" y="1109663"/>
          <p14:tracePt t="4644" x="3536950" y="1103313"/>
          <p14:tracePt t="4645" x="3524250" y="1103313"/>
          <p14:tracePt t="4646" x="3517900" y="1103313"/>
          <p14:tracePt t="4647" x="3511550" y="1096963"/>
          <p14:tracePt t="4648" x="3498850" y="1096963"/>
          <p14:tracePt t="4649" x="3492500" y="1096963"/>
          <p14:tracePt t="4650" x="3479800" y="1090613"/>
          <p14:tracePt t="4652" x="3467100" y="1090613"/>
          <p14:tracePt t="4653" x="3460750" y="1090613"/>
          <p14:tracePt t="4654" x="3454400" y="1084263"/>
          <p14:tracePt t="4655" x="3448050" y="1084263"/>
          <p14:tracePt t="4656" x="3435350" y="1084263"/>
          <p14:tracePt t="4658" x="3427413" y="1077913"/>
          <p14:tracePt t="4658" x="3421063" y="1077913"/>
          <p14:tracePt t="4659" x="3414713" y="1077913"/>
          <p14:tracePt t="4660" x="3408363" y="1069975"/>
          <p14:tracePt t="4661" x="3402013" y="1069975"/>
          <p14:tracePt t="4662" x="3389313" y="1069975"/>
          <p14:tracePt t="4663" x="3382963" y="1069975"/>
          <p14:tracePt t="4664" x="3370263" y="1069975"/>
          <p14:tracePt t="4666" x="3363913" y="1063625"/>
          <p14:tracePt t="4667" x="3351213" y="1063625"/>
          <p14:tracePt t="4668" x="3344863" y="1063625"/>
          <p14:tracePt t="4669" x="3332163" y="1063625"/>
          <p14:tracePt t="4670" x="3325813" y="1063625"/>
          <p14:tracePt t="4671" x="3319463" y="1063625"/>
          <p14:tracePt t="4672" x="3313113" y="1063625"/>
          <p14:tracePt t="4673" x="3306763" y="1063625"/>
          <p14:tracePt t="4674" x="3294063" y="1063625"/>
          <p14:tracePt t="4675" x="3287713" y="1063625"/>
          <p14:tracePt t="4677" x="3281363" y="1063625"/>
          <p14:tracePt t="4677" x="3268663" y="1063625"/>
          <p14:tracePt t="4678" x="3255963" y="1063625"/>
          <p14:tracePt t="4680" x="3249613" y="1063625"/>
          <p14:tracePt t="4681" x="3243263" y="1063625"/>
          <p14:tracePt t="4683" x="3230563" y="1063625"/>
          <p14:tracePt t="4683" x="3217863" y="1063625"/>
          <p14:tracePt t="4684" x="3211513" y="1063625"/>
          <p14:tracePt t="4685" x="3205163" y="1063625"/>
          <p14:tracePt t="4686" x="3198813" y="1063625"/>
          <p14:tracePt t="4687" x="3192463" y="1063625"/>
          <p14:tracePt t="4688" x="3186113" y="1063625"/>
          <p14:tracePt t="4689" x="3173413" y="1063625"/>
          <p14:tracePt t="4690" x="3167063" y="1063625"/>
          <p14:tracePt t="4691" x="3160713" y="1063625"/>
          <p14:tracePt t="4692" x="3154363" y="1063625"/>
          <p14:tracePt t="4693" x="3148013" y="1063625"/>
          <p14:tracePt t="4694" x="3141663" y="1063625"/>
          <p14:tracePt t="4695" x="3128963" y="1063625"/>
          <p14:tracePt t="4696" x="3122613" y="1063625"/>
          <p14:tracePt t="4697" x="3116263" y="1063625"/>
          <p14:tracePt t="4698" x="3109913" y="1063625"/>
          <p14:tracePt t="4699" x="3103563" y="1063625"/>
          <p14:tracePt t="4700" x="3097213" y="1063625"/>
          <p14:tracePt t="4701" x="3090863" y="1063625"/>
          <p14:tracePt t="4703" x="3078163" y="1063625"/>
          <p14:tracePt t="4704" x="3071813" y="1063625"/>
          <p14:tracePt t="4705" x="3065463" y="1063625"/>
          <p14:tracePt t="4708" x="3046413" y="1063625"/>
          <p14:tracePt t="4709" x="3040063" y="1063625"/>
          <p14:tracePt t="4710" x="3033713" y="1069975"/>
          <p14:tracePt t="4711" x="3027363" y="1069975"/>
          <p14:tracePt t="4712" x="3021013" y="1069975"/>
          <p14:tracePt t="4714" x="3014663" y="1069975"/>
          <p14:tracePt t="4716" x="3001963" y="1069975"/>
          <p14:tracePt t="4718" x="2995613" y="1069975"/>
          <p14:tracePt t="4719" x="2989263" y="1077913"/>
          <p14:tracePt t="4720" x="2982913" y="1077913"/>
          <p14:tracePt t="4721" x="2976563" y="1077913"/>
          <p14:tracePt t="4722" x="2968625" y="1077913"/>
          <p14:tracePt t="4723" x="2962275" y="1084263"/>
          <p14:tracePt t="4725" x="2955925" y="1084263"/>
          <p14:tracePt t="4726" x="2949575" y="1084263"/>
          <p14:tracePt t="4728" x="2943225" y="1084263"/>
          <p14:tracePt t="4729" x="2936875" y="1084263"/>
          <p14:tracePt t="4730" x="2930525" y="1084263"/>
          <p14:tracePt t="4733" x="2924175" y="1090613"/>
          <p14:tracePt t="4733" x="2917825" y="1090613"/>
          <p14:tracePt t="4735" x="2911475" y="1090613"/>
          <p14:tracePt t="4736" x="2911475" y="1096963"/>
          <p14:tracePt t="4737" x="2905125" y="1096963"/>
          <p14:tracePt t="4738" x="2898775" y="1096963"/>
          <p14:tracePt t="4741" x="2892425" y="1103313"/>
          <p14:tracePt t="4742" x="2886075" y="1103313"/>
          <p14:tracePt t="4744" x="2879725" y="1103313"/>
          <p14:tracePt t="4745" x="2873375" y="1103313"/>
          <p14:tracePt t="4747" x="2873375" y="1109663"/>
          <p14:tracePt t="4748" x="2867025" y="1109663"/>
          <p14:tracePt t="4749" x="2867025" y="1116013"/>
          <p14:tracePt t="4750" x="2860675" y="1116013"/>
          <p14:tracePt t="4751" x="2854325" y="1116013"/>
          <p14:tracePt t="4752" x="2854325" y="1122363"/>
          <p14:tracePt t="4754" x="2847975" y="1122363"/>
          <p14:tracePt t="4756" x="2841625" y="1128713"/>
          <p14:tracePt t="4758" x="2835275" y="1128713"/>
          <p14:tracePt t="4758" x="2835275" y="1135063"/>
          <p14:tracePt t="4759" x="2828925" y="1135063"/>
          <p14:tracePt t="4760" x="2828925" y="1141413"/>
          <p14:tracePt t="4761" x="2822575" y="1141413"/>
          <p14:tracePt t="4762" x="2822575" y="1147763"/>
          <p14:tracePt t="4763" x="2816225" y="1147763"/>
          <p14:tracePt t="4766" x="2803525" y="1154113"/>
          <p14:tracePt t="4767" x="2803525" y="1160463"/>
          <p14:tracePt t="4769" x="2797175" y="1166813"/>
          <p14:tracePt t="4770" x="2790825" y="1173163"/>
          <p14:tracePt t="4771" x="2784475" y="1173163"/>
          <p14:tracePt t="4772" x="2784475" y="1185863"/>
          <p14:tracePt t="4773" x="2778125" y="1192213"/>
          <p14:tracePt t="4775" x="2771775" y="1192213"/>
          <p14:tracePt t="4776" x="2765425" y="1198563"/>
          <p14:tracePt t="4777" x="2759075" y="1211263"/>
          <p14:tracePt t="4778" x="2759075" y="1217613"/>
          <p14:tracePt t="4779" x="2752725" y="1223963"/>
          <p14:tracePt t="4780" x="2746375" y="1230313"/>
          <p14:tracePt t="4781" x="2746375" y="1236663"/>
          <p14:tracePt t="4783" x="2740025" y="1243013"/>
          <p14:tracePt t="4783" x="2733675" y="1249363"/>
          <p14:tracePt t="4784" x="2733675" y="1255713"/>
          <p14:tracePt t="4785" x="2727325" y="1262063"/>
          <p14:tracePt t="4786" x="2720975" y="1268413"/>
          <p14:tracePt t="4788" x="2714625" y="1281113"/>
          <p14:tracePt t="4788" x="2708275" y="1287463"/>
          <p14:tracePt t="4789" x="2708275" y="1293813"/>
          <p14:tracePt t="4791" x="2701925" y="1300163"/>
          <p14:tracePt t="4791" x="2695575" y="1306513"/>
          <p14:tracePt t="4792" x="2689225" y="1319213"/>
          <p14:tracePt t="4793" x="2689225" y="1331913"/>
          <p14:tracePt t="4794" x="2682875" y="1338263"/>
          <p14:tracePt t="4795" x="2682875" y="1344613"/>
          <p14:tracePt t="4796" x="2670175" y="1350963"/>
          <p14:tracePt t="4797" x="2670175" y="1363663"/>
          <p14:tracePt t="4798" x="2663825" y="1376363"/>
          <p14:tracePt t="4799" x="2663825" y="1382713"/>
          <p14:tracePt t="4800" x="2657475" y="1395413"/>
          <p14:tracePt t="4801" x="2651125" y="1401763"/>
          <p14:tracePt t="4802" x="2651125" y="1414463"/>
          <p14:tracePt t="4803" x="2644775" y="1420813"/>
          <p14:tracePt t="4804" x="2638425" y="1433513"/>
          <p14:tracePt t="4805" x="2632075" y="1446213"/>
          <p14:tracePt t="4806" x="2632075" y="1452563"/>
          <p14:tracePt t="4808" x="2625725" y="1458913"/>
          <p14:tracePt t="4808" x="2625725" y="1465263"/>
          <p14:tracePt t="4809" x="2625725" y="1477963"/>
          <p14:tracePt t="4810" x="2619375" y="1490663"/>
          <p14:tracePt t="4811" x="2619375" y="1497013"/>
          <p14:tracePt t="4812" x="2613025" y="1511300"/>
          <p14:tracePt t="4813" x="2613025" y="1517650"/>
          <p14:tracePt t="4814" x="2613025" y="1530350"/>
          <p14:tracePt t="4816" x="2606675" y="1536700"/>
          <p14:tracePt t="4816" x="2606675" y="1543050"/>
          <p14:tracePt t="4817" x="2600325" y="1555750"/>
          <p14:tracePt t="4818" x="2600325" y="1562100"/>
          <p14:tracePt t="4819" x="2600325" y="1574800"/>
          <p14:tracePt t="4820" x="2593975" y="1587500"/>
          <p14:tracePt t="4821" x="2593975" y="1593850"/>
          <p14:tracePt t="4822" x="2593975" y="1600200"/>
          <p14:tracePt t="4823" x="2593975" y="1606550"/>
          <p14:tracePt t="4824" x="2593975" y="1619250"/>
          <p14:tracePt t="4825" x="2587625" y="1625600"/>
          <p14:tracePt t="4826" x="2587625" y="1638300"/>
          <p14:tracePt t="4827" x="2587625" y="1651000"/>
          <p14:tracePt t="4828" x="2587625" y="1657350"/>
          <p14:tracePt t="4829" x="2587625" y="1663700"/>
          <p14:tracePt t="4830" x="2587625" y="1670050"/>
          <p14:tracePt t="4831" x="2587625" y="1682750"/>
          <p14:tracePt t="4832" x="2587625" y="1689100"/>
          <p14:tracePt t="4833" x="2587625" y="1695450"/>
          <p14:tracePt t="4834" x="2587625" y="1708150"/>
          <p14:tracePt t="4835" x="2587625" y="1720850"/>
          <p14:tracePt t="4836" x="2587625" y="1727200"/>
          <p14:tracePt t="4838" x="2587625" y="1739900"/>
          <p14:tracePt t="4839" x="2587625" y="1752600"/>
          <p14:tracePt t="4841" x="2587625" y="1758950"/>
          <p14:tracePt t="4841" x="2587625" y="1771650"/>
          <p14:tracePt t="4843" x="2587625" y="1784350"/>
          <p14:tracePt t="4844" x="2587625" y="1790700"/>
          <p14:tracePt t="4845" x="2587625" y="1803400"/>
          <p14:tracePt t="4846" x="2593975" y="1816100"/>
          <p14:tracePt t="4847" x="2593975" y="1822450"/>
          <p14:tracePt t="4849" x="2593975" y="1835150"/>
          <p14:tracePt t="4850" x="2593975" y="1841500"/>
          <p14:tracePt t="4851" x="2593975" y="1854200"/>
          <p14:tracePt t="4852" x="2600325" y="1860550"/>
          <p14:tracePt t="4853" x="2600325" y="1866900"/>
          <p14:tracePt t="4854" x="2600325" y="1879600"/>
          <p14:tracePt t="4855" x="2606675" y="1892300"/>
          <p14:tracePt t="4857" x="2606675" y="1905000"/>
          <p14:tracePt t="4858" x="2606675" y="1911350"/>
          <p14:tracePt t="4859" x="2606675" y="1917700"/>
          <p14:tracePt t="4860" x="2606675" y="1924050"/>
          <p14:tracePt t="4861" x="2606675" y="1938338"/>
          <p14:tracePt t="4862" x="2606675" y="1944688"/>
          <p14:tracePt t="4863" x="2613025" y="1951038"/>
          <p14:tracePt t="4864" x="2613025" y="1957388"/>
          <p14:tracePt t="4866" x="2613025" y="1963738"/>
          <p14:tracePt t="4866" x="2613025" y="1970088"/>
          <p14:tracePt t="4867" x="2613025" y="1976438"/>
          <p14:tracePt t="4868" x="2613025" y="1982788"/>
          <p14:tracePt t="4869" x="2613025" y="1995488"/>
          <p14:tracePt t="4871" x="2613025" y="2001838"/>
          <p14:tracePt t="4872" x="2613025" y="2014538"/>
          <p14:tracePt t="4873" x="2619375" y="2020888"/>
          <p14:tracePt t="4874" x="2619375" y="2027238"/>
          <p14:tracePt t="4875" x="2619375" y="2033588"/>
          <p14:tracePt t="4876" x="2619375" y="2039938"/>
          <p14:tracePt t="4877" x="2619375" y="2046288"/>
          <p14:tracePt t="4878" x="2619375" y="2052638"/>
          <p14:tracePt t="4879" x="2619375" y="2058988"/>
          <p14:tracePt t="4880" x="2619375" y="2065338"/>
          <p14:tracePt t="4881" x="2619375" y="2071688"/>
          <p14:tracePt t="4883" x="2619375" y="2078038"/>
          <p14:tracePt t="4885" x="2619375" y="2084388"/>
          <p14:tracePt t="4886" x="2619375" y="2090738"/>
          <p14:tracePt t="4887" x="2619375" y="2097088"/>
          <p14:tracePt t="4888" x="2625725" y="2103438"/>
          <p14:tracePt t="4891" x="2625725" y="2109788"/>
          <p14:tracePt t="4893" x="2625725" y="2116138"/>
          <p14:tracePt t="4894" x="2625725" y="2122488"/>
          <p14:tracePt t="4897" x="2625725" y="2128838"/>
          <p14:tracePt t="4899" x="2625725" y="2135188"/>
          <p14:tracePt t="4902" x="2625725" y="2141538"/>
          <p14:tracePt t="4905" x="2625725" y="2147888"/>
          <p14:tracePt t="4908" x="2625725" y="2154238"/>
          <p14:tracePt t="4914" x="2625725" y="2160588"/>
          <p14:tracePt t="5035" x="2619375" y="2160588"/>
          <p14:tracePt t="5041" x="2613025" y="2160588"/>
          <p14:tracePt t="5059" x="2606675" y="2160588"/>
          <p14:tracePt t="5061" x="2600325" y="2160588"/>
          <p14:tracePt t="5064" x="2593975" y="2160588"/>
          <p14:tracePt t="5068" x="2587625" y="2160588"/>
          <p14:tracePt t="5071" x="2581275" y="2160588"/>
          <p14:tracePt t="5075" x="2574925" y="2154238"/>
          <p14:tracePt t="5077" x="2568575" y="2154238"/>
          <p14:tracePt t="5079" x="2562225" y="2154238"/>
          <p14:tracePt t="5082" x="2555875" y="2154238"/>
          <p14:tracePt t="5084" x="2555875" y="2147888"/>
          <p14:tracePt t="5085" x="2549525" y="2147888"/>
          <p14:tracePt t="5087" x="2543175" y="2147888"/>
          <p14:tracePt t="5089" x="2536825" y="2147888"/>
          <p14:tracePt t="5092" x="2530475" y="2147888"/>
          <p14:tracePt t="5094" x="2524125" y="2147888"/>
          <p14:tracePt t="5097" x="2517775" y="2147888"/>
          <p14:tracePt t="5099" x="2509838" y="2147888"/>
          <p14:tracePt t="5101" x="2503488" y="2147888"/>
          <p14:tracePt t="5105" x="2497138" y="2147888"/>
          <p14:tracePt t="5107" x="2490788" y="2147888"/>
          <p14:tracePt t="5108" x="2484438" y="2147888"/>
          <p14:tracePt t="5110" x="2478088" y="2147888"/>
          <p14:tracePt t="5113" x="2471738" y="2147888"/>
          <p14:tracePt t="5115" x="2465388" y="2147888"/>
          <p14:tracePt t="5117" x="2459038" y="2147888"/>
          <p14:tracePt t="5121" x="2452688" y="2147888"/>
          <p14:tracePt t="5124" x="2446338" y="2147888"/>
          <p14:tracePt t="5129" x="2439988" y="2147888"/>
          <p14:tracePt t="5132" x="2433638" y="2147888"/>
          <p14:tracePt t="5136" x="2427288" y="2147888"/>
          <p14:tracePt t="5141" x="2420938" y="2147888"/>
          <p14:tracePt t="5146" x="2414588" y="2147888"/>
          <p14:tracePt t="5153" x="2408238" y="2147888"/>
          <p14:tracePt t="5154" x="2408238" y="2141538"/>
          <p14:tracePt t="5168" x="2401888" y="2141538"/>
          <p14:tracePt t="5344" x="2408238" y="2141538"/>
          <p14:tracePt t="5347" x="2414588" y="2141538"/>
          <p14:tracePt t="5349" x="2420938" y="2141538"/>
          <p14:tracePt t="5352" x="2427288" y="2141538"/>
          <p14:tracePt t="5354" x="2433638" y="2141538"/>
          <p14:tracePt t="5357" x="2439988" y="2141538"/>
          <p14:tracePt t="5359" x="2446338" y="2141538"/>
          <p14:tracePt t="5361" x="2452688" y="2141538"/>
          <p14:tracePt t="5362" x="2459038" y="2141538"/>
          <p14:tracePt t="5365" x="2471738" y="2141538"/>
          <p14:tracePt t="5366" x="2478088" y="2141538"/>
          <p14:tracePt t="5368" x="2484438" y="2141538"/>
          <p14:tracePt t="5369" x="2490788" y="2141538"/>
          <p14:tracePt t="5370" x="2497138" y="2141538"/>
          <p14:tracePt t="5371" x="2503488" y="2141538"/>
          <p14:tracePt t="5372" x="2509838" y="2141538"/>
          <p14:tracePt t="5373" x="2524125" y="2141538"/>
          <p14:tracePt t="5374" x="2530475" y="2141538"/>
          <p14:tracePt t="5375" x="2536825" y="2141538"/>
          <p14:tracePt t="5376" x="2543175" y="2141538"/>
          <p14:tracePt t="5378" x="2555875" y="2141538"/>
          <p14:tracePt t="5379" x="2562225" y="2135188"/>
          <p14:tracePt t="5380" x="2574925" y="2135188"/>
          <p14:tracePt t="5382" x="2581275" y="2135188"/>
          <p14:tracePt t="5382" x="2593975" y="2135188"/>
          <p14:tracePt t="5383" x="2600325" y="2135188"/>
          <p14:tracePt t="5384" x="2606675" y="2135188"/>
          <p14:tracePt t="5385" x="2619375" y="2135188"/>
          <p14:tracePt t="5386" x="2632075" y="2135188"/>
          <p14:tracePt t="5387" x="2638425" y="2135188"/>
          <p14:tracePt t="5388" x="2651125" y="2135188"/>
          <p14:tracePt t="5390" x="2657475" y="2135188"/>
          <p14:tracePt t="5390" x="2670175" y="2135188"/>
          <p14:tracePt t="5391" x="2682875" y="2135188"/>
          <p14:tracePt t="5392" x="2695575" y="2135188"/>
          <p14:tracePt t="5393" x="2708275" y="2135188"/>
          <p14:tracePt t="5394" x="2720975" y="2135188"/>
          <p14:tracePt t="5396" x="2727325" y="2135188"/>
          <p14:tracePt t="5396" x="2733675" y="2135188"/>
          <p14:tracePt t="5397" x="2752725" y="2135188"/>
          <p14:tracePt t="5398" x="2759075" y="2135188"/>
          <p14:tracePt t="5399" x="2771775" y="2135188"/>
          <p14:tracePt t="5400" x="2790825" y="2135188"/>
          <p14:tracePt t="5401" x="2803525" y="2135188"/>
          <p14:tracePt t="5402" x="2816225" y="2135188"/>
          <p14:tracePt t="5403" x="2822575" y="2135188"/>
          <p14:tracePt t="5404" x="2835275" y="2135188"/>
          <p14:tracePt t="5405" x="2854325" y="2135188"/>
          <p14:tracePt t="5407" x="2879725" y="2135188"/>
          <p14:tracePt t="5408" x="2892425" y="2135188"/>
          <p14:tracePt t="5409" x="2911475" y="2135188"/>
          <p14:tracePt t="5410" x="2917825" y="2135188"/>
          <p14:tracePt t="5411" x="2930525" y="2135188"/>
          <p14:tracePt t="5412" x="2943225" y="2135188"/>
          <p14:tracePt t="5413" x="2955925" y="2135188"/>
          <p14:tracePt t="5415" x="2976563" y="2135188"/>
          <p14:tracePt t="5415" x="2989263" y="2135188"/>
          <p14:tracePt t="5416" x="3008313" y="2135188"/>
          <p14:tracePt t="5417" x="3014663" y="2135188"/>
          <p14:tracePt t="5418" x="3033713" y="2135188"/>
          <p14:tracePt t="5419" x="3046413" y="2135188"/>
          <p14:tracePt t="5420" x="3059113" y="2135188"/>
          <p14:tracePt t="5421" x="3071813" y="2135188"/>
          <p14:tracePt t="5422" x="3090863" y="2135188"/>
          <p14:tracePt t="5423" x="3097213" y="2135188"/>
          <p14:tracePt t="5424" x="3116263" y="2135188"/>
          <p14:tracePt t="5425" x="3128963" y="2135188"/>
          <p14:tracePt t="5426" x="3148013" y="2135188"/>
          <p14:tracePt t="5427" x="3160713" y="2135188"/>
          <p14:tracePt t="5428" x="3173413" y="2135188"/>
          <p14:tracePt t="5429" x="3186113" y="2135188"/>
          <p14:tracePt t="5430" x="3198813" y="2135188"/>
          <p14:tracePt t="5432" x="3211513" y="2135188"/>
          <p14:tracePt t="5432" x="3230563" y="2135188"/>
          <p14:tracePt t="5433" x="3243263" y="2135188"/>
          <p14:tracePt t="5434" x="3262313" y="2135188"/>
          <p14:tracePt t="5435" x="3275013" y="2135188"/>
          <p14:tracePt t="5436" x="3287713" y="2135188"/>
          <p14:tracePt t="5437" x="3300413" y="2135188"/>
          <p14:tracePt t="5438" x="3313113" y="2135188"/>
          <p14:tracePt t="5440" x="3325813" y="2135188"/>
          <p14:tracePt t="5440" x="3344863" y="2135188"/>
          <p14:tracePt t="5441" x="3357563" y="2135188"/>
          <p14:tracePt t="5442" x="3363913" y="2135188"/>
          <p14:tracePt t="5443" x="3382963" y="2135188"/>
          <p14:tracePt t="5444" x="3389313" y="2135188"/>
          <p14:tracePt t="5445" x="3408363" y="2135188"/>
          <p14:tracePt t="5446" x="3414713" y="2135188"/>
          <p14:tracePt t="5448" x="3448050" y="2135188"/>
          <p14:tracePt t="5449" x="3454400" y="2135188"/>
          <p14:tracePt t="5450" x="3473450" y="2135188"/>
          <p14:tracePt t="5452" x="3492500" y="2135188"/>
          <p14:tracePt t="5453" x="3498850" y="2135188"/>
          <p14:tracePt t="5454" x="3517900" y="2135188"/>
          <p14:tracePt t="5455" x="3524250" y="2135188"/>
          <p14:tracePt t="5456" x="3536950" y="2135188"/>
          <p14:tracePt t="5457" x="3543300" y="2135188"/>
          <p14:tracePt t="5458" x="3549650" y="2135188"/>
          <p14:tracePt t="5459" x="3562350" y="2135188"/>
          <p14:tracePt t="5460" x="3575050" y="2135188"/>
          <p14:tracePt t="5461" x="3581400" y="2135188"/>
          <p14:tracePt t="5462" x="3587750" y="2135188"/>
          <p14:tracePt t="5463" x="3600450" y="2135188"/>
          <p14:tracePt t="5465" x="3606800" y="2135188"/>
          <p14:tracePt t="5465" x="3613150" y="2135188"/>
          <p14:tracePt t="5466" x="3619500" y="2135188"/>
          <p14:tracePt t="5467" x="3625850" y="2135188"/>
          <p14:tracePt t="5468" x="3632200" y="2135188"/>
          <p14:tracePt t="5469" x="3638550" y="2135188"/>
          <p14:tracePt t="5470" x="3651250" y="2135188"/>
          <p14:tracePt t="5471" x="3657600" y="2135188"/>
          <p14:tracePt t="5473" x="3663950" y="2135188"/>
          <p14:tracePt t="5475" x="3670300" y="2135188"/>
          <p14:tracePt t="5476" x="3676650" y="2135188"/>
          <p14:tracePt t="5477" x="3683000" y="2135188"/>
          <p14:tracePt t="5479" x="3689350" y="2135188"/>
          <p14:tracePt t="5482" x="3695700" y="2135188"/>
          <p14:tracePt t="5484" x="3702050" y="2135188"/>
          <p14:tracePt t="5490" x="3708400" y="2135188"/>
          <p14:tracePt t="6186" x="3702050" y="2128838"/>
          <p14:tracePt t="6190" x="3695700" y="2128838"/>
          <p14:tracePt t="6195" x="3689350" y="2128838"/>
          <p14:tracePt t="6198" x="3683000" y="2128838"/>
          <p14:tracePt t="6199" x="3683000" y="2122488"/>
          <p14:tracePt t="6201" x="3676650" y="2122488"/>
          <p14:tracePt t="6205" x="3670300" y="2122488"/>
          <p14:tracePt t="6207" x="3663950" y="2122488"/>
          <p14:tracePt t="6210" x="3663950" y="2116138"/>
          <p14:tracePt t="6210" x="3657600" y="2116138"/>
          <p14:tracePt t="6214" x="3651250" y="2116138"/>
          <p14:tracePt t="6215" x="3644900" y="2116138"/>
          <p14:tracePt t="6216" x="3638550" y="2116138"/>
          <p14:tracePt t="6218" x="3638550" y="2109788"/>
          <p14:tracePt t="6219" x="3632200" y="2109788"/>
          <p14:tracePt t="6220" x="3625850" y="2109788"/>
          <p14:tracePt t="6222" x="3619500" y="2109788"/>
          <p14:tracePt t="6223" x="3613150" y="2109788"/>
          <p14:tracePt t="6224" x="3613150" y="2103438"/>
          <p14:tracePt t="6225" x="3606800" y="2103438"/>
          <p14:tracePt t="6226" x="3600450" y="2103438"/>
          <p14:tracePt t="6227" x="3594100" y="2103438"/>
          <p14:tracePt t="6228" x="3587750" y="2103438"/>
          <p14:tracePt t="6230" x="3581400" y="2103438"/>
          <p14:tracePt t="6231" x="3575050" y="2103438"/>
          <p14:tracePt t="6232" x="3568700" y="2103438"/>
          <p14:tracePt t="6233" x="3568700" y="2097088"/>
          <p14:tracePt t="6234" x="3562350" y="2097088"/>
          <p14:tracePt t="6235" x="3556000" y="2097088"/>
          <p14:tracePt t="6236" x="3549650" y="2097088"/>
          <p14:tracePt t="6237" x="3543300" y="2097088"/>
          <p14:tracePt t="6238" x="3536950" y="2097088"/>
          <p14:tracePt t="6239" x="3530600" y="2097088"/>
          <p14:tracePt t="6240" x="3524250" y="2097088"/>
          <p14:tracePt t="6241" x="3517900" y="2090738"/>
          <p14:tracePt t="6242" x="3511550" y="2090738"/>
          <p14:tracePt t="6243" x="3505200" y="2090738"/>
          <p14:tracePt t="6244" x="3498850" y="2090738"/>
          <p14:tracePt t="6245" x="3486150" y="2090738"/>
          <p14:tracePt t="6247" x="3479800" y="2090738"/>
          <p14:tracePt t="6248" x="3467100" y="2090738"/>
          <p14:tracePt t="6249" x="3460750" y="2090738"/>
          <p14:tracePt t="6250" x="3454400" y="2090738"/>
          <p14:tracePt t="6251" x="3448050" y="2090738"/>
          <p14:tracePt t="6253" x="3441700" y="2090738"/>
          <p14:tracePt t="6255" x="3427413" y="2084388"/>
          <p14:tracePt t="6256" x="3421063" y="2084388"/>
          <p14:tracePt t="6257" x="3414713" y="2084388"/>
          <p14:tracePt t="6258" x="3408363" y="2084388"/>
          <p14:tracePt t="6259" x="3402013" y="2084388"/>
          <p14:tracePt t="6260" x="3395663" y="2084388"/>
          <p14:tracePt t="6261" x="3389313" y="2078038"/>
          <p14:tracePt t="6262" x="3382963" y="2078038"/>
          <p14:tracePt t="6263" x="3376613" y="2078038"/>
          <p14:tracePt t="6264" x="3363913" y="2078038"/>
          <p14:tracePt t="6265" x="3357563" y="2078038"/>
          <p14:tracePt t="6267" x="3351213" y="2078038"/>
          <p14:tracePt t="6268" x="3344863" y="2078038"/>
          <p14:tracePt t="6269" x="3338513" y="2078038"/>
          <p14:tracePt t="6270" x="3325813" y="2071688"/>
          <p14:tracePt t="6272" x="3319463" y="2071688"/>
          <p14:tracePt t="6272" x="3313113" y="2071688"/>
          <p14:tracePt t="6274" x="3306763" y="2071688"/>
          <p14:tracePt t="6275" x="3294063" y="2071688"/>
          <p14:tracePt t="6276" x="3287713" y="2071688"/>
          <p14:tracePt t="6277" x="3281363" y="2071688"/>
          <p14:tracePt t="6278" x="3275013" y="2071688"/>
          <p14:tracePt t="6280" x="3268663" y="2065338"/>
          <p14:tracePt t="6281" x="3262313" y="2065338"/>
          <p14:tracePt t="6282" x="3255963" y="2065338"/>
          <p14:tracePt t="6284" x="3249613" y="2065338"/>
          <p14:tracePt t="6285" x="3243263" y="2065338"/>
          <p14:tracePt t="6286" x="3236913" y="2065338"/>
          <p14:tracePt t="6287" x="3230563" y="2065338"/>
          <p14:tracePt t="6289" x="3224213" y="2065338"/>
          <p14:tracePt t="6290" x="3217863" y="2058988"/>
          <p14:tracePt t="6292" x="3211513" y="2058988"/>
          <p14:tracePt t="6293" x="3205163" y="2058988"/>
          <p14:tracePt t="6294" x="3198813" y="2058988"/>
          <p14:tracePt t="6297" x="3192463" y="2058988"/>
          <p14:tracePt t="6298" x="3186113" y="2058988"/>
          <p14:tracePt t="6300" x="3179763" y="2058988"/>
          <p14:tracePt t="6302" x="3173413" y="2058988"/>
          <p14:tracePt t="6305" x="3167063" y="2058988"/>
          <p14:tracePt t="6306" x="3160713" y="2058988"/>
          <p14:tracePt t="6309" x="3154363" y="2058988"/>
          <p14:tracePt t="6311" x="3148013" y="2058988"/>
          <p14:tracePt t="6313" x="3141663" y="2058988"/>
          <p14:tracePt t="6317" x="3135313" y="2058988"/>
          <p14:tracePt t="6320" x="3128963" y="2058988"/>
          <p14:tracePt t="6324" x="3122613" y="2058988"/>
          <p14:tracePt t="6330" x="3116263" y="2058988"/>
          <p14:tracePt t="6332" x="3109913" y="2058988"/>
          <p14:tracePt t="6334" x="3103563" y="2058988"/>
          <p14:tracePt t="6340" x="3097213" y="2058988"/>
          <p14:tracePt t="6343" x="3090863" y="2058988"/>
          <p14:tracePt t="6347" x="3084513" y="2058988"/>
          <p14:tracePt t="6348" x="3084513" y="2065338"/>
          <p14:tracePt t="6350" x="3078163" y="2065338"/>
          <p14:tracePt t="6353" x="3071813" y="2065338"/>
          <p14:tracePt t="6356" x="3071813" y="2071688"/>
          <p14:tracePt t="6357" x="3065463" y="2071688"/>
          <p14:tracePt t="6360" x="3059113" y="2071688"/>
          <p14:tracePt t="6361" x="3059113" y="2078038"/>
          <p14:tracePt t="6363" x="3052763" y="2078038"/>
          <p14:tracePt t="6366" x="3046413" y="2084388"/>
          <p14:tracePt t="6370" x="3040063" y="2084388"/>
          <p14:tracePt t="6372" x="3033713" y="2090738"/>
          <p14:tracePt t="6374" x="3027363" y="2097088"/>
          <p14:tracePt t="6378" x="3021013" y="2103438"/>
          <p14:tracePt t="6380" x="3014663" y="2103438"/>
          <p14:tracePt t="6381" x="3014663" y="2109788"/>
          <p14:tracePt t="6382" x="3008313" y="2109788"/>
          <p14:tracePt t="6384" x="3008313" y="2116138"/>
          <p14:tracePt t="6385" x="3001963" y="2116138"/>
          <p14:tracePt t="6387" x="2995613" y="2116138"/>
          <p14:tracePt t="6388" x="2989263" y="2122488"/>
          <p14:tracePt t="6390" x="2989263" y="2128838"/>
          <p14:tracePt t="6391" x="2982913" y="2128838"/>
          <p14:tracePt t="6393" x="2982913" y="2135188"/>
          <p14:tracePt t="6394" x="2976563" y="2135188"/>
          <p14:tracePt t="6396" x="2968625" y="2141538"/>
          <p14:tracePt t="6399" x="2962275" y="2141538"/>
          <p14:tracePt t="6400" x="2962275" y="2147888"/>
          <p14:tracePt t="6401" x="2955925" y="2147888"/>
          <p14:tracePt t="6403" x="2955925" y="2154238"/>
          <p14:tracePt t="6405" x="2949575" y="2154238"/>
          <p14:tracePt t="6408" x="2943225" y="2160588"/>
          <p14:tracePt t="6410" x="2936875" y="2160588"/>
          <p14:tracePt t="6411" x="2936875" y="2166938"/>
          <p14:tracePt t="6413" x="2930525" y="2173288"/>
          <p14:tracePt t="6415" x="2924175" y="2173288"/>
          <p14:tracePt t="6417" x="2917825" y="2173288"/>
          <p14:tracePt t="6418" x="2917825" y="2179638"/>
          <p14:tracePt t="6419" x="2911475" y="2179638"/>
          <p14:tracePt t="6421" x="2911475" y="2185988"/>
          <p14:tracePt t="6423" x="2905125" y="2192338"/>
          <p14:tracePt t="6425" x="2898775" y="2192338"/>
          <p14:tracePt t="6426" x="2898775" y="2198688"/>
          <p14:tracePt t="6427" x="2892425" y="2198688"/>
          <p14:tracePt t="6428" x="2892425" y="2205038"/>
          <p14:tracePt t="6431" x="2892425" y="2211388"/>
          <p14:tracePt t="6432" x="2886075" y="2211388"/>
          <p14:tracePt t="6435" x="2879725" y="2211388"/>
          <p14:tracePt t="6436" x="2879725" y="2217738"/>
          <p14:tracePt t="6438" x="2873375" y="2217738"/>
          <p14:tracePt t="6439" x="2873375" y="2224088"/>
          <p14:tracePt t="6442" x="2867025" y="2230438"/>
          <p14:tracePt t="6445" x="2860675" y="2230438"/>
          <p14:tracePt t="6446" x="2860675" y="2236788"/>
          <p14:tracePt t="6448" x="2854325" y="2243138"/>
          <p14:tracePt t="6451" x="2854325" y="2249488"/>
          <p14:tracePt t="6452" x="2847975" y="2249488"/>
          <p14:tracePt t="6455" x="2841625" y="2249488"/>
          <p14:tracePt t="6455" x="2841625" y="2255838"/>
          <p14:tracePt t="6457" x="2841625" y="2262188"/>
          <p14:tracePt t="6458" x="2835275" y="2262188"/>
          <p14:tracePt t="6460" x="2828925" y="2268538"/>
          <p14:tracePt t="6463" x="2822575" y="2268538"/>
          <p14:tracePt t="6465" x="2822575" y="2274888"/>
          <p14:tracePt t="6468" x="2816225" y="2281238"/>
          <p14:tracePt t="6469" x="2809875" y="2287588"/>
          <p14:tracePt t="6472" x="2803525" y="2287588"/>
          <p14:tracePt t="6474" x="2803525" y="2293938"/>
          <p14:tracePt t="6476" x="2797175" y="2300288"/>
          <p14:tracePt t="6478" x="2790825" y="2306638"/>
          <p14:tracePt t="6481" x="2784475" y="2306638"/>
          <p14:tracePt t="6482" x="2784475" y="2312988"/>
          <p14:tracePt t="6485" x="2778125" y="2319338"/>
          <p14:tracePt t="6488" x="2771775" y="2325688"/>
          <p14:tracePt t="6489" x="2765425" y="2325688"/>
          <p14:tracePt t="6492" x="2765425" y="2332038"/>
          <p14:tracePt t="6495" x="2759075" y="2338388"/>
          <p14:tracePt t="6497" x="2752725" y="2338388"/>
          <p14:tracePt t="6498" x="2752725" y="2344738"/>
          <p14:tracePt t="6500" x="2746375" y="2344738"/>
          <p14:tracePt t="6503" x="2746375" y="2351088"/>
          <p14:tracePt t="6505" x="2740025" y="2359025"/>
          <p14:tracePt t="6509" x="2733675" y="2359025"/>
          <p14:tracePt t="6510" x="2733675" y="2365375"/>
          <p14:tracePt t="6513" x="2727325" y="2365375"/>
          <p14:tracePt t="6515" x="2727325" y="2371725"/>
          <p14:tracePt t="6518" x="2727325" y="2378075"/>
          <p14:tracePt t="6519" x="2720975" y="2378075"/>
          <p14:tracePt t="6524" x="2714625" y="2384425"/>
          <p14:tracePt t="6530" x="2714625" y="2390775"/>
          <p14:tracePt t="6533" x="2708275" y="2390775"/>
          <p14:tracePt t="6539" x="2708275" y="2397125"/>
          <p14:tracePt t="6643" x="2714625" y="2397125"/>
          <p14:tracePt t="6649" x="2720975" y="2397125"/>
          <p14:tracePt t="6652" x="2727325" y="2397125"/>
          <p14:tracePt t="6652" x="2727325" y="2390775"/>
          <p14:tracePt t="6654" x="2733675" y="2390775"/>
          <p14:tracePt t="6656" x="2740025" y="2390775"/>
          <p14:tracePt t="6659" x="2746375" y="2384425"/>
          <p14:tracePt t="6661" x="2752725" y="2384425"/>
          <p14:tracePt t="6663" x="2759075" y="2384425"/>
          <p14:tracePt t="6668" x="2765425" y="2384425"/>
          <p14:tracePt t="6669" x="2765425" y="2378075"/>
          <p14:tracePt t="6671" x="2771775" y="2378075"/>
          <p14:tracePt t="6672" x="2778125" y="2378075"/>
          <p14:tracePt t="6675" x="2784475" y="2371725"/>
          <p14:tracePt t="6677" x="2790825" y="2371725"/>
          <p14:tracePt t="6679" x="2797175" y="2371725"/>
          <p14:tracePt t="6681" x="2797175" y="2365375"/>
          <p14:tracePt t="6683" x="2803525" y="2365375"/>
          <p14:tracePt t="6685" x="2809875" y="2365375"/>
          <p14:tracePt t="6688" x="2816225" y="2365375"/>
          <p14:tracePt t="6696" x="2816225" y="2359025"/>
          <p14:tracePt t="6697" x="2822575" y="2359025"/>
          <p14:tracePt t="6702" x="2828925" y="2359025"/>
          <p14:tracePt t="6708" x="2828925" y="2351088"/>
          <p14:tracePt t="6767" x="2822575" y="2351088"/>
          <p14:tracePt t="6769" x="2822575" y="2344738"/>
          <p14:tracePt t="6773" x="2816225" y="2344738"/>
          <p14:tracePt t="6775" x="2816225" y="2338388"/>
          <p14:tracePt t="6776" x="2809875" y="2338388"/>
          <p14:tracePt t="6779" x="2803525" y="2338388"/>
          <p14:tracePt t="6782" x="2797175" y="2332038"/>
          <p14:tracePt t="6784" x="2790825" y="2332038"/>
          <p14:tracePt t="6786" x="2784475" y="2332038"/>
          <p14:tracePt t="6790" x="2778125" y="2325688"/>
          <p14:tracePt t="6790" x="2771775" y="2325688"/>
          <p14:tracePt t="6792" x="2765425" y="2325688"/>
          <p14:tracePt t="6793" x="2759075" y="2325688"/>
          <p14:tracePt t="6796" x="2752725" y="2325688"/>
          <p14:tracePt t="6797" x="2746375" y="2325688"/>
          <p14:tracePt t="6798" x="2740025" y="2325688"/>
          <p14:tracePt t="6799" x="2733675" y="2325688"/>
          <p14:tracePt t="6800" x="2727325" y="2325688"/>
          <p14:tracePt t="6802" x="2720975" y="2325688"/>
          <p14:tracePt t="6804" x="2708275" y="2325688"/>
          <p14:tracePt t="6805" x="2701925" y="2325688"/>
          <p14:tracePt t="6806" x="2695575" y="2325688"/>
          <p14:tracePt t="6807" x="2689225" y="2325688"/>
          <p14:tracePt t="6808" x="2682875" y="2325688"/>
          <p14:tracePt t="6809" x="2676525" y="2325688"/>
          <p14:tracePt t="6810" x="2670175" y="2325688"/>
          <p14:tracePt t="6811" x="2663825" y="2325688"/>
          <p14:tracePt t="6812" x="2657475" y="2325688"/>
          <p14:tracePt t="6814" x="2651125" y="2325688"/>
          <p14:tracePt t="6815" x="2644775" y="2325688"/>
          <p14:tracePt t="6816" x="2632075" y="2325688"/>
          <p14:tracePt t="6817" x="2625725" y="2325688"/>
          <p14:tracePt t="6818" x="2619375" y="2325688"/>
          <p14:tracePt t="6819" x="2606675" y="2325688"/>
          <p14:tracePt t="6821" x="2600325" y="2325688"/>
          <p14:tracePt t="6822" x="2593975" y="2325688"/>
          <p14:tracePt t="6823" x="2587625" y="2325688"/>
          <p14:tracePt t="6824" x="2581275" y="2325688"/>
          <p14:tracePt t="6825" x="2568575" y="2325688"/>
          <p14:tracePt t="6826" x="2562225" y="2325688"/>
          <p14:tracePt t="6829" x="2543175" y="2325688"/>
          <p14:tracePt t="6830" x="2536825" y="2325688"/>
          <p14:tracePt t="6831" x="2530475" y="2325688"/>
          <p14:tracePt t="6832" x="2524125" y="2325688"/>
          <p14:tracePt t="6833" x="2517775" y="2325688"/>
          <p14:tracePt t="6834" x="2509838" y="2325688"/>
          <p14:tracePt t="6835" x="2503488" y="2325688"/>
          <p14:tracePt t="6836" x="2497138" y="2325688"/>
          <p14:tracePt t="6837" x="2490788" y="2325688"/>
          <p14:tracePt t="6838" x="2484438" y="2325688"/>
          <p14:tracePt t="6839" x="2478088" y="2325688"/>
          <p14:tracePt t="6840" x="2471738" y="2325688"/>
          <p14:tracePt t="6841" x="2465388" y="2325688"/>
          <p14:tracePt t="6842" x="2459038" y="2332038"/>
          <p14:tracePt t="6843" x="2452688" y="2332038"/>
          <p14:tracePt t="6844" x="2446338" y="2332038"/>
          <p14:tracePt t="6845" x="2439988" y="2332038"/>
          <p14:tracePt t="6847" x="2433638" y="2332038"/>
          <p14:tracePt t="6848" x="2427288" y="2332038"/>
          <p14:tracePt t="6850" x="2420938" y="2332038"/>
          <p14:tracePt t="6851" x="2414588" y="2332038"/>
          <p14:tracePt t="6854" x="2408238" y="2338388"/>
          <p14:tracePt t="6855" x="2401888" y="2338388"/>
          <p14:tracePt t="6857" x="2395538" y="2338388"/>
          <p14:tracePt t="6859" x="2389188" y="2338388"/>
          <p14:tracePt t="6861" x="2382838" y="2338388"/>
          <p14:tracePt t="6864" x="2376488" y="2338388"/>
          <p14:tracePt t="6867" x="2370138" y="2338388"/>
          <p14:tracePt t="6871" x="2363788" y="2338388"/>
          <p14:tracePt t="6874" x="2357438" y="2338388"/>
          <p14:tracePt t="6883" x="2351088" y="2338388"/>
          <p14:tracePt t="6885" x="2351088" y="2344738"/>
          <p14:tracePt t="6888" x="2344738" y="2344738"/>
          <p14:tracePt t="6893" x="2338388" y="2344738"/>
          <p14:tracePt t="6901" x="2332038" y="2344738"/>
          <p14:tracePt t="6904" x="2332038" y="2351088"/>
          <p14:tracePt t="6905" x="2325688" y="2351088"/>
          <p14:tracePt t="6909" x="2319338" y="2351088"/>
          <p14:tracePt t="6916" x="2312988" y="2351088"/>
          <p14:tracePt t="6919" x="2312988" y="2359025"/>
          <p14:tracePt t="6921" x="2306638" y="2359025"/>
          <p14:tracePt t="6924" x="2300288" y="2359025"/>
          <p14:tracePt t="6926" x="2300288" y="2365375"/>
          <p14:tracePt t="6929" x="2293938" y="2365375"/>
          <p14:tracePt t="6938" x="2281238" y="2371725"/>
          <p14:tracePt t="6939" x="2274888" y="2371725"/>
          <p14:tracePt t="6943" x="2268538" y="2371725"/>
          <p14:tracePt t="6946" x="2262188" y="2378075"/>
          <p14:tracePt t="6951" x="2255838" y="2378075"/>
          <p14:tracePt t="6954" x="2255838" y="2384425"/>
          <p14:tracePt t="6955" x="2249488" y="2384425"/>
          <p14:tracePt t="6959" x="2243138" y="2384425"/>
          <p14:tracePt t="6964" x="2243138" y="2390775"/>
          <p14:tracePt t="6966" x="2236788" y="2390775"/>
          <p14:tracePt t="6971" x="2230438" y="2390775"/>
          <p14:tracePt t="7022" x="2230438" y="2397125"/>
          <p14:tracePt t="7060" x="2236788" y="2397125"/>
          <p14:tracePt t="7062" x="2243138" y="2397125"/>
          <p14:tracePt t="7065" x="2249488" y="2397125"/>
          <p14:tracePt t="7067" x="2255838" y="2397125"/>
          <p14:tracePt t="7070" x="2262188" y="2397125"/>
          <p14:tracePt t="7072" x="2268538" y="2397125"/>
          <p14:tracePt t="7073" x="2274888" y="2397125"/>
          <p14:tracePt t="7075" x="2281238" y="2397125"/>
          <p14:tracePt t="7076" x="2287588" y="2397125"/>
          <p14:tracePt t="7079" x="2293938" y="2397125"/>
          <p14:tracePt t="7079" x="2300288" y="2397125"/>
          <p14:tracePt t="7080" x="2306638" y="2397125"/>
          <p14:tracePt t="7081" x="2312988" y="2397125"/>
          <p14:tracePt t="7082" x="2319338" y="2397125"/>
          <p14:tracePt t="7083" x="2325688" y="2397125"/>
          <p14:tracePt t="7084" x="2332038" y="2397125"/>
          <p14:tracePt t="7085" x="2338388" y="2397125"/>
          <p14:tracePt t="7087" x="2344738" y="2397125"/>
          <p14:tracePt t="7088" x="2351088" y="2397125"/>
          <p14:tracePt t="7088" x="2363788" y="2397125"/>
          <p14:tracePt t="7089" x="2370138" y="2397125"/>
          <p14:tracePt t="7090" x="2376488" y="2390775"/>
          <p14:tracePt t="7091" x="2389188" y="2390775"/>
          <p14:tracePt t="7092" x="2395538" y="2390775"/>
          <p14:tracePt t="7093" x="2401888" y="2390775"/>
          <p14:tracePt t="7094" x="2408238" y="2390775"/>
          <p14:tracePt t="7095" x="2420938" y="2390775"/>
          <p14:tracePt t="7096" x="2433638" y="2390775"/>
          <p14:tracePt t="7097" x="2439988" y="2390775"/>
          <p14:tracePt t="7098" x="2452688" y="2390775"/>
          <p14:tracePt t="7099" x="2459038" y="2390775"/>
          <p14:tracePt t="7100" x="2471738" y="2390775"/>
          <p14:tracePt t="7101" x="2484438" y="2390775"/>
          <p14:tracePt t="7102" x="2490788" y="2384425"/>
          <p14:tracePt t="7104" x="2503488" y="2384425"/>
          <p14:tracePt t="7104" x="2517775" y="2384425"/>
          <p14:tracePt t="7105" x="2530475" y="2384425"/>
          <p14:tracePt t="7106" x="2543175" y="2384425"/>
          <p14:tracePt t="7107" x="2549525" y="2384425"/>
          <p14:tracePt t="7108" x="2562225" y="2384425"/>
          <p14:tracePt t="7109" x="2574925" y="2384425"/>
          <p14:tracePt t="7110" x="2581275" y="2384425"/>
          <p14:tracePt t="7112" x="2600325" y="2384425"/>
          <p14:tracePt t="7112" x="2606675" y="2384425"/>
          <p14:tracePt t="7113" x="2625725" y="2378075"/>
          <p14:tracePt t="7114" x="2632075" y="2378075"/>
          <p14:tracePt t="7115" x="2644775" y="2378075"/>
          <p14:tracePt t="7116" x="2657475" y="2378075"/>
          <p14:tracePt t="7117" x="2670175" y="2378075"/>
          <p14:tracePt t="7118" x="2682875" y="2378075"/>
          <p14:tracePt t="7120" x="2708275" y="2378075"/>
          <p14:tracePt t="7121" x="2714625" y="2378075"/>
          <p14:tracePt t="7122" x="2733675" y="2378075"/>
          <p14:tracePt t="7123" x="2740025" y="2378075"/>
          <p14:tracePt t="7124" x="2752725" y="2378075"/>
          <p14:tracePt t="7125" x="2771775" y="2378075"/>
          <p14:tracePt t="7126" x="2778125" y="2378075"/>
          <p14:tracePt t="7127" x="2797175" y="2378075"/>
          <p14:tracePt t="7128" x="2803525" y="2378075"/>
          <p14:tracePt t="7129" x="2816225" y="2378075"/>
          <p14:tracePt t="7130" x="2828925" y="2378075"/>
          <p14:tracePt t="7131" x="2841625" y="2378075"/>
          <p14:tracePt t="7132" x="2854325" y="2378075"/>
          <p14:tracePt t="7133" x="2867025" y="2378075"/>
          <p14:tracePt t="7134" x="2879725" y="2378075"/>
          <p14:tracePt t="7135" x="2886075" y="2378075"/>
          <p14:tracePt t="7137" x="2905125" y="2378075"/>
          <p14:tracePt t="7137" x="2911475" y="2378075"/>
          <p14:tracePt t="7138" x="2924175" y="2378075"/>
          <p14:tracePt t="7139" x="2943225" y="2378075"/>
          <p14:tracePt t="7140" x="2949575" y="2378075"/>
          <p14:tracePt t="7141" x="2962275" y="2378075"/>
          <p14:tracePt t="7142" x="2968625" y="2378075"/>
          <p14:tracePt t="7143" x="2989263" y="2378075"/>
          <p14:tracePt t="7145" x="3014663" y="2378075"/>
          <p14:tracePt t="7146" x="3021013" y="2378075"/>
          <p14:tracePt t="7147" x="3033713" y="2378075"/>
          <p14:tracePt t="7148" x="3040063" y="2378075"/>
          <p14:tracePt t="7149" x="3052763" y="2378075"/>
          <p14:tracePt t="7150" x="3065463" y="2378075"/>
          <p14:tracePt t="7151" x="3078163" y="2378075"/>
          <p14:tracePt t="7152" x="3084513" y="2371725"/>
          <p14:tracePt t="7154" x="3103563" y="2371725"/>
          <p14:tracePt t="7154" x="3109913" y="2371725"/>
          <p14:tracePt t="7155" x="3116263" y="2371725"/>
          <p14:tracePt t="7156" x="3128963" y="2371725"/>
          <p14:tracePt t="7157" x="3135313" y="2371725"/>
          <p14:tracePt t="7158" x="3154363" y="2371725"/>
          <p14:tracePt t="7159" x="3160713" y="2371725"/>
          <p14:tracePt t="7160" x="3173413" y="2371725"/>
          <p14:tracePt t="7162" x="3179763" y="2371725"/>
          <p14:tracePt t="7162" x="3186113" y="2371725"/>
          <p14:tracePt t="7163" x="3198813" y="2371725"/>
          <p14:tracePt t="7164" x="3205163" y="2371725"/>
          <p14:tracePt t="7165" x="3217863" y="2371725"/>
          <p14:tracePt t="7166" x="3224213" y="2371725"/>
          <p14:tracePt t="7167" x="3230563" y="2371725"/>
          <p14:tracePt t="7168" x="3243263" y="2371725"/>
          <p14:tracePt t="7169" x="3249613" y="2371725"/>
          <p14:tracePt t="7170" x="3255963" y="2371725"/>
          <p14:tracePt t="7171" x="3262313" y="2371725"/>
          <p14:tracePt t="7172" x="3268663" y="2371725"/>
          <p14:tracePt t="7173" x="3275013" y="2371725"/>
          <p14:tracePt t="7174" x="3281363" y="2371725"/>
          <p14:tracePt t="7175" x="3294063" y="2371725"/>
          <p14:tracePt t="7177" x="3300413" y="2371725"/>
          <p14:tracePt t="7178" x="3306763" y="2371725"/>
          <p14:tracePt t="7179" x="3313113" y="2371725"/>
          <p14:tracePt t="7180" x="3319463" y="2371725"/>
          <p14:tracePt t="7181" x="3325813" y="2371725"/>
          <p14:tracePt t="7183" x="3332163" y="2371725"/>
          <p14:tracePt t="7184" x="3338513" y="2371725"/>
          <p14:tracePt t="7185" x="3344863" y="2371725"/>
          <p14:tracePt t="7187" x="3351213" y="2371725"/>
          <p14:tracePt t="7188" x="3357563" y="2371725"/>
          <p14:tracePt t="7190" x="3363913" y="2371725"/>
          <p14:tracePt t="7192" x="3370263" y="2371725"/>
          <p14:tracePt t="7193" x="3376613" y="2371725"/>
          <p14:tracePt t="7196" x="3382963" y="2371725"/>
          <p14:tracePt t="7198" x="3389313" y="2371725"/>
          <p14:tracePt t="7200" x="3395663" y="2371725"/>
          <p14:tracePt t="7203" x="3402013" y="2371725"/>
          <p14:tracePt t="7205" x="3402013" y="2378075"/>
          <p14:tracePt t="7206" x="3408363" y="2378075"/>
          <p14:tracePt t="7209" x="3414713" y="2378075"/>
          <p14:tracePt t="7218" x="3421063" y="2378075"/>
          <p14:tracePt t="7231" x="3427413" y="2378075"/>
          <p14:tracePt t="8156" x="3421063" y="2378075"/>
          <p14:tracePt t="8162" x="3414713" y="2378075"/>
          <p14:tracePt t="8165" x="3408363" y="2378075"/>
          <p14:tracePt t="8168" x="3402013" y="2378075"/>
          <p14:tracePt t="8172" x="3395663" y="2378075"/>
          <p14:tracePt t="8175" x="3395663" y="2371725"/>
          <p14:tracePt t="8177" x="3389313" y="2371725"/>
          <p14:tracePt t="8179" x="3382963" y="2371725"/>
          <p14:tracePt t="8182" x="3376613" y="2365375"/>
          <p14:tracePt t="8185" x="3370263" y="2365375"/>
          <p14:tracePt t="8187" x="3363913" y="2365375"/>
          <p14:tracePt t="8191" x="3357563" y="2359025"/>
          <p14:tracePt t="8193" x="3351213" y="2359025"/>
          <p14:tracePt t="8195" x="3344863" y="2359025"/>
          <p14:tracePt t="8198" x="3338513" y="2359025"/>
          <p14:tracePt t="8200" x="3332163" y="2359025"/>
          <p14:tracePt t="8203" x="3325813" y="2359025"/>
          <p14:tracePt t="8204" x="3319463" y="2359025"/>
          <p14:tracePt t="8205" x="3313113" y="2351088"/>
          <p14:tracePt t="8207" x="3306763" y="2351088"/>
          <p14:tracePt t="8208" x="3300413" y="2351088"/>
          <p14:tracePt t="8210" x="3294063" y="2351088"/>
          <p14:tracePt t="8211" x="3287713" y="2351088"/>
          <p14:tracePt t="8212" x="3281363" y="2351088"/>
          <p14:tracePt t="8213" x="3275013" y="2351088"/>
          <p14:tracePt t="8215" x="3268663" y="2351088"/>
          <p14:tracePt t="8216" x="3262313" y="2351088"/>
          <p14:tracePt t="8219" x="3249613" y="2351088"/>
          <p14:tracePt t="8219" x="3243263" y="2351088"/>
          <p14:tracePt t="8221" x="3230563" y="2351088"/>
          <p14:tracePt t="8222" x="3224213" y="2351088"/>
          <p14:tracePt t="8223" x="3217863" y="2351088"/>
          <p14:tracePt t="8224" x="3211513" y="2351088"/>
          <p14:tracePt t="8225" x="3205163" y="2351088"/>
          <p14:tracePt t="8226" x="3198813" y="2351088"/>
          <p14:tracePt t="8227" x="3192463" y="2351088"/>
          <p14:tracePt t="8228" x="3186113" y="2351088"/>
          <p14:tracePt t="8229" x="3179763" y="2351088"/>
          <p14:tracePt t="8230" x="3173413" y="2351088"/>
          <p14:tracePt t="8231" x="3167063" y="2351088"/>
          <p14:tracePt t="8232" x="3154363" y="2351088"/>
          <p14:tracePt t="8233" x="3148013" y="2351088"/>
          <p14:tracePt t="8235" x="3135313" y="2351088"/>
          <p14:tracePt t="8236" x="3128963" y="2351088"/>
          <p14:tracePt t="8237" x="3122613" y="2351088"/>
          <p14:tracePt t="8238" x="3116263" y="2351088"/>
          <p14:tracePt t="8239" x="3109913" y="2351088"/>
          <p14:tracePt t="8240" x="3103563" y="2351088"/>
          <p14:tracePt t="8241" x="3097213" y="2351088"/>
          <p14:tracePt t="8243" x="3078163" y="2351088"/>
          <p14:tracePt t="8244" x="3071813" y="2351088"/>
          <p14:tracePt t="8245" x="3065463" y="2351088"/>
          <p14:tracePt t="8246" x="3059113" y="2351088"/>
          <p14:tracePt t="8247" x="3052763" y="2351088"/>
          <p14:tracePt t="8248" x="3046413" y="2359025"/>
          <p14:tracePt t="8249" x="3040063" y="2359025"/>
          <p14:tracePt t="8250" x="3033713" y="2359025"/>
          <p14:tracePt t="8251" x="3027363" y="2359025"/>
          <p14:tracePt t="8252" x="3021013" y="2359025"/>
          <p14:tracePt t="8253" x="3014663" y="2359025"/>
          <p14:tracePt t="8254" x="3008313" y="2359025"/>
          <p14:tracePt t="8255" x="3001963" y="2359025"/>
          <p14:tracePt t="8256" x="2995613" y="2365375"/>
          <p14:tracePt t="8257" x="2989263" y="2365375"/>
          <p14:tracePt t="8258" x="2982913" y="2365375"/>
          <p14:tracePt t="8260" x="2976563" y="2365375"/>
          <p14:tracePt t="8260" x="2968625" y="2365375"/>
          <p14:tracePt t="8261" x="2962275" y="2365375"/>
          <p14:tracePt t="8262" x="2955925" y="2371725"/>
          <p14:tracePt t="8263" x="2949575" y="2371725"/>
          <p14:tracePt t="8264" x="2943225" y="2371725"/>
          <p14:tracePt t="8265" x="2936875" y="2371725"/>
          <p14:tracePt t="8266" x="2930525" y="2378075"/>
          <p14:tracePt t="8268" x="2924175" y="2378075"/>
          <p14:tracePt t="8269" x="2917825" y="2378075"/>
          <p14:tracePt t="8270" x="2911475" y="2378075"/>
          <p14:tracePt t="8271" x="2905125" y="2384425"/>
          <p14:tracePt t="8272" x="2898775" y="2384425"/>
          <p14:tracePt t="8273" x="2886075" y="2384425"/>
          <p14:tracePt t="8274" x="2879725" y="2384425"/>
          <p14:tracePt t="8275" x="2879725" y="2390775"/>
          <p14:tracePt t="8276" x="2867025" y="2390775"/>
          <p14:tracePt t="8277" x="2860675" y="2390775"/>
          <p14:tracePt t="8278" x="2854325" y="2390775"/>
          <p14:tracePt t="8279" x="2847975" y="2397125"/>
          <p14:tracePt t="8280" x="2841625" y="2397125"/>
          <p14:tracePt t="8281" x="2835275" y="2397125"/>
          <p14:tracePt t="8282" x="2828925" y="2403475"/>
          <p14:tracePt t="8283" x="2822575" y="2403475"/>
          <p14:tracePt t="8285" x="2816225" y="2403475"/>
          <p14:tracePt t="8285" x="2809875" y="2409825"/>
          <p14:tracePt t="8286" x="2803525" y="2409825"/>
          <p14:tracePt t="8287" x="2797175" y="2416175"/>
          <p14:tracePt t="8288" x="2790825" y="2416175"/>
          <p14:tracePt t="8289" x="2784475" y="2416175"/>
          <p14:tracePt t="8290" x="2778125" y="2422525"/>
          <p14:tracePt t="8291" x="2771775" y="2422525"/>
          <p14:tracePt t="8293" x="2752725" y="2428875"/>
          <p14:tracePt t="8294" x="2746375" y="2435225"/>
          <p14:tracePt t="8295" x="2740025" y="2435225"/>
          <p14:tracePt t="8296" x="2733675" y="2441575"/>
          <p14:tracePt t="8297" x="2727325" y="2441575"/>
          <p14:tracePt t="8298" x="2714625" y="2447925"/>
          <p14:tracePt t="8299" x="2708275" y="2447925"/>
          <p14:tracePt t="8300" x="2701925" y="2454275"/>
          <p14:tracePt t="8301" x="2695575" y="2460625"/>
          <p14:tracePt t="8302" x="2689225" y="2460625"/>
          <p14:tracePt t="8303" x="2682875" y="2460625"/>
          <p14:tracePt t="8304" x="2670175" y="2466975"/>
          <p14:tracePt t="8305" x="2663825" y="2473325"/>
          <p14:tracePt t="8306" x="2657475" y="2473325"/>
          <p14:tracePt t="8307" x="2644775" y="2479675"/>
          <p14:tracePt t="8308" x="2638425" y="2479675"/>
          <p14:tracePt t="8310" x="2632075" y="2486025"/>
          <p14:tracePt t="8310" x="2625725" y="2486025"/>
          <p14:tracePt t="8311" x="2619375" y="2492375"/>
          <p14:tracePt t="8312" x="2606675" y="2492375"/>
          <p14:tracePt t="8313" x="2600325" y="2498725"/>
          <p14:tracePt t="8314" x="2593975" y="2498725"/>
          <p14:tracePt t="8315" x="2587625" y="2505075"/>
          <p14:tracePt t="8316" x="2581275" y="2505075"/>
          <p14:tracePt t="8317" x="2574925" y="2511425"/>
          <p14:tracePt t="8318" x="2568575" y="2511425"/>
          <p14:tracePt t="8319" x="2562225" y="2517775"/>
          <p14:tracePt t="8320" x="2549525" y="2517775"/>
          <p14:tracePt t="8321" x="2543175" y="2524125"/>
          <p14:tracePt t="8322" x="2536825" y="2524125"/>
          <p14:tracePt t="8323" x="2530475" y="2530475"/>
          <p14:tracePt t="8324" x="2524125" y="2530475"/>
          <p14:tracePt t="8325" x="2517775" y="2536825"/>
          <p14:tracePt t="8326" x="2509838" y="2536825"/>
          <p14:tracePt t="8327" x="2503488" y="2536825"/>
          <p14:tracePt t="8328" x="2490788" y="2543175"/>
          <p14:tracePt t="8329" x="2484438" y="2549525"/>
          <p14:tracePt t="8331" x="2478088" y="2549525"/>
          <p14:tracePt t="8332" x="2471738" y="2549525"/>
          <p14:tracePt t="8333" x="2465388" y="2549525"/>
          <p14:tracePt t="8335" x="2459038" y="2555875"/>
          <p14:tracePt t="8335" x="2452688" y="2562225"/>
          <p14:tracePt t="8336" x="2446338" y="2562225"/>
          <p14:tracePt t="8338" x="2439988" y="2562225"/>
          <p14:tracePt t="8339" x="2433638" y="2568575"/>
          <p14:tracePt t="8340" x="2427288" y="2574925"/>
          <p14:tracePt t="8341" x="2420938" y="2574925"/>
          <p14:tracePt t="8343" x="2408238" y="2581275"/>
          <p14:tracePt t="8344" x="2401888" y="2581275"/>
          <p14:tracePt t="8345" x="2395538" y="2581275"/>
          <p14:tracePt t="8346" x="2389188" y="2581275"/>
          <p14:tracePt t="8347" x="2382838" y="2587625"/>
          <p14:tracePt t="8348" x="2376488" y="2587625"/>
          <p14:tracePt t="8349" x="2370138" y="2587625"/>
          <p14:tracePt t="8350" x="2370138" y="2593975"/>
          <p14:tracePt t="8351" x="2363788" y="2593975"/>
          <p14:tracePt t="8352" x="2357438" y="2593975"/>
          <p14:tracePt t="8353" x="2351088" y="2600325"/>
          <p14:tracePt t="8354" x="2344738" y="2600325"/>
          <p14:tracePt t="8355" x="2338388" y="2600325"/>
          <p14:tracePt t="8357" x="2332038" y="2606675"/>
          <p14:tracePt t="8358" x="2325688" y="2606675"/>
          <p14:tracePt t="8360" x="2319338" y="2606675"/>
          <p14:tracePt t="8360" x="2312988" y="2606675"/>
          <p14:tracePt t="8361" x="2306638" y="2613025"/>
          <p14:tracePt t="8363" x="2300288" y="2613025"/>
          <p14:tracePt t="8364" x="2293938" y="2619375"/>
          <p14:tracePt t="8365" x="2287588" y="2619375"/>
          <p14:tracePt t="8368" x="2281238" y="2625725"/>
          <p14:tracePt t="8368" x="2274888" y="2625725"/>
          <p14:tracePt t="8370" x="2268538" y="2632075"/>
          <p14:tracePt t="8371" x="2262188" y="2632075"/>
          <p14:tracePt t="8372" x="2255838" y="2632075"/>
          <p14:tracePt t="8374" x="2249488" y="2638425"/>
          <p14:tracePt t="8375" x="2243138" y="2638425"/>
          <p14:tracePt t="8377" x="2236788" y="2638425"/>
          <p14:tracePt t="8378" x="2230438" y="2638425"/>
          <p14:tracePt t="8380" x="2224088" y="2644775"/>
          <p14:tracePt t="8381" x="2217738" y="2644775"/>
          <p14:tracePt t="8383" x="2211388" y="2651125"/>
          <p14:tracePt t="8384" x="2205038" y="2651125"/>
          <p14:tracePt t="8386" x="2198688" y="2651125"/>
          <p14:tracePt t="8387" x="2198688" y="2657475"/>
          <p14:tracePt t="8388" x="2192338" y="2657475"/>
          <p14:tracePt t="8390" x="2185988" y="2657475"/>
          <p14:tracePt t="8393" x="2179638" y="2657475"/>
          <p14:tracePt t="8393" x="2173288" y="2663825"/>
          <p14:tracePt t="8396" x="2166938" y="2663825"/>
          <p14:tracePt t="8397" x="2160588" y="2670175"/>
          <p14:tracePt t="8399" x="2154238" y="2670175"/>
          <p14:tracePt t="8401" x="2147888" y="2676525"/>
          <p14:tracePt t="8404" x="2141538" y="2676525"/>
          <p14:tracePt t="8407" x="2135188" y="2676525"/>
          <p14:tracePt t="8408" x="2135188" y="2682875"/>
          <p14:tracePt t="8410" x="2128838" y="2682875"/>
          <p14:tracePt t="8412" x="2128838" y="2689225"/>
          <p14:tracePt t="8414" x="2122488" y="2689225"/>
          <p14:tracePt t="8418" x="2116138" y="2689225"/>
          <p14:tracePt t="8418" x="2116138" y="2695575"/>
          <p14:tracePt t="8423" x="2109788" y="2695575"/>
          <p14:tracePt t="8427" x="2109788" y="2701925"/>
          <p14:tracePt t="8434" x="2103438" y="2701925"/>
          <p14:tracePt t="8443" x="2103438" y="2708275"/>
          <p14:tracePt t="8458" x="2097088" y="2708275"/>
          <p14:tracePt t="8469" x="2090738" y="2714625"/>
          <p14:tracePt t="8479" x="2084388" y="2714625"/>
          <p14:tracePt t="8482" x="2084388" y="2720975"/>
          <p14:tracePt t="8486" x="2078038" y="2720975"/>
          <p14:tracePt t="8487" x="2078038" y="2727325"/>
          <p14:tracePt t="8494" x="2071688" y="2727325"/>
          <p14:tracePt t="8502" x="2065338" y="2727325"/>
          <p14:tracePt t="8502" x="2065338" y="2733675"/>
          <p14:tracePt t="8506" x="2058988" y="2733675"/>
          <p14:tracePt t="8509" x="2058988" y="2740025"/>
          <p14:tracePt t="8521" x="2058988" y="2746375"/>
          <p14:tracePt t="8522" x="2051050" y="2746375"/>
          <p14:tracePt t="8531" x="2044700" y="2746375"/>
          <p14:tracePt t="8585" x="2044700" y="2752725"/>
          <p14:tracePt t="8626" x="2051050" y="2752725"/>
          <p14:tracePt t="8634" x="2058988" y="2752725"/>
          <p14:tracePt t="8635" x="2065338" y="2752725"/>
          <p14:tracePt t="8637" x="2071688" y="2752725"/>
          <p14:tracePt t="8641" x="2078038" y="2752725"/>
          <p14:tracePt t="8643" x="2084388" y="2752725"/>
          <p14:tracePt t="8645" x="2090738" y="2752725"/>
          <p14:tracePt t="8648" x="2097088" y="2752725"/>
          <p14:tracePt t="8651" x="2103438" y="2752725"/>
          <p14:tracePt t="8651" x="2109788" y="2752725"/>
          <p14:tracePt t="8653" x="2116138" y="2752725"/>
          <p14:tracePt t="8655" x="2122488" y="2752725"/>
          <p14:tracePt t="8656" x="2128838" y="2752725"/>
          <p14:tracePt t="8657" x="2135188" y="2752725"/>
          <p14:tracePt t="8658" x="2141538" y="2752725"/>
          <p14:tracePt t="8659" x="2147888" y="2759075"/>
          <p14:tracePt t="8661" x="2154238" y="2759075"/>
          <p14:tracePt t="8662" x="2160588" y="2759075"/>
          <p14:tracePt t="8663" x="2166938" y="2759075"/>
          <p14:tracePt t="8664" x="2173288" y="2759075"/>
          <p14:tracePt t="8665" x="2179638" y="2759075"/>
          <p14:tracePt t="8666" x="2185988" y="2759075"/>
          <p14:tracePt t="8667" x="2192338" y="2759075"/>
          <p14:tracePt t="8668" x="2198688" y="2759075"/>
          <p14:tracePt t="8669" x="2205038" y="2759075"/>
          <p14:tracePt t="8670" x="2211388" y="2759075"/>
          <p14:tracePt t="8671" x="2224088" y="2759075"/>
          <p14:tracePt t="8673" x="2236788" y="2759075"/>
          <p14:tracePt t="8674" x="2243138" y="2759075"/>
          <p14:tracePt t="8676" x="2249488" y="2759075"/>
          <p14:tracePt t="8676" x="2255838" y="2759075"/>
          <p14:tracePt t="8677" x="2262188" y="2759075"/>
          <p14:tracePt t="8678" x="2274888" y="2765425"/>
          <p14:tracePt t="8679" x="2281238" y="2765425"/>
          <p14:tracePt t="8680" x="2287588" y="2765425"/>
          <p14:tracePt t="8681" x="2293938" y="2765425"/>
          <p14:tracePt t="8682" x="2306638" y="2765425"/>
          <p14:tracePt t="8684" x="2325688" y="2765425"/>
          <p14:tracePt t="8685" x="2332038" y="2765425"/>
          <p14:tracePt t="8686" x="2344738" y="2765425"/>
          <p14:tracePt t="8687" x="2351088" y="2765425"/>
          <p14:tracePt t="8688" x="2357438" y="2765425"/>
          <p14:tracePt t="8689" x="2376488" y="2765425"/>
          <p14:tracePt t="8690" x="2382838" y="2765425"/>
          <p14:tracePt t="8691" x="2389188" y="2771775"/>
          <p14:tracePt t="8692" x="2401888" y="2771775"/>
          <p14:tracePt t="8693" x="2408238" y="2771775"/>
          <p14:tracePt t="8694" x="2414588" y="2771775"/>
          <p14:tracePt t="8695" x="2427288" y="2778125"/>
          <p14:tracePt t="8696" x="2439988" y="2778125"/>
          <p14:tracePt t="8697" x="2452688" y="2778125"/>
          <p14:tracePt t="8698" x="2459038" y="2778125"/>
          <p14:tracePt t="8699" x="2465388" y="2778125"/>
          <p14:tracePt t="8701" x="2478088" y="2778125"/>
          <p14:tracePt t="8701" x="2490788" y="2778125"/>
          <p14:tracePt t="8702" x="2497138" y="2778125"/>
          <p14:tracePt t="8703" x="2509838" y="2778125"/>
          <p14:tracePt t="8704" x="2524125" y="2778125"/>
          <p14:tracePt t="8705" x="2536825" y="2778125"/>
          <p14:tracePt t="8706" x="2543175" y="2778125"/>
          <p14:tracePt t="8707" x="2549525" y="2784475"/>
          <p14:tracePt t="8709" x="2574925" y="2784475"/>
          <p14:tracePt t="8710" x="2587625" y="2784475"/>
          <p14:tracePt t="8711" x="2593975" y="2784475"/>
          <p14:tracePt t="8712" x="2606675" y="2784475"/>
          <p14:tracePt t="8713" x="2619375" y="2784475"/>
          <p14:tracePt t="8714" x="2625725" y="2784475"/>
          <p14:tracePt t="8715" x="2638425" y="2784475"/>
          <p14:tracePt t="8716" x="2651125" y="2784475"/>
          <p14:tracePt t="8718" x="2663825" y="2792413"/>
          <p14:tracePt t="8718" x="2670175" y="2792413"/>
          <p14:tracePt t="8719" x="2682875" y="2792413"/>
          <p14:tracePt t="8720" x="2689225" y="2792413"/>
          <p14:tracePt t="8721" x="2701925" y="2792413"/>
          <p14:tracePt t="8722" x="2714625" y="2792413"/>
          <p14:tracePt t="8723" x="2727325" y="2792413"/>
          <p14:tracePt t="8724" x="2740025" y="2792413"/>
          <p14:tracePt t="8726" x="2752725" y="2798763"/>
          <p14:tracePt t="8726" x="2759075" y="2798763"/>
          <p14:tracePt t="8727" x="2771775" y="2798763"/>
          <p14:tracePt t="8728" x="2784475" y="2798763"/>
          <p14:tracePt t="8729" x="2797175" y="2798763"/>
          <p14:tracePt t="8730" x="2809875" y="2798763"/>
          <p14:tracePt t="8731" x="2822575" y="2798763"/>
          <p14:tracePt t="8732" x="2835275" y="2798763"/>
          <p14:tracePt t="8734" x="2854325" y="2805113"/>
          <p14:tracePt t="8735" x="2867025" y="2805113"/>
          <p14:tracePt t="8736" x="2879725" y="2805113"/>
          <p14:tracePt t="8737" x="2892425" y="2805113"/>
          <p14:tracePt t="8738" x="2905125" y="2805113"/>
          <p14:tracePt t="8739" x="2917825" y="2805113"/>
          <p14:tracePt t="8740" x="2924175" y="2805113"/>
          <p14:tracePt t="8741" x="2943225" y="2811463"/>
          <p14:tracePt t="8742" x="2949575" y="2811463"/>
          <p14:tracePt t="8743" x="2962275" y="2811463"/>
          <p14:tracePt t="8744" x="2976563" y="2817813"/>
          <p14:tracePt t="8745" x="2989263" y="2817813"/>
          <p14:tracePt t="8746" x="3001963" y="2817813"/>
          <p14:tracePt t="8747" x="3014663" y="2817813"/>
          <p14:tracePt t="8748" x="3021013" y="2817813"/>
          <p14:tracePt t="8749" x="3033713" y="2817813"/>
          <p14:tracePt t="8750" x="3046413" y="2817813"/>
          <p14:tracePt t="8751" x="3059113" y="2817813"/>
          <p14:tracePt t="8752" x="3078163" y="2817813"/>
          <p14:tracePt t="8753" x="3084513" y="2824163"/>
          <p14:tracePt t="8754" x="3097213" y="2824163"/>
          <p14:tracePt t="8755" x="3103563" y="2824163"/>
          <p14:tracePt t="8756" x="3122613" y="2824163"/>
          <p14:tracePt t="8757" x="3135313" y="2824163"/>
          <p14:tracePt t="8759" x="3160713" y="2824163"/>
          <p14:tracePt t="8760" x="3173413" y="2824163"/>
          <p14:tracePt t="8761" x="3179763" y="2824163"/>
          <p14:tracePt t="8762" x="3192463" y="2824163"/>
          <p14:tracePt t="8763" x="3205163" y="2824163"/>
          <p14:tracePt t="8764" x="3217863" y="2824163"/>
          <p14:tracePt t="8765" x="3230563" y="2824163"/>
          <p14:tracePt t="8766" x="3243263" y="2830513"/>
          <p14:tracePt t="8767" x="3255963" y="2830513"/>
          <p14:tracePt t="8768" x="3262313" y="2830513"/>
          <p14:tracePt t="8769" x="3275013" y="2830513"/>
          <p14:tracePt t="8770" x="3294063" y="2830513"/>
          <p14:tracePt t="8771" x="3300413" y="2830513"/>
          <p14:tracePt t="8772" x="3313113" y="2830513"/>
          <p14:tracePt t="8773" x="3325813" y="2830513"/>
          <p14:tracePt t="8774" x="3338513" y="2830513"/>
          <p14:tracePt t="8776" x="3344863" y="2830513"/>
          <p14:tracePt t="8776" x="3363913" y="2830513"/>
          <p14:tracePt t="8777" x="3376613" y="2830513"/>
          <p14:tracePt t="8778" x="3382963" y="2830513"/>
          <p14:tracePt t="8779" x="3402013" y="2830513"/>
          <p14:tracePt t="8780" x="3414713" y="2830513"/>
          <p14:tracePt t="8781" x="3421063" y="2830513"/>
          <p14:tracePt t="8782" x="3435350" y="2830513"/>
          <p14:tracePt t="8784" x="3448050" y="2830513"/>
          <p14:tracePt t="8784" x="3460750" y="2830513"/>
          <p14:tracePt t="8785" x="3473450" y="2830513"/>
          <p14:tracePt t="8786" x="3486150" y="2830513"/>
          <p14:tracePt t="8787" x="3498850" y="2830513"/>
          <p14:tracePt t="8788" x="3511550" y="2830513"/>
          <p14:tracePt t="8789" x="3524250" y="2830513"/>
          <p14:tracePt t="8790" x="3530600" y="2830513"/>
          <p14:tracePt t="8792" x="3556000" y="2830513"/>
          <p14:tracePt t="8793" x="3575050" y="2830513"/>
          <p14:tracePt t="8794" x="3581400" y="2830513"/>
          <p14:tracePt t="8795" x="3594100" y="2830513"/>
          <p14:tracePt t="8796" x="3600450" y="2830513"/>
          <p14:tracePt t="8797" x="3619500" y="2830513"/>
          <p14:tracePt t="8798" x="3625850" y="2830513"/>
          <p14:tracePt t="8799" x="3638550" y="2830513"/>
          <p14:tracePt t="8800" x="3651250" y="2830513"/>
          <p14:tracePt t="8801" x="3663950" y="2830513"/>
          <p14:tracePt t="8802" x="3670300" y="2830513"/>
          <p14:tracePt t="8803" x="3683000" y="2830513"/>
          <p14:tracePt t="8804" x="3695700" y="2830513"/>
          <p14:tracePt t="8805" x="3702050" y="2830513"/>
          <p14:tracePt t="8806" x="3714750" y="2830513"/>
          <p14:tracePt t="8807" x="3721100" y="2824163"/>
          <p14:tracePt t="8809" x="3733800" y="2824163"/>
          <p14:tracePt t="8809" x="3746500" y="2824163"/>
          <p14:tracePt t="8810" x="3752850" y="2824163"/>
          <p14:tracePt t="8811" x="3765550" y="2824163"/>
          <p14:tracePt t="8812" x="3778250" y="2824163"/>
          <p14:tracePt t="8813" x="3784600" y="2824163"/>
          <p14:tracePt t="8814" x="3797300" y="2824163"/>
          <p14:tracePt t="8815" x="3803650" y="2824163"/>
          <p14:tracePt t="8816" x="3810000" y="2817813"/>
          <p14:tracePt t="8817" x="3816350" y="2817813"/>
          <p14:tracePt t="8818" x="3829050" y="2817813"/>
          <p14:tracePt t="8819" x="3841750" y="2817813"/>
          <p14:tracePt t="8821" x="3854450" y="2817813"/>
          <p14:tracePt t="8822" x="3860800" y="2817813"/>
          <p14:tracePt t="8823" x="3867150" y="2817813"/>
          <p14:tracePt t="8824" x="3879850" y="2817813"/>
          <p14:tracePt t="8825" x="3887788" y="2817813"/>
          <p14:tracePt t="8826" x="3894138" y="2817813"/>
          <p14:tracePt t="8827" x="3900488" y="2817813"/>
          <p14:tracePt t="8828" x="3906838" y="2817813"/>
          <p14:tracePt t="8829" x="3913188" y="2817813"/>
          <p14:tracePt t="8831" x="3919538" y="2817813"/>
          <p14:tracePt t="8832" x="3925888" y="2817813"/>
          <p14:tracePt t="8834" x="3938588" y="2817813"/>
          <p14:tracePt t="8835" x="3944938" y="2811463"/>
          <p14:tracePt t="8837" x="3951288" y="2811463"/>
          <p14:tracePt t="8839" x="3957638" y="2811463"/>
          <p14:tracePt t="8841" x="3963988" y="2811463"/>
          <p14:tracePt t="8843" x="3970338" y="2811463"/>
          <p14:tracePt t="8847" x="3976688" y="2811463"/>
          <p14:tracePt t="9648" x="3976688" y="2805113"/>
          <p14:tracePt t="10395" x="3976688" y="2798763"/>
          <p14:tracePt t="10398" x="3976688" y="2792413"/>
          <p14:tracePt t="10401" x="3976688" y="2784475"/>
          <p14:tracePt t="10403" x="3976688" y="2778125"/>
          <p14:tracePt t="10407" x="3970338" y="2771775"/>
          <p14:tracePt t="10408" x="3970338" y="2765425"/>
          <p14:tracePt t="10409" x="3963988" y="2759075"/>
          <p14:tracePt t="10410" x="3963988" y="2752725"/>
          <p14:tracePt t="10411" x="3963988" y="2746375"/>
          <p14:tracePt t="10412" x="3957638" y="2746375"/>
          <p14:tracePt t="10413" x="3957638" y="2740025"/>
          <p14:tracePt t="10415" x="3951288" y="2733675"/>
          <p14:tracePt t="10416" x="3951288" y="2727325"/>
          <p14:tracePt t="10417" x="3944938" y="2720975"/>
          <p14:tracePt t="10418" x="3944938" y="2714625"/>
          <p14:tracePt t="10419" x="3938588" y="2708275"/>
          <p14:tracePt t="10420" x="3938588" y="2701925"/>
          <p14:tracePt t="10421" x="3932238" y="2695575"/>
          <p14:tracePt t="10423" x="3925888" y="2689225"/>
          <p14:tracePt t="10424" x="3919538" y="2682875"/>
          <p14:tracePt t="10425" x="3919538" y="2676525"/>
          <p14:tracePt t="10426" x="3913188" y="2670175"/>
          <p14:tracePt t="10427" x="3913188" y="2663825"/>
          <p14:tracePt t="10428" x="3906838" y="2657475"/>
          <p14:tracePt t="10429" x="3900488" y="2651125"/>
          <p14:tracePt t="10431" x="3894138" y="2644775"/>
          <p14:tracePt t="10432" x="3887788" y="2638425"/>
          <p14:tracePt t="10433" x="3879850" y="2632075"/>
          <p14:tracePt t="10434" x="3867150" y="2625725"/>
          <p14:tracePt t="10435" x="3860800" y="2619375"/>
          <p14:tracePt t="10436" x="3854450" y="2606675"/>
          <p14:tracePt t="10437" x="3848100" y="2606675"/>
          <p14:tracePt t="10438" x="3841750" y="2600325"/>
          <p14:tracePt t="10439" x="3835400" y="2593975"/>
          <p14:tracePt t="10440" x="3829050" y="2587625"/>
          <p14:tracePt t="10441" x="3816350" y="2581275"/>
          <p14:tracePt t="10442" x="3803650" y="2568575"/>
          <p14:tracePt t="10443" x="3797300" y="2568575"/>
          <p14:tracePt t="10444" x="3784600" y="2562225"/>
          <p14:tracePt t="10445" x="3778250" y="2555875"/>
          <p14:tracePt t="10446" x="3771900" y="2549525"/>
          <p14:tracePt t="10448" x="3759200" y="2543175"/>
          <p14:tracePt t="10448" x="3746500" y="2530475"/>
          <p14:tracePt t="10449" x="3733800" y="2524125"/>
          <p14:tracePt t="10450" x="3721100" y="2517775"/>
          <p14:tracePt t="10451" x="3714750" y="2511425"/>
          <p14:tracePt t="10452" x="3702050" y="2505075"/>
          <p14:tracePt t="10453" x="3689350" y="2498725"/>
          <p14:tracePt t="10454" x="3676650" y="2492375"/>
          <p14:tracePt t="10456" x="3644900" y="2479675"/>
          <p14:tracePt t="10457" x="3632200" y="2473325"/>
          <p14:tracePt t="10458" x="3619500" y="2466975"/>
          <p14:tracePt t="10459" x="3606800" y="2460625"/>
          <p14:tracePt t="10460" x="3587750" y="2454275"/>
          <p14:tracePt t="10461" x="3575050" y="2447925"/>
          <p14:tracePt t="10462" x="3556000" y="2441575"/>
          <p14:tracePt t="10463" x="3543300" y="2428875"/>
          <p14:tracePt t="10464" x="3524250" y="2422525"/>
          <p14:tracePt t="10465" x="3517900" y="2422525"/>
          <p14:tracePt t="10466" x="3498850" y="2416175"/>
          <p14:tracePt t="10467" x="3486150" y="2409825"/>
          <p14:tracePt t="10468" x="3467100" y="2403475"/>
          <p14:tracePt t="10469" x="3448050" y="2397125"/>
          <p14:tracePt t="10470" x="3435350" y="2390775"/>
          <p14:tracePt t="10471" x="3408363" y="2378075"/>
          <p14:tracePt t="10472" x="3402013" y="2378075"/>
          <p14:tracePt t="10473" x="3382963" y="2371725"/>
          <p14:tracePt t="10474" x="3370263" y="2371725"/>
          <p14:tracePt t="10475" x="3351213" y="2359025"/>
          <p14:tracePt t="10476" x="3325813" y="2359025"/>
          <p14:tracePt t="10477" x="3313113" y="2344738"/>
          <p14:tracePt t="10478" x="3294063" y="2344738"/>
          <p14:tracePt t="10479" x="3281363" y="2338388"/>
          <p14:tracePt t="10481" x="3249613" y="2325688"/>
          <p14:tracePt t="10482" x="3230563" y="2319338"/>
          <p14:tracePt t="10483" x="3211513" y="2312988"/>
          <p14:tracePt t="10484" x="3192463" y="2312988"/>
          <p14:tracePt t="10485" x="3179763" y="2306638"/>
          <p14:tracePt t="10486" x="3167063" y="2306638"/>
          <p14:tracePt t="10487" x="3154363" y="2300288"/>
          <p14:tracePt t="10488" x="3128963" y="2293938"/>
          <p14:tracePt t="10489" x="3116263" y="2287588"/>
          <p14:tracePt t="10490" x="3103563" y="2287588"/>
          <p14:tracePt t="10491" x="3084513" y="2281238"/>
          <p14:tracePt t="10492" x="3078163" y="2274888"/>
          <p14:tracePt t="10493" x="3059113" y="2274888"/>
          <p14:tracePt t="10494" x="3040063" y="2268538"/>
          <p14:tracePt t="10495" x="3027363" y="2268538"/>
          <p14:tracePt t="10496" x="3014663" y="2262188"/>
          <p14:tracePt t="10498" x="2995613" y="2262188"/>
          <p14:tracePt t="10498" x="2982913" y="2255838"/>
          <p14:tracePt t="10499" x="2976563" y="2255838"/>
          <p14:tracePt t="10500" x="2962275" y="2255838"/>
          <p14:tracePt t="10501" x="2949575" y="2249488"/>
          <p14:tracePt t="10502" x="2936875" y="2249488"/>
          <p14:tracePt t="10503" x="2924175" y="2249488"/>
          <p14:tracePt t="10504" x="2911475" y="2249488"/>
          <p14:tracePt t="10506" x="2898775" y="2243138"/>
          <p14:tracePt t="10506" x="2886075" y="2243138"/>
          <p14:tracePt t="10507" x="2873375" y="2243138"/>
          <p14:tracePt t="10508" x="2867025" y="2243138"/>
          <p14:tracePt t="10509" x="2854325" y="2236788"/>
          <p14:tracePt t="10510" x="2841625" y="2236788"/>
          <p14:tracePt t="10511" x="2828925" y="2236788"/>
          <p14:tracePt t="10512" x="2822575" y="2236788"/>
          <p14:tracePt t="10513" x="2816225" y="2236788"/>
          <p14:tracePt t="10514" x="2803525" y="2236788"/>
          <p14:tracePt t="10515" x="2797175" y="2236788"/>
          <p14:tracePt t="10516" x="2784475" y="2230438"/>
          <p14:tracePt t="10517" x="2771775" y="2230438"/>
          <p14:tracePt t="10518" x="2765425" y="2230438"/>
          <p14:tracePt t="10519" x="2759075" y="2230438"/>
          <p14:tracePt t="10520" x="2752725" y="2230438"/>
          <p14:tracePt t="10521" x="2740025" y="2230438"/>
          <p14:tracePt t="10522" x="2733675" y="2230438"/>
          <p14:tracePt t="10523" x="2727325" y="2230438"/>
          <p14:tracePt t="10524" x="2714625" y="2230438"/>
          <p14:tracePt t="10525" x="2708275" y="2230438"/>
          <p14:tracePt t="10526" x="2695575" y="2230438"/>
          <p14:tracePt t="10528" x="2689225" y="2230438"/>
          <p14:tracePt t="10529" x="2682875" y="2230438"/>
          <p14:tracePt t="10531" x="2676525" y="2230438"/>
          <p14:tracePt t="10531" x="2663825" y="2230438"/>
          <p14:tracePt t="10532" x="2657475" y="2230438"/>
          <p14:tracePt t="10533" x="2644775" y="2230438"/>
          <p14:tracePt t="10535" x="2638425" y="2230438"/>
          <p14:tracePt t="10536" x="2632075" y="2230438"/>
          <p14:tracePt t="10537" x="2625725" y="2230438"/>
          <p14:tracePt t="10538" x="2619375" y="2230438"/>
          <p14:tracePt t="10539" x="2613025" y="2230438"/>
          <p14:tracePt t="10540" x="2606675" y="2230438"/>
          <p14:tracePt t="10541" x="2600325" y="2230438"/>
          <p14:tracePt t="10542" x="2593975" y="2230438"/>
          <p14:tracePt t="10543" x="2587625" y="2230438"/>
          <p14:tracePt t="10544" x="2581275" y="2230438"/>
          <p14:tracePt t="10545" x="2574925" y="2230438"/>
          <p14:tracePt t="10546" x="2568575" y="2230438"/>
          <p14:tracePt t="10547" x="2568575" y="2236788"/>
          <p14:tracePt t="10548" x="2562225" y="2236788"/>
          <p14:tracePt t="10549" x="2555875" y="2236788"/>
          <p14:tracePt t="10550" x="2549525" y="2236788"/>
          <p14:tracePt t="10551" x="2543175" y="2243138"/>
          <p14:tracePt t="10552" x="2536825" y="2243138"/>
          <p14:tracePt t="10553" x="2530475" y="2243138"/>
          <p14:tracePt t="10554" x="2524125" y="2249488"/>
          <p14:tracePt t="10556" x="2517775" y="2249488"/>
          <p14:tracePt t="10556" x="2509838" y="2249488"/>
          <p14:tracePt t="10557" x="2503488" y="2255838"/>
          <p14:tracePt t="10558" x="2497138" y="2255838"/>
          <p14:tracePt t="10559" x="2490788" y="2262188"/>
          <p14:tracePt t="10560" x="2484438" y="2262188"/>
          <p14:tracePt t="10562" x="2478088" y="2268538"/>
          <p14:tracePt t="10563" x="2471738" y="2268538"/>
          <p14:tracePt t="10564" x="2465388" y="2274888"/>
          <p14:tracePt t="10565" x="2459038" y="2274888"/>
          <p14:tracePt t="10566" x="2452688" y="2281238"/>
          <p14:tracePt t="10567" x="2446338" y="2281238"/>
          <p14:tracePt t="10569" x="2439988" y="2287588"/>
          <p14:tracePt t="10570" x="2433638" y="2287588"/>
          <p14:tracePt t="10571" x="2433638" y="2293938"/>
          <p14:tracePt t="10572" x="2427288" y="2293938"/>
          <p14:tracePt t="10573" x="2420938" y="2300288"/>
          <p14:tracePt t="10574" x="2414588" y="2306638"/>
          <p14:tracePt t="10575" x="2408238" y="2306638"/>
          <p14:tracePt t="10577" x="2401888" y="2312988"/>
          <p14:tracePt t="10578" x="2395538" y="2312988"/>
          <p14:tracePt t="10579" x="2389188" y="2319338"/>
          <p14:tracePt t="10581" x="2382838" y="2325688"/>
          <p14:tracePt t="10581" x="2376488" y="2325688"/>
          <p14:tracePt t="10582" x="2376488" y="2332038"/>
          <p14:tracePt t="10583" x="2370138" y="2332038"/>
          <p14:tracePt t="10584" x="2363788" y="2338388"/>
          <p14:tracePt t="10585" x="2357438" y="2338388"/>
          <p14:tracePt t="10586" x="2351088" y="2344738"/>
          <p14:tracePt t="10587" x="2344738" y="2344738"/>
          <p14:tracePt t="10589" x="2338388" y="2351088"/>
          <p14:tracePt t="10590" x="2332038" y="2359025"/>
          <p14:tracePt t="10591" x="2325688" y="2365375"/>
          <p14:tracePt t="10592" x="2319338" y="2365375"/>
          <p14:tracePt t="10593" x="2319338" y="2371725"/>
          <p14:tracePt t="10594" x="2312988" y="2371725"/>
          <p14:tracePt t="10595" x="2312988" y="2378075"/>
          <p14:tracePt t="10596" x="2306638" y="2378075"/>
          <p14:tracePt t="10597" x="2300288" y="2384425"/>
          <p14:tracePt t="10598" x="2293938" y="2390775"/>
          <p14:tracePt t="10599" x="2287588" y="2390775"/>
          <p14:tracePt t="10600" x="2281238" y="2397125"/>
          <p14:tracePt t="10601" x="2274888" y="2403475"/>
          <p14:tracePt t="10603" x="2268538" y="2409825"/>
          <p14:tracePt t="10604" x="2262188" y="2416175"/>
          <p14:tracePt t="10606" x="2255838" y="2416175"/>
          <p14:tracePt t="10606" x="2249488" y="2422525"/>
          <p14:tracePt t="10607" x="2243138" y="2428875"/>
          <p14:tracePt t="10608" x="2236788" y="2428875"/>
          <p14:tracePt t="10609" x="2236788" y="2435225"/>
          <p14:tracePt t="10610" x="2230438" y="2435225"/>
          <p14:tracePt t="10611" x="2224088" y="2441575"/>
          <p14:tracePt t="10612" x="2217738" y="2441575"/>
          <p14:tracePt t="10614" x="2205038" y="2454275"/>
          <p14:tracePt t="10615" x="2192338" y="2454275"/>
          <p14:tracePt t="10616" x="2192338" y="2460625"/>
          <p14:tracePt t="10617" x="2185988" y="2466975"/>
          <p14:tracePt t="10619" x="2179638" y="2473325"/>
          <p14:tracePt t="10620" x="2173288" y="2479675"/>
          <p14:tracePt t="10621" x="2166938" y="2479675"/>
          <p14:tracePt t="10622" x="2160588" y="2486025"/>
          <p14:tracePt t="10623" x="2154238" y="2486025"/>
          <p14:tracePt t="10624" x="2154238" y="2492375"/>
          <p14:tracePt t="10625" x="2147888" y="2498725"/>
          <p14:tracePt t="10626" x="2141538" y="2505075"/>
          <p14:tracePt t="10627" x="2135188" y="2505075"/>
          <p14:tracePt t="10628" x="2128838" y="2511425"/>
          <p14:tracePt t="10630" x="2122488" y="2517775"/>
          <p14:tracePt t="10631" x="2116138" y="2524125"/>
          <p14:tracePt t="10632" x="2109788" y="2524125"/>
          <p14:tracePt t="10633" x="2103438" y="2530475"/>
          <p14:tracePt t="10634" x="2097088" y="2536825"/>
          <p14:tracePt t="10635" x="2090738" y="2543175"/>
          <p14:tracePt t="10637" x="2084388" y="2549525"/>
          <p14:tracePt t="10639" x="2078038" y="2549525"/>
          <p14:tracePt t="10639" x="2071688" y="2555875"/>
          <p14:tracePt t="10640" x="2065338" y="2562225"/>
          <p14:tracePt t="10641" x="2065338" y="2568575"/>
          <p14:tracePt t="10642" x="2058988" y="2568575"/>
          <p14:tracePt t="10643" x="2051050" y="2574925"/>
          <p14:tracePt t="10644" x="2044700" y="2574925"/>
          <p14:tracePt t="10645" x="2044700" y="2581275"/>
          <p14:tracePt t="10646" x="2038350" y="2581275"/>
          <p14:tracePt t="10647" x="2032000" y="2581275"/>
          <p14:tracePt t="10649" x="2025650" y="2587625"/>
          <p14:tracePt t="10650" x="2019300" y="2593975"/>
          <p14:tracePt t="10651" x="2012950" y="2593975"/>
          <p14:tracePt t="10652" x="2006600" y="2600325"/>
          <p14:tracePt t="10653" x="2000250" y="2606675"/>
          <p14:tracePt t="10656" x="1987550" y="2619375"/>
          <p14:tracePt t="10657" x="1981200" y="2619375"/>
          <p14:tracePt t="10658" x="1974850" y="2625725"/>
          <p14:tracePt t="10659" x="1974850" y="2632075"/>
          <p14:tracePt t="10660" x="1968500" y="2632075"/>
          <p14:tracePt t="10661" x="1962150" y="2638425"/>
          <p14:tracePt t="10662" x="1955800" y="2638425"/>
          <p14:tracePt t="10664" x="1949450" y="2644775"/>
          <p14:tracePt t="10665" x="1943100" y="2651125"/>
          <p14:tracePt t="10666" x="1943100" y="2657475"/>
          <p14:tracePt t="10667" x="1936750" y="2657475"/>
          <p14:tracePt t="10668" x="1930400" y="2663825"/>
          <p14:tracePt t="10669" x="1924050" y="2670175"/>
          <p14:tracePt t="10670" x="1917700" y="2670175"/>
          <p14:tracePt t="10672" x="1911350" y="2676525"/>
          <p14:tracePt t="10673" x="1905000" y="2682875"/>
          <p14:tracePt t="10674" x="1898650" y="2682875"/>
          <p14:tracePt t="10675" x="1892300" y="2689225"/>
          <p14:tracePt t="10676" x="1892300" y="2695575"/>
          <p14:tracePt t="10678" x="1885950" y="2701925"/>
          <p14:tracePt t="10679" x="1879600" y="2708275"/>
          <p14:tracePt t="10680" x="1873250" y="2708275"/>
          <p14:tracePt t="10681" x="1873250" y="2714625"/>
          <p14:tracePt t="10682" x="1866900" y="2720975"/>
          <p14:tracePt t="10683" x="1860550" y="2720975"/>
          <p14:tracePt t="10684" x="1860550" y="2727325"/>
          <p14:tracePt t="10685" x="1854200" y="2727325"/>
          <p14:tracePt t="10686" x="1847850" y="2727325"/>
          <p14:tracePt t="10687" x="1847850" y="2733675"/>
          <p14:tracePt t="10689" x="1841500" y="2740025"/>
          <p14:tracePt t="10689" x="1835150" y="2740025"/>
          <p14:tracePt t="10690" x="1835150" y="2746375"/>
          <p14:tracePt t="10691" x="1828800" y="2752725"/>
          <p14:tracePt t="10693" x="1822450" y="2759075"/>
          <p14:tracePt t="10694" x="1816100" y="2759075"/>
          <p14:tracePt t="10695" x="1816100" y="2765425"/>
          <p14:tracePt t="10696" x="1809750" y="2771775"/>
          <p14:tracePt t="10698" x="1803400" y="2778125"/>
          <p14:tracePt t="10699" x="1797050" y="2778125"/>
          <p14:tracePt t="10700" x="1797050" y="2784475"/>
          <p14:tracePt t="10701" x="1797050" y="2792413"/>
          <p14:tracePt t="10702" x="1784350" y="2792413"/>
          <p14:tracePt t="10703" x="1784350" y="2798763"/>
          <p14:tracePt t="10704" x="1784350" y="2805113"/>
          <p14:tracePt t="10705" x="1778000" y="2805113"/>
          <p14:tracePt t="10706" x="1778000" y="2811463"/>
          <p14:tracePt t="10707" x="1771650" y="2811463"/>
          <p14:tracePt t="10708" x="1765300" y="2811463"/>
          <p14:tracePt t="10709" x="1765300" y="2817813"/>
          <p14:tracePt t="10710" x="1758950" y="2824163"/>
          <p14:tracePt t="10712" x="1758950" y="2830513"/>
          <p14:tracePt t="10714" x="1752600" y="2830513"/>
          <p14:tracePt t="10714" x="1752600" y="2836863"/>
          <p14:tracePt t="10715" x="1746250" y="2843213"/>
          <p14:tracePt t="10716" x="1739900" y="2843213"/>
          <p14:tracePt t="10718" x="1733550" y="2849563"/>
          <p14:tracePt t="10719" x="1733550" y="2855913"/>
          <p14:tracePt t="10721" x="1727200" y="2862263"/>
          <p14:tracePt t="10723" x="1720850" y="2868613"/>
          <p14:tracePt t="10724" x="1714500" y="2868613"/>
          <p14:tracePt t="10725" x="1714500" y="2874963"/>
          <p14:tracePt t="10726" x="1708150" y="2874963"/>
          <p14:tracePt t="10727" x="1708150" y="2881313"/>
          <p14:tracePt t="10729" x="1701800" y="2887663"/>
          <p14:tracePt t="10730" x="1701800" y="2894013"/>
          <p14:tracePt t="10731" x="1695450" y="2894013"/>
          <p14:tracePt t="10733" x="1689100" y="2900363"/>
          <p14:tracePt t="10735" x="1682750" y="2906713"/>
          <p14:tracePt t="10736" x="1682750" y="2913063"/>
          <p14:tracePt t="10739" x="1676400" y="2913063"/>
          <p14:tracePt t="10739" x="1676400" y="2919413"/>
          <p14:tracePt t="10740" x="1670050" y="2919413"/>
          <p14:tracePt t="10741" x="1670050" y="2925763"/>
          <p14:tracePt t="10742" x="1663700" y="2932113"/>
          <p14:tracePt t="10744" x="1663700" y="2938463"/>
          <p14:tracePt t="10745" x="1657350" y="2938463"/>
          <p14:tracePt t="10747" x="1651000" y="2944813"/>
          <p14:tracePt t="10748" x="1651000" y="2951163"/>
          <p14:tracePt t="10749" x="1644650" y="2951163"/>
          <p14:tracePt t="10750" x="1644650" y="2957513"/>
          <p14:tracePt t="10753" x="1638300" y="2963863"/>
          <p14:tracePt t="10755" x="1631950" y="2970213"/>
          <p14:tracePt t="10756" x="1631950" y="2976563"/>
          <p14:tracePt t="10757" x="1625600" y="2976563"/>
          <p14:tracePt t="10758" x="1625600" y="2982913"/>
          <p14:tracePt t="10759" x="1619250" y="2982913"/>
          <p14:tracePt t="10760" x="1619250" y="2989263"/>
          <p14:tracePt t="10763" x="1612900" y="2995613"/>
          <p14:tracePt t="10764" x="1612900" y="3001963"/>
          <p14:tracePt t="10765" x="1606550" y="3008313"/>
          <p14:tracePt t="10767" x="1598613" y="3008313"/>
          <p14:tracePt t="10768" x="1598613" y="3014663"/>
          <p14:tracePt t="10770" x="1598613" y="3021013"/>
          <p14:tracePt t="10772" x="1592263" y="3027363"/>
          <p14:tracePt t="10774" x="1585913" y="3027363"/>
          <p14:tracePt t="10775" x="1585913" y="3033713"/>
          <p14:tracePt t="10777" x="1579563" y="3040063"/>
          <p14:tracePt t="10779" x="1579563" y="3046413"/>
          <p14:tracePt t="10782" x="1579563" y="3052763"/>
          <p14:tracePt t="10783" x="1573213" y="3052763"/>
          <p14:tracePt t="10785" x="1573213" y="3059113"/>
          <p14:tracePt t="10787" x="1566863" y="3065463"/>
          <p14:tracePt t="10790" x="1566863" y="3071813"/>
          <p14:tracePt t="10791" x="1560513" y="3071813"/>
          <p14:tracePt t="10793" x="1560513" y="3078163"/>
          <p14:tracePt t="10797" x="1554163" y="3084513"/>
          <p14:tracePt t="10798" x="1554163" y="3090863"/>
          <p14:tracePt t="10801" x="1554163" y="3097213"/>
          <p14:tracePt t="10802" x="1547813" y="3097213"/>
          <p14:tracePt t="10806" x="1547813" y="3103563"/>
          <p14:tracePt t="10807" x="1541463" y="3103563"/>
          <p14:tracePt t="10809" x="1541463" y="3109913"/>
          <p14:tracePt t="10814" x="1541463" y="3116263"/>
          <p14:tracePt t="10815" x="1535113" y="3116263"/>
          <p14:tracePt t="10818" x="1535113" y="3122613"/>
          <p14:tracePt t="10820" x="1528763" y="3122613"/>
          <p14:tracePt t="10822" x="1528763" y="3128963"/>
          <p14:tracePt t="10826" x="1522413" y="3128963"/>
          <p14:tracePt t="10827" x="1522413" y="3135313"/>
          <p14:tracePt t="10834" x="1522413" y="3141663"/>
          <p14:tracePt t="10841" x="1522413" y="3148013"/>
          <p14:tracePt t="10844" x="1516063" y="3148013"/>
          <p14:tracePt t="10845" x="1516063" y="3154363"/>
          <p14:tracePt t="10857" x="1516063" y="3160713"/>
          <p14:tracePt t="10859" x="1509713" y="3160713"/>
          <p14:tracePt t="10860" x="1509713" y="3167063"/>
          <p14:tracePt t="10868" x="1509713" y="3173413"/>
          <p14:tracePt t="10876" x="1509713" y="3179763"/>
          <p14:tracePt t="10883" x="1509713" y="3186113"/>
          <p14:tracePt t="10887" x="1503363" y="3186113"/>
          <p14:tracePt t="10887" x="1503363" y="3192463"/>
          <p14:tracePt t="10895" x="1503363" y="3198813"/>
          <p14:tracePt t="10897" x="1497013" y="3198813"/>
          <p14:tracePt t="10898" x="1497013" y="3205163"/>
          <p14:tracePt t="10904" x="1497013" y="3211513"/>
          <p14:tracePt t="10911" x="1497013" y="3219450"/>
          <p14:tracePt t="10916" x="1497013" y="3225800"/>
          <p14:tracePt t="10917" x="1490663" y="3225800"/>
          <p14:tracePt t="10922" x="1490663" y="3232150"/>
          <p14:tracePt t="10931" x="1490663" y="3238500"/>
          <p14:tracePt t="10939" x="1490663" y="3244850"/>
          <p14:tracePt t="10947" x="1490663" y="3251200"/>
          <p14:tracePt t="10967" x="1490663" y="3257550"/>
          <p14:tracePt t="10980" x="1490663" y="3263900"/>
          <p14:tracePt t="11137" x="1497013" y="3263900"/>
          <p14:tracePt t="11141" x="1503363" y="3263900"/>
          <p14:tracePt t="11146" x="1509713" y="3263900"/>
          <p14:tracePt t="11148" x="1516063" y="3263900"/>
          <p14:tracePt t="11151" x="1516063" y="3257550"/>
          <p14:tracePt t="11152" x="1522413" y="3257550"/>
          <p14:tracePt t="11155" x="1528763" y="3257550"/>
          <p14:tracePt t="11156" x="1535113" y="3257550"/>
          <p14:tracePt t="11158" x="1541463" y="3251200"/>
          <p14:tracePt t="11160" x="1547813" y="3251200"/>
          <p14:tracePt t="11161" x="1554163" y="3251200"/>
          <p14:tracePt t="11163" x="1560513" y="3244850"/>
          <p14:tracePt t="11164" x="1566863" y="3244850"/>
          <p14:tracePt t="11166" x="1579563" y="3244850"/>
          <p14:tracePt t="11167" x="1579563" y="3238500"/>
          <p14:tracePt t="11168" x="1585913" y="3238500"/>
          <p14:tracePt t="11169" x="1592263" y="3238500"/>
          <p14:tracePt t="11170" x="1598613" y="3238500"/>
          <p14:tracePt t="11172" x="1598613" y="3232150"/>
          <p14:tracePt t="11172" x="1606550" y="3232150"/>
          <p14:tracePt t="11173" x="1612900" y="3232150"/>
          <p14:tracePt t="11174" x="1619250" y="3225800"/>
          <p14:tracePt t="11175" x="1625600" y="3225800"/>
          <p14:tracePt t="11177" x="1625600" y="3219450"/>
          <p14:tracePt t="11178" x="1631950" y="3219450"/>
          <p14:tracePt t="11180" x="1638300" y="3219450"/>
          <p14:tracePt t="11180" x="1644650" y="3211513"/>
          <p14:tracePt t="11181" x="1651000" y="3211513"/>
          <p14:tracePt t="11182" x="1657350" y="3211513"/>
          <p14:tracePt t="11183" x="1663700" y="3211513"/>
          <p14:tracePt t="11184" x="1663700" y="3205163"/>
          <p14:tracePt t="11185" x="1670050" y="3205163"/>
          <p14:tracePt t="11188" x="1682750" y="3205163"/>
          <p14:tracePt t="11189" x="1689100" y="3205163"/>
          <p14:tracePt t="11190" x="1695450" y="3205163"/>
          <p14:tracePt t="11191" x="1695450" y="3198813"/>
          <p14:tracePt t="11192" x="1701800" y="3198813"/>
          <p14:tracePt t="11193" x="1708150" y="3198813"/>
          <p14:tracePt t="11194" x="1714500" y="3198813"/>
          <p14:tracePt t="11196" x="1720850" y="3192463"/>
          <p14:tracePt t="11197" x="1727200" y="3192463"/>
          <p14:tracePt t="11198" x="1733550" y="3192463"/>
          <p14:tracePt t="11199" x="1739900" y="3192463"/>
          <p14:tracePt t="11200" x="1746250" y="3186113"/>
          <p14:tracePt t="11201" x="1752600" y="3186113"/>
          <p14:tracePt t="11203" x="1758950" y="3186113"/>
          <p14:tracePt t="11205" x="1765300" y="3186113"/>
          <p14:tracePt t="11206" x="1771650" y="3179763"/>
          <p14:tracePt t="11207" x="1778000" y="3179763"/>
          <p14:tracePt t="11208" x="1784350" y="3179763"/>
          <p14:tracePt t="11209" x="1790700" y="3179763"/>
          <p14:tracePt t="11210" x="1797050" y="3179763"/>
          <p14:tracePt t="11211" x="1803400" y="3179763"/>
          <p14:tracePt t="11213" x="1816100" y="3173413"/>
          <p14:tracePt t="11214" x="1822450" y="3173413"/>
          <p14:tracePt t="11215" x="1828800" y="3173413"/>
          <p14:tracePt t="11216" x="1835150" y="3173413"/>
          <p14:tracePt t="11217" x="1841500" y="3173413"/>
          <p14:tracePt t="11218" x="1847850" y="3173413"/>
          <p14:tracePt t="11220" x="1854200" y="3167063"/>
          <p14:tracePt t="11222" x="1860550" y="3167063"/>
          <p14:tracePt t="11222" x="1866900" y="3167063"/>
          <p14:tracePt t="11223" x="1873250" y="3167063"/>
          <p14:tracePt t="11224" x="1879600" y="3167063"/>
          <p14:tracePt t="11225" x="1885950" y="3167063"/>
          <p14:tracePt t="11226" x="1892300" y="3167063"/>
          <p14:tracePt t="11227" x="1898650" y="3167063"/>
          <p14:tracePt t="11228" x="1905000" y="3167063"/>
          <p14:tracePt t="11229" x="1911350" y="3167063"/>
          <p14:tracePt t="11230" x="1917700" y="3160713"/>
          <p14:tracePt t="11231" x="1924050" y="3160713"/>
          <p14:tracePt t="11233" x="1930400" y="3160713"/>
          <p14:tracePt t="11234" x="1936750" y="3160713"/>
          <p14:tracePt t="11235" x="1943100" y="3160713"/>
          <p14:tracePt t="11238" x="1955800" y="3160713"/>
          <p14:tracePt t="11239" x="1962150" y="3160713"/>
          <p14:tracePt t="11240" x="1968500" y="3160713"/>
          <p14:tracePt t="11242" x="1974850" y="3160713"/>
          <p14:tracePt t="11243" x="1981200" y="3160713"/>
          <p14:tracePt t="11244" x="1987550" y="3160713"/>
          <p14:tracePt t="11246" x="2000250" y="3160713"/>
          <p14:tracePt t="11247" x="2006600" y="3160713"/>
          <p14:tracePt t="11248" x="2012950" y="3160713"/>
          <p14:tracePt t="11249" x="2019300" y="3160713"/>
          <p14:tracePt t="11250" x="2025650" y="3160713"/>
          <p14:tracePt t="11252" x="2038350" y="3160713"/>
          <p14:tracePt t="11253" x="2044700" y="3160713"/>
          <p14:tracePt t="11255" x="2051050" y="3160713"/>
          <p14:tracePt t="11256" x="2058988" y="3160713"/>
          <p14:tracePt t="11257" x="2065338" y="3160713"/>
          <p14:tracePt t="11258" x="2071688" y="3160713"/>
          <p14:tracePt t="11259" x="2078038" y="3160713"/>
          <p14:tracePt t="11260" x="2084388" y="3160713"/>
          <p14:tracePt t="11261" x="2090738" y="3160713"/>
          <p14:tracePt t="11263" x="2097088" y="3160713"/>
          <p14:tracePt t="11263" x="2103438" y="3160713"/>
          <p14:tracePt t="11264" x="2109788" y="3160713"/>
          <p14:tracePt t="11265" x="2116138" y="3160713"/>
          <p14:tracePt t="11266" x="2122488" y="3160713"/>
          <p14:tracePt t="11267" x="2128838" y="3160713"/>
          <p14:tracePt t="11268" x="2135188" y="3160713"/>
          <p14:tracePt t="11269" x="2141538" y="3160713"/>
          <p14:tracePt t="11270" x="2147888" y="3160713"/>
          <p14:tracePt t="11271" x="2154238" y="3160713"/>
          <p14:tracePt t="11272" x="2160588" y="3160713"/>
          <p14:tracePt t="11273" x="2166938" y="3160713"/>
          <p14:tracePt t="11274" x="2173288" y="3160713"/>
          <p14:tracePt t="11275" x="2185988" y="3160713"/>
          <p14:tracePt t="11276" x="2192338" y="3160713"/>
          <p14:tracePt t="11277" x="2198688" y="3160713"/>
          <p14:tracePt t="11278" x="2205038" y="3160713"/>
          <p14:tracePt t="11279" x="2211388" y="3160713"/>
          <p14:tracePt t="11280" x="2217738" y="3160713"/>
          <p14:tracePt t="11281" x="2224088" y="3160713"/>
          <p14:tracePt t="11282" x="2236788" y="3160713"/>
          <p14:tracePt t="11283" x="2243138" y="3160713"/>
          <p14:tracePt t="11284" x="2255838" y="3160713"/>
          <p14:tracePt t="11285" x="2262188" y="3160713"/>
          <p14:tracePt t="11286" x="2268538" y="3167063"/>
          <p14:tracePt t="11288" x="2274888" y="3167063"/>
          <p14:tracePt t="11288" x="2281238" y="3167063"/>
          <p14:tracePt t="11289" x="2287588" y="3167063"/>
          <p14:tracePt t="11290" x="2300288" y="3167063"/>
          <p14:tracePt t="11291" x="2306638" y="3167063"/>
          <p14:tracePt t="11292" x="2312988" y="3167063"/>
          <p14:tracePt t="11293" x="2325688" y="3167063"/>
          <p14:tracePt t="11295" x="2338388" y="3167063"/>
          <p14:tracePt t="11296" x="2344738" y="3173413"/>
          <p14:tracePt t="11297" x="2357438" y="3173413"/>
          <p14:tracePt t="11298" x="2363788" y="3173413"/>
          <p14:tracePt t="11299" x="2376488" y="3173413"/>
          <p14:tracePt t="11300" x="2382838" y="3173413"/>
          <p14:tracePt t="11301" x="2389188" y="3173413"/>
          <p14:tracePt t="11302" x="2401888" y="3173413"/>
          <p14:tracePt t="11303" x="2408238" y="3173413"/>
          <p14:tracePt t="11304" x="2414588" y="3173413"/>
          <p14:tracePt t="11305" x="2427288" y="3179763"/>
          <p14:tracePt t="11306" x="2439988" y="3179763"/>
          <p14:tracePt t="11307" x="2446338" y="3179763"/>
          <p14:tracePt t="11308" x="2452688" y="3179763"/>
          <p14:tracePt t="11309" x="2465388" y="3179763"/>
          <p14:tracePt t="11310" x="2471738" y="3179763"/>
          <p14:tracePt t="11311" x="2484438" y="3179763"/>
          <p14:tracePt t="11313" x="2497138" y="3186113"/>
          <p14:tracePt t="11313" x="2503488" y="3186113"/>
          <p14:tracePt t="11314" x="2509838" y="3186113"/>
          <p14:tracePt t="11315" x="2524125" y="3186113"/>
          <p14:tracePt t="11316" x="2530475" y="3186113"/>
          <p14:tracePt t="11317" x="2543175" y="3186113"/>
          <p14:tracePt t="11318" x="2555875" y="3186113"/>
          <p14:tracePt t="11319" x="2562225" y="3192463"/>
          <p14:tracePt t="11321" x="2581275" y="3192463"/>
          <p14:tracePt t="11322" x="2587625" y="3192463"/>
          <p14:tracePt t="11323" x="2593975" y="3192463"/>
          <p14:tracePt t="11324" x="2606675" y="3192463"/>
          <p14:tracePt t="11325" x="2619375" y="3192463"/>
          <p14:tracePt t="11326" x="2625725" y="3192463"/>
          <p14:tracePt t="11327" x="2638425" y="3192463"/>
          <p14:tracePt t="11328" x="2644775" y="3198813"/>
          <p14:tracePt t="11329" x="2651125" y="3198813"/>
          <p14:tracePt t="11330" x="2663825" y="3198813"/>
          <p14:tracePt t="11331" x="2676525" y="3198813"/>
          <p14:tracePt t="11332" x="2682875" y="3198813"/>
          <p14:tracePt t="11333" x="2695575" y="3198813"/>
          <p14:tracePt t="11334" x="2701925" y="3198813"/>
          <p14:tracePt t="11335" x="2714625" y="3198813"/>
          <p14:tracePt t="11336" x="2720975" y="3198813"/>
          <p14:tracePt t="11338" x="2740025" y="3205163"/>
          <p14:tracePt t="11339" x="2746375" y="3205163"/>
          <p14:tracePt t="11340" x="2759075" y="3205163"/>
          <p14:tracePt t="11341" x="2765425" y="3205163"/>
          <p14:tracePt t="11342" x="2771775" y="3205163"/>
          <p14:tracePt t="11343" x="2778125" y="3205163"/>
          <p14:tracePt t="11344" x="2784475" y="3205163"/>
          <p14:tracePt t="11346" x="2809875" y="3205163"/>
          <p14:tracePt t="11347" x="2816225" y="3205163"/>
          <p14:tracePt t="11348" x="2822575" y="3205163"/>
          <p14:tracePt t="11349" x="2828925" y="3205163"/>
          <p14:tracePt t="11350" x="2835275" y="3205163"/>
          <p14:tracePt t="11351" x="2841625" y="3211513"/>
          <p14:tracePt t="11352" x="2854325" y="3211513"/>
          <p14:tracePt t="11353" x="2860675" y="3211513"/>
          <p14:tracePt t="11355" x="2867025" y="3211513"/>
          <p14:tracePt t="11355" x="2873375" y="3211513"/>
          <p14:tracePt t="11356" x="2879725" y="3211513"/>
          <p14:tracePt t="11357" x="2886075" y="3211513"/>
          <p14:tracePt t="11358" x="2892425" y="3211513"/>
          <p14:tracePt t="11359" x="2905125" y="3211513"/>
          <p14:tracePt t="11360" x="2911475" y="3211513"/>
          <p14:tracePt t="11361" x="2917825" y="3211513"/>
          <p14:tracePt t="11363" x="2924175" y="3211513"/>
          <p14:tracePt t="11364" x="2930525" y="3211513"/>
          <p14:tracePt t="11365" x="2936875" y="3219450"/>
          <p14:tracePt t="11366" x="2943225" y="3219450"/>
          <p14:tracePt t="11367" x="2949575" y="3219450"/>
          <p14:tracePt t="11368" x="2955925" y="3219450"/>
          <p14:tracePt t="11371" x="2968625" y="3219450"/>
          <p14:tracePt t="11372" x="2976563" y="3219450"/>
          <p14:tracePt t="11374" x="2982913" y="3219450"/>
          <p14:tracePt t="11376" x="2989263" y="3219450"/>
          <p14:tracePt t="11377" x="2995613" y="3219450"/>
          <p14:tracePt t="11380" x="3001963" y="3219450"/>
          <p14:tracePt t="11382" x="3008313" y="3225800"/>
          <p14:tracePt t="11384" x="3014663" y="3225800"/>
          <p14:tracePt t="11388" x="3021013" y="3225800"/>
          <p14:tracePt t="11879" x="3014663" y="3225800"/>
          <p14:tracePt t="11884" x="3008313" y="3219450"/>
          <p14:tracePt t="11885" x="3001963" y="3219450"/>
          <p14:tracePt t="11887" x="2995613" y="3219450"/>
          <p14:tracePt t="11889" x="2995613" y="3211513"/>
          <p14:tracePt t="11890" x="2989263" y="3211513"/>
          <p14:tracePt t="11893" x="2982913" y="3211513"/>
          <p14:tracePt t="11895" x="2976563" y="3205163"/>
          <p14:tracePt t="11898" x="2968625" y="3205163"/>
          <p14:tracePt t="11900" x="2962275" y="3198813"/>
          <p14:tracePt t="11902" x="2955925" y="3198813"/>
          <p14:tracePt t="11904" x="2949575" y="3198813"/>
          <p14:tracePt t="11906" x="2943225" y="3198813"/>
          <p14:tracePt t="11907" x="2936875" y="3192463"/>
          <p14:tracePt t="11909" x="2930525" y="3192463"/>
          <p14:tracePt t="11910" x="2924175" y="3192463"/>
          <p14:tracePt t="11912" x="2917825" y="3186113"/>
          <p14:tracePt t="11914" x="2911475" y="3186113"/>
          <p14:tracePt t="11915" x="2905125" y="3186113"/>
          <p14:tracePt t="11917" x="2898775" y="3179763"/>
          <p14:tracePt t="11920" x="2886075" y="3179763"/>
          <p14:tracePt t="11921" x="2879725" y="3173413"/>
          <p14:tracePt t="11923" x="2873375" y="3173413"/>
          <p14:tracePt t="11924" x="2867025" y="3173413"/>
          <p14:tracePt t="11925" x="2860675" y="3167063"/>
          <p14:tracePt t="11927" x="2854325" y="3167063"/>
          <p14:tracePt t="11928" x="2847975" y="3167063"/>
          <p14:tracePt t="11929" x="2841625" y="3160713"/>
          <p14:tracePt t="11931" x="2835275" y="3160713"/>
          <p14:tracePt t="11932" x="2828925" y="3160713"/>
          <p14:tracePt t="11933" x="2822575" y="3160713"/>
          <p14:tracePt t="11934" x="2816225" y="3154363"/>
          <p14:tracePt t="11935" x="2809875" y="3154363"/>
          <p14:tracePt t="11937" x="2803525" y="3154363"/>
          <p14:tracePt t="11937" x="2797175" y="3154363"/>
          <p14:tracePt t="11938" x="2790825" y="3148013"/>
          <p14:tracePt t="11939" x="2784475" y="3148013"/>
          <p14:tracePt t="11940" x="2778125" y="3148013"/>
          <p14:tracePt t="11941" x="2771775" y="3141663"/>
          <p14:tracePt t="11942" x="2765425" y="3141663"/>
          <p14:tracePt t="11943" x="2759075" y="3141663"/>
          <p14:tracePt t="11945" x="2746375" y="3135313"/>
          <p14:tracePt t="11946" x="2740025" y="3135313"/>
          <p14:tracePt t="11954" x="2695575" y="3122613"/>
          <p14:tracePt t="11954" x="2689225" y="3116263"/>
          <p14:tracePt t="11955" x="2676525" y="3116263"/>
          <p14:tracePt t="11956" x="2670175" y="3109913"/>
          <p14:tracePt t="11958" x="2657475" y="3109913"/>
          <p14:tracePt t="11959" x="2651125" y="3103563"/>
          <p14:tracePt t="11960" x="2644775" y="3103563"/>
          <p14:tracePt t="11962" x="2638425" y="3103563"/>
          <p14:tracePt t="11962" x="2632075" y="3097213"/>
          <p14:tracePt t="11963" x="2625725" y="3097213"/>
          <p14:tracePt t="11964" x="2619375" y="3090863"/>
          <p14:tracePt t="11965" x="2613025" y="3090863"/>
          <p14:tracePt t="11966" x="2606675" y="3084513"/>
          <p14:tracePt t="11967" x="2593975" y="3084513"/>
          <p14:tracePt t="11968" x="2587625" y="3084513"/>
          <p14:tracePt t="11970" x="2581275" y="3078163"/>
          <p14:tracePt t="11970" x="2574925" y="3078163"/>
          <p14:tracePt t="11971" x="2568575" y="3071813"/>
          <p14:tracePt t="11972" x="2562225" y="3065463"/>
          <p14:tracePt t="11973" x="2549525" y="3065463"/>
          <p14:tracePt t="11974" x="2543175" y="3059113"/>
          <p14:tracePt t="11975" x="2536825" y="3059113"/>
          <p14:tracePt t="11976" x="2530475" y="3052763"/>
          <p14:tracePt t="11977" x="2524125" y="3052763"/>
          <p14:tracePt t="11978" x="2517775" y="3052763"/>
          <p14:tracePt t="11979" x="2503488" y="3046413"/>
          <p14:tracePt t="11980" x="2497138" y="3046413"/>
          <p14:tracePt t="11981" x="2490788" y="3040063"/>
          <p14:tracePt t="11982" x="2484438" y="3040063"/>
          <p14:tracePt t="11983" x="2478088" y="3040063"/>
          <p14:tracePt t="11984" x="2471738" y="3033713"/>
          <p14:tracePt t="11985" x="2465388" y="3033713"/>
          <p14:tracePt t="11987" x="2459038" y="3027363"/>
          <p14:tracePt t="11987" x="2452688" y="3027363"/>
          <p14:tracePt t="11988" x="2446338" y="3027363"/>
          <p14:tracePt t="11989" x="2439988" y="3021013"/>
          <p14:tracePt t="11990" x="2427288" y="3021013"/>
          <p14:tracePt t="11991" x="2427288" y="3014663"/>
          <p14:tracePt t="11992" x="2420938" y="3014663"/>
          <p14:tracePt t="11993" x="2414588" y="3014663"/>
          <p14:tracePt t="11995" x="2408238" y="3008313"/>
          <p14:tracePt t="11995" x="2401888" y="3008313"/>
          <p14:tracePt t="11996" x="2395538" y="3008313"/>
          <p14:tracePt t="11997" x="2389188" y="3008313"/>
          <p14:tracePt t="11998" x="2382838" y="3001963"/>
          <p14:tracePt t="11999" x="2376488" y="3001963"/>
          <p14:tracePt t="12000" x="2370138" y="3001963"/>
          <p14:tracePt t="12001" x="2363788" y="3001963"/>
          <p14:tracePt t="12002" x="2357438" y="2995613"/>
          <p14:tracePt t="12003" x="2351088" y="2995613"/>
          <p14:tracePt t="12005" x="2351088" y="2989263"/>
          <p14:tracePt t="12006" x="2344738" y="2989263"/>
          <p14:tracePt t="12007" x="2338388" y="2989263"/>
          <p14:tracePt t="12008" x="2332038" y="2989263"/>
          <p14:tracePt t="12010" x="2325688" y="2982913"/>
          <p14:tracePt t="12013" x="2319338" y="2982913"/>
          <p14:tracePt t="12014" x="2312988" y="2982913"/>
          <p14:tracePt t="12016" x="2306638" y="2976563"/>
          <p14:tracePt t="12018" x="2300288" y="2976563"/>
          <p14:tracePt t="12021" x="2293938" y="2976563"/>
          <p14:tracePt t="12023" x="2287588" y="2970213"/>
          <p14:tracePt t="12026" x="2281238" y="2970213"/>
          <p14:tracePt t="12030" x="2274888" y="2970213"/>
          <p14:tracePt t="12034" x="2268538" y="2970213"/>
          <p14:tracePt t="12040" x="2262188" y="2970213"/>
          <p14:tracePt t="12041" x="2262188" y="2963863"/>
          <p14:tracePt t="12047" x="2255838" y="2963863"/>
          <p14:tracePt t="12054" x="2249488" y="2963863"/>
          <p14:tracePt t="12065" x="2243138" y="2963863"/>
          <p14:tracePt t="12072" x="2236788" y="2963863"/>
          <p14:tracePt t="12078" x="2230438" y="2963863"/>
          <p14:tracePt t="12085" x="2224088" y="2963863"/>
          <p14:tracePt t="12091" x="2224088" y="2970213"/>
          <p14:tracePt t="12092" x="2217738" y="2970213"/>
          <p14:tracePt t="12095" x="2211388" y="2970213"/>
          <p14:tracePt t="12098" x="2211388" y="2976563"/>
          <p14:tracePt t="12103" x="2205038" y="2976563"/>
          <p14:tracePt t="12105" x="2198688" y="2976563"/>
          <p14:tracePt t="12106" x="2198688" y="2982913"/>
          <p14:tracePt t="12109" x="2192338" y="2982913"/>
          <p14:tracePt t="12110" x="2192338" y="2989263"/>
          <p14:tracePt t="12115" x="2185988" y="2989263"/>
          <p14:tracePt t="12117" x="2185988" y="2995613"/>
          <p14:tracePt t="12118" x="2179638" y="2995613"/>
          <p14:tracePt t="12121" x="2179638" y="3001963"/>
          <p14:tracePt t="12122" x="2173288" y="3001963"/>
          <p14:tracePt t="12125" x="2173288" y="3008313"/>
          <p14:tracePt t="12128" x="2166938" y="3008313"/>
          <p14:tracePt t="12129" x="2160588" y="3014663"/>
          <p14:tracePt t="12132" x="2154238" y="3014663"/>
          <p14:tracePt t="12133" x="2154238" y="3021013"/>
          <p14:tracePt t="12137" x="2154238" y="3027363"/>
          <p14:tracePt t="12138" x="2147888" y="3027363"/>
          <p14:tracePt t="12141" x="2141538" y="3027363"/>
          <p14:tracePt t="12142" x="2141538" y="3033713"/>
          <p14:tracePt t="12144" x="2135188" y="3033713"/>
          <p14:tracePt t="12145" x="2135188" y="3040063"/>
          <p14:tracePt t="12148" x="2135188" y="3046413"/>
          <p14:tracePt t="12149" x="2128838" y="3046413"/>
          <p14:tracePt t="12151" x="2122488" y="3046413"/>
          <p14:tracePt t="12153" x="2122488" y="3052763"/>
          <p14:tracePt t="12154" x="2116138" y="3052763"/>
          <p14:tracePt t="12155" x="2116138" y="3059113"/>
          <p14:tracePt t="12157" x="2109788" y="3059113"/>
          <p14:tracePt t="12158" x="2109788" y="3065463"/>
          <p14:tracePt t="12161" x="2103438" y="3065463"/>
          <p14:tracePt t="12163" x="2097088" y="3071813"/>
          <p14:tracePt t="12166" x="2090738" y="3078163"/>
          <p14:tracePt t="12168" x="2090738" y="3084513"/>
          <p14:tracePt t="12169" x="2084388" y="3084513"/>
          <p14:tracePt t="12171" x="2078038" y="3084513"/>
          <p14:tracePt t="12172" x="2078038" y="3090863"/>
          <p14:tracePt t="12174" x="2071688" y="3090863"/>
          <p14:tracePt t="12175" x="2071688" y="3097213"/>
          <p14:tracePt t="12178" x="2065338" y="3103563"/>
          <p14:tracePt t="12180" x="2058988" y="3103563"/>
          <p14:tracePt t="12181" x="2058988" y="3109913"/>
          <p14:tracePt t="12182" x="2051050" y="3109913"/>
          <p14:tracePt t="12183" x="2051050" y="3116263"/>
          <p14:tracePt t="12184" x="2044700" y="3116263"/>
          <p14:tracePt t="12185" x="2044700" y="3122613"/>
          <p14:tracePt t="12187" x="2038350" y="3122613"/>
          <p14:tracePt t="12188" x="2038350" y="3128963"/>
          <p14:tracePt t="12189" x="2032000" y="3128963"/>
          <p14:tracePt t="12191" x="2025650" y="3135313"/>
          <p14:tracePt t="12193" x="2025650" y="3141663"/>
          <p14:tracePt t="12194" x="2019300" y="3141663"/>
          <p14:tracePt t="12196" x="2019300" y="3148013"/>
          <p14:tracePt t="12197" x="2012950" y="3148013"/>
          <p14:tracePt t="12198" x="2012950" y="3154363"/>
          <p14:tracePt t="12199" x="2006600" y="3154363"/>
          <p14:tracePt t="12200" x="2006600" y="3160713"/>
          <p14:tracePt t="12203" x="2000250" y="3160713"/>
          <p14:tracePt t="12204" x="2000250" y="3167063"/>
          <p14:tracePt t="12205" x="1993900" y="3167063"/>
          <p14:tracePt t="12206" x="1993900" y="3173413"/>
          <p14:tracePt t="12207" x="1987550" y="3173413"/>
          <p14:tracePt t="12208" x="1987550" y="3179763"/>
          <p14:tracePt t="12211" x="1981200" y="3186113"/>
          <p14:tracePt t="12213" x="1974850" y="3186113"/>
          <p14:tracePt t="12214" x="1974850" y="3192463"/>
          <p14:tracePt t="12216" x="1968500" y="3192463"/>
          <p14:tracePt t="12218" x="1968500" y="3198813"/>
          <p14:tracePt t="12219" x="1962150" y="3198813"/>
          <p14:tracePt t="12220" x="1962150" y="3205163"/>
          <p14:tracePt t="12222" x="1955800" y="3211513"/>
          <p14:tracePt t="12226" x="1949450" y="3219450"/>
          <p14:tracePt t="12228" x="1949450" y="3225800"/>
          <p14:tracePt t="12228" x="1943100" y="3225800"/>
          <p14:tracePt t="12229" x="1943100" y="3232150"/>
          <p14:tracePt t="12231" x="1936750" y="3232150"/>
          <p14:tracePt t="12232" x="1936750" y="3238500"/>
          <p14:tracePt t="12233" x="1930400" y="3238500"/>
          <p14:tracePt t="12234" x="1930400" y="3244850"/>
          <p14:tracePt t="12236" x="1930400" y="3251200"/>
          <p14:tracePt t="12237" x="1924050" y="3251200"/>
          <p14:tracePt t="12240" x="1917700" y="3257550"/>
          <p14:tracePt t="12242" x="1911350" y="3257550"/>
          <p14:tracePt t="12243" x="1911350" y="3263900"/>
          <p14:tracePt t="12245" x="1905000" y="3270250"/>
          <p14:tracePt t="12247" x="1898650" y="3270250"/>
          <p14:tracePt t="12248" x="1898650" y="3276600"/>
          <p14:tracePt t="12251" x="1892300" y="3276600"/>
          <p14:tracePt t="12253" x="1892300" y="3282950"/>
          <p14:tracePt t="12255" x="1885950" y="3289300"/>
          <p14:tracePt t="12257" x="1879600" y="3289300"/>
          <p14:tracePt t="12259" x="1879600" y="3295650"/>
          <p14:tracePt t="12260" x="1873250" y="3295650"/>
          <p14:tracePt t="12262" x="1873250" y="3302000"/>
          <p14:tracePt t="12265" x="1866900" y="3308350"/>
          <p14:tracePt t="12268" x="1860550" y="3308350"/>
          <p14:tracePt t="12270" x="1860550" y="3314700"/>
          <p14:tracePt t="12273" x="1854200" y="3314700"/>
          <p14:tracePt t="12274" x="1854200" y="3321050"/>
          <p14:tracePt t="12276" x="1847850" y="3327400"/>
          <p14:tracePt t="12282" x="1841500" y="3327400"/>
          <p14:tracePt t="12283" x="1841500" y="3333750"/>
          <p14:tracePt t="12287" x="1835150" y="3333750"/>
          <p14:tracePt t="12288" x="1835150" y="3340100"/>
          <p14:tracePt t="12291" x="1828800" y="3340100"/>
          <p14:tracePt t="12293" x="1828800" y="3346450"/>
          <p14:tracePt t="12296" x="1822450" y="3346450"/>
          <p14:tracePt t="12303" x="1822450" y="3352800"/>
          <p14:tracePt t="12305" x="1816100" y="3352800"/>
          <p14:tracePt t="12311" x="1816100" y="3359150"/>
          <p14:tracePt t="12312" x="1809750" y="3359150"/>
          <p14:tracePt t="12319" x="1803400" y="3359150"/>
          <p14:tracePt t="12321" x="1803400" y="3365500"/>
          <p14:tracePt t="12333" x="1797050" y="3365500"/>
          <p14:tracePt t="12339" x="1797050" y="3371850"/>
          <p14:tracePt t="12445" x="1803400" y="3371850"/>
          <p14:tracePt t="12447" x="1809750" y="3371850"/>
          <p14:tracePt t="12450" x="1816100" y="3371850"/>
          <p14:tracePt t="12451" x="1816100" y="3365500"/>
          <p14:tracePt t="12453" x="1822450" y="3365500"/>
          <p14:tracePt t="12454" x="1828800" y="3365500"/>
          <p14:tracePt t="12455" x="1835150" y="3359150"/>
          <p14:tracePt t="12457" x="1841500" y="3359150"/>
          <p14:tracePt t="12458" x="1841500" y="3352800"/>
          <p14:tracePt t="12459" x="1847850" y="3352800"/>
          <p14:tracePt t="12461" x="1854200" y="3352800"/>
          <p14:tracePt t="12461" x="1854200" y="3346450"/>
          <p14:tracePt t="12462" x="1860550" y="3346450"/>
          <p14:tracePt t="12463" x="1866900" y="3346450"/>
          <p14:tracePt t="12464" x="1873250" y="3346450"/>
          <p14:tracePt t="12465" x="1879600" y="3346450"/>
          <p14:tracePt t="12466" x="1885950" y="3340100"/>
          <p14:tracePt t="12467" x="1892300" y="3340100"/>
          <p14:tracePt t="12469" x="1905000" y="3333750"/>
          <p14:tracePt t="12470" x="1911350" y="3333750"/>
          <p14:tracePt t="12471" x="1917700" y="3327400"/>
          <p14:tracePt t="12472" x="1924050" y="3327400"/>
          <p14:tracePt t="12473" x="1930400" y="3327400"/>
          <p14:tracePt t="12474" x="1943100" y="3321050"/>
          <p14:tracePt t="12475" x="1949450" y="3321050"/>
          <p14:tracePt t="12476" x="1955800" y="3321050"/>
          <p14:tracePt t="12477" x="1962150" y="3314700"/>
          <p14:tracePt t="12478" x="1974850" y="3314700"/>
          <p14:tracePt t="12479" x="1987550" y="3314700"/>
          <p14:tracePt t="12480" x="1993900" y="3308350"/>
          <p14:tracePt t="12481" x="2006600" y="3308350"/>
          <p14:tracePt t="12482" x="2019300" y="3302000"/>
          <p14:tracePt t="12483" x="2025650" y="3302000"/>
          <p14:tracePt t="12484" x="2032000" y="3302000"/>
          <p14:tracePt t="12486" x="2044700" y="3302000"/>
          <p14:tracePt t="12486" x="2058988" y="3295650"/>
          <p14:tracePt t="12487" x="2071688" y="3295650"/>
          <p14:tracePt t="12488" x="2078038" y="3289300"/>
          <p14:tracePt t="12489" x="2097088" y="3289300"/>
          <p14:tracePt t="12490" x="2103438" y="3289300"/>
          <p14:tracePt t="12491" x="2109788" y="3289300"/>
          <p14:tracePt t="12492" x="2128838" y="3289300"/>
          <p14:tracePt t="12494" x="2147888" y="3282950"/>
          <p14:tracePt t="12495" x="2166938" y="3282950"/>
          <p14:tracePt t="12496" x="2173288" y="3282950"/>
          <p14:tracePt t="12497" x="2185988" y="3282950"/>
          <p14:tracePt t="12498" x="2198688" y="3276600"/>
          <p14:tracePt t="12499" x="2211388" y="3276600"/>
          <p14:tracePt t="12500" x="2230438" y="3276600"/>
          <p14:tracePt t="12501" x="2243138" y="3276600"/>
          <p14:tracePt t="12502" x="2255838" y="3276600"/>
          <p14:tracePt t="12503" x="2268538" y="3276600"/>
          <p14:tracePt t="12504" x="2281238" y="3276600"/>
          <p14:tracePt t="12505" x="2293938" y="3270250"/>
          <p14:tracePt t="12506" x="2312988" y="3270250"/>
          <p14:tracePt t="12507" x="2325688" y="3270250"/>
          <p14:tracePt t="12508" x="2344738" y="3270250"/>
          <p14:tracePt t="12509" x="2357438" y="3270250"/>
          <p14:tracePt t="12511" x="2370138" y="3263900"/>
          <p14:tracePt t="12511" x="2382838" y="3263900"/>
          <p14:tracePt t="12512" x="2395538" y="3263900"/>
          <p14:tracePt t="12513" x="2414588" y="3263900"/>
          <p14:tracePt t="12514" x="2427288" y="3263900"/>
          <p14:tracePt t="12515" x="2446338" y="3263900"/>
          <p14:tracePt t="12516" x="2465388" y="3263900"/>
          <p14:tracePt t="12517" x="2471738" y="3263900"/>
          <p14:tracePt t="12519" x="2490788" y="3263900"/>
          <p14:tracePt t="12519" x="2509838" y="3263900"/>
          <p14:tracePt t="12520" x="2530475" y="3263900"/>
          <p14:tracePt t="12521" x="2543175" y="3263900"/>
          <p14:tracePt t="12522" x="2562225" y="3263900"/>
          <p14:tracePt t="12523" x="2574925" y="3263900"/>
          <p14:tracePt t="12524" x="2587625" y="3263900"/>
          <p14:tracePt t="12525" x="2606675" y="3263900"/>
          <p14:tracePt t="12526" x="2625725" y="3263900"/>
          <p14:tracePt t="12527" x="2638425" y="3263900"/>
          <p14:tracePt t="12528" x="2657475" y="3263900"/>
          <p14:tracePt t="12529" x="2676525" y="3263900"/>
          <p14:tracePt t="12530" x="2689225" y="3263900"/>
          <p14:tracePt t="12531" x="2701925" y="3263900"/>
          <p14:tracePt t="12532" x="2720975" y="3263900"/>
          <p14:tracePt t="12533" x="2740025" y="3263900"/>
          <p14:tracePt t="12534" x="2759075" y="3263900"/>
          <p14:tracePt t="12536" x="2778125" y="3263900"/>
          <p14:tracePt t="12536" x="2797175" y="3263900"/>
          <p14:tracePt t="12537" x="2809875" y="3263900"/>
          <p14:tracePt t="12538" x="2828925" y="3263900"/>
          <p14:tracePt t="12539" x="2847975" y="3263900"/>
          <p14:tracePt t="12540" x="2867025" y="3263900"/>
          <p14:tracePt t="12541" x="2892425" y="3263900"/>
          <p14:tracePt t="12542" x="2911475" y="3263900"/>
          <p14:tracePt t="12544" x="2930525" y="3270250"/>
          <p14:tracePt t="12544" x="2936875" y="3270250"/>
          <p14:tracePt t="12545" x="2955925" y="3270250"/>
          <p14:tracePt t="12546" x="2982913" y="3270250"/>
          <p14:tracePt t="12547" x="3001963" y="3270250"/>
          <p14:tracePt t="12548" x="3021013" y="3270250"/>
          <p14:tracePt t="12549" x="3040063" y="3270250"/>
          <p14:tracePt t="12550" x="3065463" y="3276600"/>
          <p14:tracePt t="12552" x="3097213" y="3276600"/>
          <p14:tracePt t="12553" x="3122613" y="3276600"/>
          <p14:tracePt t="12554" x="3141663" y="3282950"/>
          <p14:tracePt t="12555" x="3160713" y="3282950"/>
          <p14:tracePt t="12556" x="3179763" y="3282950"/>
          <p14:tracePt t="12557" x="3205163" y="3282950"/>
          <p14:tracePt t="12558" x="3211513" y="3282950"/>
          <p14:tracePt t="12559" x="3230563" y="3289300"/>
          <p14:tracePt t="12560" x="3249613" y="3289300"/>
          <p14:tracePt t="12561" x="3268663" y="3289300"/>
          <p14:tracePt t="12562" x="3287713" y="3295650"/>
          <p14:tracePt t="12563" x="3306763" y="3295650"/>
          <p14:tracePt t="12564" x="3325813" y="3295650"/>
          <p14:tracePt t="12565" x="3338513" y="3295650"/>
          <p14:tracePt t="12566" x="3357563" y="3295650"/>
          <p14:tracePt t="12567" x="3376613" y="3302000"/>
          <p14:tracePt t="12569" x="3395663" y="3302000"/>
          <p14:tracePt t="12569" x="3414713" y="3308350"/>
          <p14:tracePt t="12570" x="3427413" y="3308350"/>
          <p14:tracePt t="12571" x="3448050" y="3308350"/>
          <p14:tracePt t="12572" x="3460750" y="3308350"/>
          <p14:tracePt t="12573" x="3473450" y="3314700"/>
          <p14:tracePt t="12574" x="3498850" y="3314700"/>
          <p14:tracePt t="12575" x="3511550" y="3314700"/>
          <p14:tracePt t="12577" x="3543300" y="3321050"/>
          <p14:tracePt t="12578" x="3556000" y="3327400"/>
          <p14:tracePt t="12579" x="3568700" y="3327400"/>
          <p14:tracePt t="12580" x="3587750" y="3327400"/>
          <p14:tracePt t="12581" x="3600450" y="3327400"/>
          <p14:tracePt t="12582" x="3619500" y="3333750"/>
          <p14:tracePt t="12583" x="3632200" y="3333750"/>
          <p14:tracePt t="12584" x="3651250" y="3333750"/>
          <p14:tracePt t="12585" x="3663950" y="3340100"/>
          <p14:tracePt t="12586" x="3670300" y="3340100"/>
          <p14:tracePt t="12587" x="3689350" y="3340100"/>
          <p14:tracePt t="12588" x="3702050" y="3346450"/>
          <p14:tracePt t="12589" x="3714750" y="3346450"/>
          <p14:tracePt t="12590" x="3727450" y="3346450"/>
          <p14:tracePt t="12591" x="3740150" y="3346450"/>
          <p14:tracePt t="12592" x="3752850" y="3352800"/>
          <p14:tracePt t="12594" x="3765550" y="3352800"/>
          <p14:tracePt t="12594" x="3778250" y="3352800"/>
          <p14:tracePt t="12595" x="3790950" y="3352800"/>
          <p14:tracePt t="12596" x="3797300" y="3352800"/>
          <p14:tracePt t="12597" x="3810000" y="3359150"/>
          <p14:tracePt t="12598" x="3822700" y="3359150"/>
          <p14:tracePt t="12599" x="3829050" y="3359150"/>
          <p14:tracePt t="12600" x="3841750" y="3359150"/>
          <p14:tracePt t="12601" x="3848100" y="3359150"/>
          <p14:tracePt t="12602" x="3867150" y="3365500"/>
          <p14:tracePt t="12603" x="3873500" y="3365500"/>
          <p14:tracePt t="12604" x="3887788" y="3365500"/>
          <p14:tracePt t="12605" x="3894138" y="3365500"/>
          <p14:tracePt t="12606" x="3900488" y="3365500"/>
          <p14:tracePt t="12607" x="3913188" y="3365500"/>
          <p14:tracePt t="12608" x="3919538" y="3371850"/>
          <p14:tracePt t="12609" x="3925888" y="3371850"/>
          <p14:tracePt t="12610" x="3938588" y="3371850"/>
          <p14:tracePt t="12611" x="3944938" y="3371850"/>
          <p14:tracePt t="12612" x="3951288" y="3371850"/>
          <p14:tracePt t="12613" x="3957638" y="3371850"/>
          <p14:tracePt t="12614" x="3963988" y="3378200"/>
          <p14:tracePt t="12615" x="3970338" y="3378200"/>
          <p14:tracePt t="12616" x="3976688" y="3378200"/>
          <p14:tracePt t="12617" x="3983038" y="3378200"/>
          <p14:tracePt t="12619" x="3989388" y="3378200"/>
          <p14:tracePt t="12619" x="3995738" y="3378200"/>
          <p14:tracePt t="12622" x="4002088" y="3378200"/>
          <p14:tracePt t="12623" x="4008438" y="3378200"/>
          <p14:tracePt t="12625" x="4014788" y="3378200"/>
          <p14:tracePt t="12627" x="4021138" y="3384550"/>
          <p14:tracePt t="12631" x="4027488" y="3384550"/>
          <p14:tracePt t="12632" x="4033838" y="3384550"/>
          <p14:tracePt t="13081" x="4027488" y="3384550"/>
          <p14:tracePt t="13090" x="4021138" y="3384550"/>
          <p14:tracePt t="13091" x="4021138" y="3378200"/>
          <p14:tracePt t="13099" x="4021138" y="3371850"/>
          <p14:tracePt t="13107" x="4014788" y="3365500"/>
          <p14:tracePt t="13108" x="4014788" y="3359150"/>
          <p14:tracePt t="13111" x="4014788" y="3352800"/>
          <p14:tracePt t="13113" x="4014788" y="3346450"/>
          <p14:tracePt t="13118" x="4014788" y="3340100"/>
          <p14:tracePt t="13120" x="4014788" y="3333750"/>
          <p14:tracePt t="13123" x="4014788" y="3327400"/>
          <p14:tracePt t="13125" x="4021138" y="3327400"/>
          <p14:tracePt t="13126" x="4021138" y="3321050"/>
          <p14:tracePt t="13128" x="4021138" y="3314700"/>
          <p14:tracePt t="13130" x="4027488" y="3314700"/>
          <p14:tracePt t="13131" x="4027488" y="3308350"/>
          <p14:tracePt t="13133" x="4027488" y="3302000"/>
          <p14:tracePt t="13134" x="4033838" y="3302000"/>
          <p14:tracePt t="13135" x="4033838" y="3295650"/>
          <p14:tracePt t="13137" x="4040188" y="3295650"/>
          <p14:tracePt t="13138" x="4040188" y="3289300"/>
          <p14:tracePt t="13140" x="4046538" y="3282950"/>
          <p14:tracePt t="13141" x="4046538" y="3276600"/>
          <p14:tracePt t="13143" x="4052888" y="3276600"/>
          <p14:tracePt t="13143" x="4052888" y="3270250"/>
          <p14:tracePt t="13144" x="4059238" y="3263900"/>
          <p14:tracePt t="13147" x="4065588" y="3257550"/>
          <p14:tracePt t="13148" x="4065588" y="3251200"/>
          <p14:tracePt t="13149" x="4071938" y="3251200"/>
          <p14:tracePt t="13151" x="4078288" y="3238500"/>
          <p14:tracePt t="13152" x="4084638" y="3238500"/>
          <p14:tracePt t="13154" x="4090988" y="3232150"/>
          <p14:tracePt t="13156" x="4097338" y="3225800"/>
          <p14:tracePt t="13157" x="4097338" y="3219450"/>
          <p14:tracePt t="13158" x="4103688" y="3219450"/>
          <p14:tracePt t="13159" x="4110038" y="3211513"/>
          <p14:tracePt t="13161" x="4116388" y="3205163"/>
          <p14:tracePt t="13162" x="4122738" y="3198813"/>
          <p14:tracePt t="13163" x="4129088" y="3198813"/>
          <p14:tracePt t="13164" x="4135438" y="3192463"/>
          <p14:tracePt t="13166" x="4141788" y="3186113"/>
          <p14:tracePt t="13168" x="4148138" y="3186113"/>
          <p14:tracePt t="13169" x="4154488" y="3179763"/>
          <p14:tracePt t="13171" x="4160838" y="3173413"/>
          <p14:tracePt t="13172" x="4167188" y="3167063"/>
          <p14:tracePt t="13174" x="4173538" y="3167063"/>
          <p14:tracePt t="13175" x="4173538" y="3160713"/>
          <p14:tracePt t="13176" x="4179888" y="3160713"/>
          <p14:tracePt t="13177" x="4186238" y="3160713"/>
          <p14:tracePt t="13178" x="4192588" y="3154363"/>
          <p14:tracePt t="13180" x="4198938" y="3154363"/>
          <p14:tracePt t="13181" x="4198938" y="3148013"/>
          <p14:tracePt t="13182" x="4205288" y="3148013"/>
          <p14:tracePt t="13183" x="4205288" y="3141663"/>
          <p14:tracePt t="13184" x="4211638" y="3141663"/>
          <p14:tracePt t="13185" x="4217988" y="3141663"/>
          <p14:tracePt t="13186" x="4224338" y="3135313"/>
          <p14:tracePt t="13189" x="4230688" y="3135313"/>
          <p14:tracePt t="13190" x="4237038" y="3135313"/>
          <p14:tracePt t="13191" x="4237038" y="3128963"/>
          <p14:tracePt t="13193" x="4243388" y="3128963"/>
          <p14:tracePt t="13193" x="4249738" y="3128963"/>
          <p14:tracePt t="13194" x="4249738" y="3122613"/>
          <p14:tracePt t="13195" x="4256088" y="3122613"/>
          <p14:tracePt t="13197" x="4262438" y="3122613"/>
          <p14:tracePt t="13198" x="4268788" y="3122613"/>
          <p14:tracePt t="13199" x="4268788" y="3116263"/>
          <p14:tracePt t="13200" x="4275138" y="3116263"/>
          <p14:tracePt t="13202" x="4281488" y="3116263"/>
          <p14:tracePt t="13203" x="4287838" y="3116263"/>
          <p14:tracePt t="13205" x="4294188" y="3116263"/>
          <p14:tracePt t="13206" x="4300538" y="3109913"/>
          <p14:tracePt t="13207" x="4306888" y="3109913"/>
          <p14:tracePt t="13209" x="4313238" y="3109913"/>
          <p14:tracePt t="13210" x="4319588" y="3103563"/>
          <p14:tracePt t="13212" x="4325938" y="3103563"/>
          <p14:tracePt t="13213" x="4332288" y="3103563"/>
          <p14:tracePt t="13214" x="4338638" y="3103563"/>
          <p14:tracePt t="13216" x="4346575" y="3103563"/>
          <p14:tracePt t="13218" x="4352925" y="3103563"/>
          <p14:tracePt t="13219" x="4359275" y="3097213"/>
          <p14:tracePt t="13220" x="4365625" y="3097213"/>
          <p14:tracePt t="13221" x="4371975" y="3097213"/>
          <p14:tracePt t="13222" x="4378325" y="3097213"/>
          <p14:tracePt t="13224" x="4384675" y="3097213"/>
          <p14:tracePt t="13226" x="4397375" y="3097213"/>
          <p14:tracePt t="13227" x="4403725" y="3090863"/>
          <p14:tracePt t="13228" x="4410075" y="3090863"/>
          <p14:tracePt t="13229" x="4416425" y="3090863"/>
          <p14:tracePt t="13230" x="4422775" y="3090863"/>
          <p14:tracePt t="13231" x="4429125" y="3090863"/>
          <p14:tracePt t="13232" x="4435475" y="3090863"/>
          <p14:tracePt t="13233" x="4441825" y="3090863"/>
          <p14:tracePt t="13235" x="4448175" y="3090863"/>
          <p14:tracePt t="13235" x="4454525" y="3090863"/>
          <p14:tracePt t="13236" x="4460875" y="3090863"/>
          <p14:tracePt t="13238" x="4467225" y="3090863"/>
          <p14:tracePt t="13239" x="4479925" y="3090863"/>
          <p14:tracePt t="13240" x="4486275" y="3090863"/>
          <p14:tracePt t="13241" x="4492625" y="3090863"/>
          <p14:tracePt t="13243" x="4498975" y="3090863"/>
          <p14:tracePt t="13243" x="4505325" y="3090863"/>
          <p14:tracePt t="13244" x="4511675" y="3090863"/>
          <p14:tracePt t="13245" x="4518025" y="3090863"/>
          <p14:tracePt t="13246" x="4524375" y="3090863"/>
          <p14:tracePt t="13247" x="4530725" y="3090863"/>
          <p14:tracePt t="13248" x="4543425" y="3084513"/>
          <p14:tracePt t="13251" x="4556125" y="3084513"/>
          <p14:tracePt t="13251" x="4562475" y="3084513"/>
          <p14:tracePt t="13252" x="4568825" y="3084513"/>
          <p14:tracePt t="13253" x="4581525" y="3084513"/>
          <p14:tracePt t="13254" x="4587875" y="3084513"/>
          <p14:tracePt t="13255" x="4600575" y="3084513"/>
          <p14:tracePt t="13256" x="4606925" y="3084513"/>
          <p14:tracePt t="13257" x="4613275" y="3084513"/>
          <p14:tracePt t="13258" x="4619625" y="3084513"/>
          <p14:tracePt t="13259" x="4632325" y="3084513"/>
          <p14:tracePt t="13260" x="4638675" y="3084513"/>
          <p14:tracePt t="13261" x="4645025" y="3084513"/>
          <p14:tracePt t="13262" x="4657725" y="3084513"/>
          <p14:tracePt t="13263" x="4664075" y="3084513"/>
          <p14:tracePt t="13264" x="4670425" y="3084513"/>
          <p14:tracePt t="13265" x="4676775" y="3084513"/>
          <p14:tracePt t="13266" x="4689475" y="3084513"/>
          <p14:tracePt t="13267" x="4695825" y="3084513"/>
          <p14:tracePt t="13268" x="4708525" y="3084513"/>
          <p14:tracePt t="13269" x="4714875" y="3084513"/>
          <p14:tracePt t="13270" x="4721225" y="3084513"/>
          <p14:tracePt t="13271" x="4727575" y="3084513"/>
          <p14:tracePt t="13272" x="4740275" y="3084513"/>
          <p14:tracePt t="13273" x="4746625" y="3084513"/>
          <p14:tracePt t="13274" x="4759325" y="3084513"/>
          <p14:tracePt t="13276" x="4772025" y="3084513"/>
          <p14:tracePt t="13276" x="4778375" y="3084513"/>
          <p14:tracePt t="13277" x="4784725" y="3084513"/>
          <p14:tracePt t="13278" x="4797425" y="3084513"/>
          <p14:tracePt t="13279" x="4805363" y="3084513"/>
          <p14:tracePt t="13280" x="4818063" y="3084513"/>
          <p14:tracePt t="13281" x="4830763" y="3084513"/>
          <p14:tracePt t="13282" x="4837113" y="3084513"/>
          <p14:tracePt t="13283" x="4843463" y="3084513"/>
          <p14:tracePt t="13285" x="4856163" y="3084513"/>
          <p14:tracePt t="13285" x="4868863" y="3084513"/>
          <p14:tracePt t="13286" x="4881563" y="3084513"/>
          <p14:tracePt t="13287" x="4887913" y="3084513"/>
          <p14:tracePt t="13288" x="4906963" y="3090863"/>
          <p14:tracePt t="13289" x="4913313" y="3090863"/>
          <p14:tracePt t="13290" x="4919663" y="3090863"/>
          <p14:tracePt t="13291" x="4932363" y="3090863"/>
          <p14:tracePt t="13292" x="4945063" y="3090863"/>
          <p14:tracePt t="13293" x="4957763" y="3090863"/>
          <p14:tracePt t="13294" x="4970463" y="3090863"/>
          <p14:tracePt t="13295" x="4983163" y="3090863"/>
          <p14:tracePt t="13296" x="4995863" y="3090863"/>
          <p14:tracePt t="13297" x="5002213" y="3090863"/>
          <p14:tracePt t="13298" x="5021263" y="3090863"/>
          <p14:tracePt t="13299" x="5033963" y="3090863"/>
          <p14:tracePt t="13301" x="5040313" y="3090863"/>
          <p14:tracePt t="13301" x="5059363" y="3097213"/>
          <p14:tracePt t="13302" x="5072063" y="3097213"/>
          <p14:tracePt t="13303" x="5084763" y="3097213"/>
          <p14:tracePt t="13304" x="5091113" y="3097213"/>
          <p14:tracePt t="13305" x="5103813" y="3097213"/>
          <p14:tracePt t="13306" x="5122863" y="3097213"/>
          <p14:tracePt t="13307" x="5135563" y="3097213"/>
          <p14:tracePt t="13308" x="5148263" y="3097213"/>
          <p14:tracePt t="13309" x="5160963" y="3097213"/>
          <p14:tracePt t="13310" x="5173663" y="3097213"/>
          <p14:tracePt t="13311" x="5186363" y="3097213"/>
          <p14:tracePt t="13312" x="5205413" y="3097213"/>
          <p14:tracePt t="13313" x="5224463" y="3097213"/>
          <p14:tracePt t="13314" x="5243513" y="3097213"/>
          <p14:tracePt t="13315" x="5256213" y="3097213"/>
          <p14:tracePt t="13316" x="5270500" y="3097213"/>
          <p14:tracePt t="13317" x="5283200" y="3097213"/>
          <p14:tracePt t="13318" x="5302250" y="3097213"/>
          <p14:tracePt t="13319" x="5314950" y="3103563"/>
          <p14:tracePt t="13320" x="5334000" y="3103563"/>
          <p14:tracePt t="13321" x="5353050" y="3103563"/>
          <p14:tracePt t="13322" x="5365750" y="3103563"/>
          <p14:tracePt t="13323" x="5384800" y="3103563"/>
          <p14:tracePt t="13324" x="5397500" y="3103563"/>
          <p14:tracePt t="13326" x="5416550" y="3103563"/>
          <p14:tracePt t="13326" x="5435600" y="3103563"/>
          <p14:tracePt t="13327" x="5454650" y="3103563"/>
          <p14:tracePt t="13328" x="5473700" y="3103563"/>
          <p14:tracePt t="13329" x="5499100" y="3103563"/>
          <p14:tracePt t="13330" x="5518150" y="3103563"/>
          <p14:tracePt t="13331" x="5530850" y="3103563"/>
          <p14:tracePt t="13332" x="5549900" y="3103563"/>
          <p14:tracePt t="13333" x="5568950" y="3103563"/>
          <p14:tracePt t="13334" x="5594350" y="3103563"/>
          <p14:tracePt t="13335" x="5613400" y="3103563"/>
          <p14:tracePt t="13336" x="5638800" y="3103563"/>
          <p14:tracePt t="13337" x="5657850" y="3103563"/>
          <p14:tracePt t="13338" x="5676900" y="3097213"/>
          <p14:tracePt t="13339" x="5702300" y="3097213"/>
          <p14:tracePt t="13340" x="5722938" y="3097213"/>
          <p14:tracePt t="13341" x="5748338" y="3090863"/>
          <p14:tracePt t="13342" x="5773738" y="3090863"/>
          <p14:tracePt t="13343" x="5799138" y="3090863"/>
          <p14:tracePt t="13344" x="5824538" y="3090863"/>
          <p14:tracePt t="13345" x="5843588" y="3090863"/>
          <p14:tracePt t="13346" x="5868988" y="3084513"/>
          <p14:tracePt t="13347" x="5894388" y="3084513"/>
          <p14:tracePt t="13348" x="5926138" y="3084513"/>
          <p14:tracePt t="13349" x="5951538" y="3078163"/>
          <p14:tracePt t="13351" x="5976938" y="3078163"/>
          <p14:tracePt t="13351" x="6008688" y="3078163"/>
          <p14:tracePt t="13352" x="6021388" y="3078163"/>
          <p14:tracePt t="13353" x="6053138" y="3071813"/>
          <p14:tracePt t="13354" x="6078538" y="3071813"/>
          <p14:tracePt t="13355" x="6110288" y="3065463"/>
          <p14:tracePt t="13356" x="6135688" y="3065463"/>
          <p14:tracePt t="13357" x="6167438" y="3065463"/>
          <p14:tracePt t="13358" x="6194425" y="3065463"/>
          <p14:tracePt t="13359" x="6226175" y="3065463"/>
          <p14:tracePt t="13360" x="6257925" y="3059113"/>
          <p14:tracePt t="13361" x="6289675" y="3059113"/>
          <p14:tracePt t="13362" x="6321425" y="3052763"/>
          <p14:tracePt t="13363" x="6353175" y="3052763"/>
          <p14:tracePt t="13364" x="6384925" y="3046413"/>
          <p14:tracePt t="13365" x="6403975" y="3046413"/>
          <p14:tracePt t="13366" x="6442075" y="3046413"/>
          <p14:tracePt t="13367" x="6480175" y="3046413"/>
          <p14:tracePt t="13368" x="6511925" y="3040063"/>
          <p14:tracePt t="13369" x="6550025" y="3040063"/>
          <p14:tracePt t="13370" x="6588125" y="3033713"/>
          <p14:tracePt t="13371" x="6626225" y="3027363"/>
          <p14:tracePt t="13372" x="6646863" y="3027363"/>
          <p14:tracePt t="13373" x="6684963" y="3027363"/>
          <p14:tracePt t="13374" x="6723063" y="3027363"/>
          <p14:tracePt t="13376" x="6761163" y="3021013"/>
          <p14:tracePt t="13376" x="6799263" y="3014663"/>
          <p14:tracePt t="13377" x="6837363" y="3014663"/>
          <p14:tracePt t="13378" x="6888163" y="3008313"/>
          <p14:tracePt t="13379" x="6907213" y="3008313"/>
          <p14:tracePt t="13380" x="6951663" y="3001963"/>
          <p14:tracePt t="13381" x="6989763" y="3001963"/>
          <p14:tracePt t="13382" x="7034213" y="3001963"/>
          <p14:tracePt t="13383" x="7078663" y="3001963"/>
          <p14:tracePt t="13384" x="7124700" y="2995613"/>
          <p14:tracePt t="13385" x="7162800" y="2995613"/>
          <p14:tracePt t="13386" x="7188200" y="2989263"/>
          <p14:tracePt t="13387" x="7239000" y="2989263"/>
          <p14:tracePt t="13388" x="7283450" y="2982913"/>
          <p14:tracePt t="13389" x="7327900" y="2982913"/>
          <p14:tracePt t="13390" x="7372350" y="2982913"/>
          <p14:tracePt t="13391" x="7416800" y="2976563"/>
          <p14:tracePt t="13392" x="7461250" y="2976563"/>
          <p14:tracePt t="13393" x="7499350" y="2970213"/>
          <p14:tracePt t="13394" x="7545388" y="2970213"/>
          <p14:tracePt t="13395" x="7596188" y="2963863"/>
          <p14:tracePt t="13396" x="7640638" y="2963863"/>
          <p14:tracePt t="13397" x="7691438" y="2957513"/>
          <p14:tracePt t="13398" x="7735888" y="2957513"/>
          <p14:tracePt t="13399" x="7767638" y="2957513"/>
          <p14:tracePt t="13401" x="7812088" y="2957513"/>
          <p14:tracePt t="13401" x="7862888" y="2951163"/>
          <p14:tracePt t="13402" x="7913688" y="2951163"/>
          <p14:tracePt t="13403" x="7964488" y="2944813"/>
          <p14:tracePt t="13404" x="8016875" y="2944813"/>
          <p14:tracePt t="13405" x="8061325" y="2938463"/>
          <p14:tracePt t="13406" x="8093075" y="2938463"/>
          <p14:tracePt t="13407" x="8143875" y="2938463"/>
          <p14:tracePt t="13409" x="8239125" y="2925763"/>
          <p14:tracePt t="13410" x="8289925" y="2925763"/>
          <p14:tracePt t="13411" x="8340725" y="2919413"/>
          <p14:tracePt t="13412" x="8391525" y="2913063"/>
          <p14:tracePt t="13413" x="8423275" y="2913063"/>
          <p14:tracePt t="13414" x="8475663" y="2913063"/>
          <p14:tracePt t="13415" x="8526463" y="2906713"/>
          <p14:tracePt t="13416" x="8577263" y="2900363"/>
          <p14:tracePt t="13417" x="8628063" y="2894013"/>
          <p14:tracePt t="13418" x="8685213" y="2887663"/>
          <p14:tracePt t="13419" x="8736013" y="2881313"/>
          <p14:tracePt t="13420" x="8767763" y="2881313"/>
          <p14:tracePt t="13421" x="8812213" y="2868613"/>
          <p14:tracePt t="13422" x="8863013" y="2862263"/>
          <p14:tracePt t="13423" x="8921750" y="2855913"/>
          <p14:tracePt t="13424" x="8972550" y="2855913"/>
          <p14:tracePt t="13426" x="9023350" y="2849563"/>
          <p14:tracePt t="13426" x="9074150" y="2843213"/>
          <p14:tracePt t="13427" x="9105900" y="2836863"/>
        </p14:tracePtLst>
      </p14:laserTraceLst>
    </p:ext>
  </p:extLs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2" name="Google Shape;3982;p28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Tensor_vector</a:t>
            </a:r>
            <a:endParaRPr/>
          </a:p>
        </p:txBody>
      </p:sp>
      <p:sp>
        <p:nvSpPr>
          <p:cNvPr id="3983" name="Google Shape;3983;p28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grpSp>
        <p:nvGrpSpPr>
          <p:cNvPr id="3984" name="Google Shape;3984;p28"/>
          <p:cNvGrpSpPr/>
          <p:nvPr/>
        </p:nvGrpSpPr>
        <p:grpSpPr>
          <a:xfrm>
            <a:off x="1004175" y="1947097"/>
            <a:ext cx="3616251" cy="2100212"/>
            <a:chOff x="6332670" y="5663946"/>
            <a:chExt cx="856627" cy="390258"/>
          </a:xfrm>
        </p:grpSpPr>
        <p:grpSp>
          <p:nvGrpSpPr>
            <p:cNvPr id="3985" name="Google Shape;3985;p28"/>
            <p:cNvGrpSpPr/>
            <p:nvPr/>
          </p:nvGrpSpPr>
          <p:grpSpPr>
            <a:xfrm>
              <a:off x="6392364" y="5663946"/>
              <a:ext cx="796933" cy="185801"/>
              <a:chOff x="3321050" y="1066800"/>
              <a:chExt cx="6505573" cy="1508125"/>
            </a:xfrm>
          </p:grpSpPr>
          <p:sp>
            <p:nvSpPr>
              <p:cNvPr id="3986" name="Google Shape;3986;p28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rPr lang="en" sz="1500" b="1">
                    <a:solidFill>
                      <a:schemeClr val="accent4"/>
                    </a:solidFill>
                    <a:latin typeface="Dosis"/>
                    <a:ea typeface="Dosis"/>
                    <a:cs typeface="Dosis"/>
                    <a:sym typeface="Dosis"/>
                  </a:rPr>
                  <a:t>Parametre: </a:t>
                </a:r>
                <a:endParaRPr sz="1500" b="1">
                  <a:solidFill>
                    <a:schemeClr val="accent4"/>
                  </a:solidFill>
                  <a:latin typeface="Dosis"/>
                  <a:ea typeface="Dosis"/>
                  <a:cs typeface="Dosis"/>
                  <a:sym typeface="Dosis"/>
                </a:endParaRPr>
              </a:p>
              <a:p>
                <a:pPr marL="457200" marR="0" lvl="0" indent="-32385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4"/>
                  </a:buClr>
                  <a:buSzPts val="1500"/>
                  <a:buFont typeface="Dosis"/>
                  <a:buAutoNum type="arabicPeriod"/>
                </a:pPr>
                <a:r>
                  <a:rPr lang="en" sz="1500" b="1">
                    <a:solidFill>
                      <a:schemeClr val="accent4"/>
                    </a:solidFill>
                    <a:latin typeface="Dosis"/>
                    <a:ea typeface="Dosis"/>
                    <a:cs typeface="Dosis"/>
                    <a:sym typeface="Dosis"/>
                  </a:rPr>
                  <a:t>Vector 1</a:t>
                </a:r>
                <a:endParaRPr sz="1500" b="1">
                  <a:solidFill>
                    <a:schemeClr val="accent4"/>
                  </a:solidFill>
                  <a:latin typeface="Dosis"/>
                  <a:ea typeface="Dosis"/>
                  <a:cs typeface="Dosis"/>
                  <a:sym typeface="Dosis"/>
                </a:endParaRPr>
              </a:p>
              <a:p>
                <a:pPr marL="457200" marR="0" lvl="0" indent="-32385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4"/>
                  </a:buClr>
                  <a:buSzPts val="1500"/>
                  <a:buFont typeface="Dosis"/>
                  <a:buAutoNum type="arabicPeriod"/>
                </a:pPr>
                <a:r>
                  <a:rPr lang="en" sz="1500" b="1">
                    <a:solidFill>
                      <a:schemeClr val="accent4"/>
                    </a:solidFill>
                    <a:latin typeface="Dosis"/>
                    <a:ea typeface="Dosis"/>
                    <a:cs typeface="Dosis"/>
                    <a:sym typeface="Dosis"/>
                  </a:rPr>
                  <a:t>Vector 2</a:t>
                </a:r>
                <a:endParaRPr sz="1500" b="1">
                  <a:solidFill>
                    <a:schemeClr val="accent4"/>
                  </a:solidFill>
                  <a:latin typeface="Dosis"/>
                  <a:ea typeface="Dosis"/>
                  <a:cs typeface="Dosis"/>
                  <a:sym typeface="Dosis"/>
                </a:endParaRPr>
              </a:p>
            </p:txBody>
          </p:sp>
          <p:sp>
            <p:nvSpPr>
              <p:cNvPr id="3987" name="Google Shape;3987;p28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38761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988" name="Google Shape;3988;p28"/>
            <p:cNvGrpSpPr/>
            <p:nvPr/>
          </p:nvGrpSpPr>
          <p:grpSpPr>
            <a:xfrm flipH="1">
              <a:off x="6332670" y="5868403"/>
              <a:ext cx="796933" cy="185801"/>
              <a:chOff x="3321050" y="1066800"/>
              <a:chExt cx="6505573" cy="1508125"/>
            </a:xfrm>
          </p:grpSpPr>
          <p:sp>
            <p:nvSpPr>
              <p:cNvPr id="3989" name="Google Shape;3989;p28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45818E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rPr lang="en" sz="1500" b="1">
                    <a:solidFill>
                      <a:schemeClr val="accent2"/>
                    </a:solidFill>
                    <a:latin typeface="Dosis"/>
                    <a:ea typeface="Dosis"/>
                    <a:cs typeface="Dosis"/>
                    <a:sym typeface="Dosis"/>
                  </a:rPr>
                  <a:t>Returns: tensored product of the input vectors</a:t>
                </a:r>
                <a:endParaRPr sz="1500" b="1" i="0" u="none" strike="noStrike" cap="none">
                  <a:solidFill>
                    <a:schemeClr val="accent2"/>
                  </a:solidFill>
                  <a:latin typeface="Dosis"/>
                  <a:ea typeface="Dosis"/>
                  <a:cs typeface="Dosis"/>
                  <a:sym typeface="Dosis"/>
                </a:endParaRPr>
              </a:p>
            </p:txBody>
          </p:sp>
          <p:sp>
            <p:nvSpPr>
              <p:cNvPr id="3990" name="Google Shape;3990;p28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134F5C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E8353ED7-882C-4D53-BFB6-A104DB892CC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</p:cSld>
  <p:clrMapOvr>
    <a:masterClrMapping/>
  </p:clrMapOvr>
  <p:transition advTm="12316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424" x="9067800" y="2065338"/>
          <p14:tracePt t="425" x="9036050" y="2052638"/>
          <p14:tracePt t="426" x="9004300" y="2033588"/>
          <p14:tracePt t="427" x="8972550" y="2014538"/>
          <p14:tracePt t="428" x="8953500" y="2001838"/>
          <p14:tracePt t="429" x="8921750" y="1989138"/>
          <p14:tracePt t="430" x="8888413" y="1970088"/>
          <p14:tracePt t="431" x="8850313" y="1957388"/>
          <p14:tracePt t="432" x="8824913" y="1938338"/>
          <p14:tracePt t="433" x="8793163" y="1917700"/>
          <p14:tracePt t="434" x="8761413" y="1898650"/>
          <p14:tracePt t="435" x="8742363" y="1892300"/>
          <p14:tracePt t="436" x="8704263" y="1873250"/>
          <p14:tracePt t="437" x="8678863" y="1860550"/>
          <p14:tracePt t="438" x="8640763" y="1841500"/>
          <p14:tracePt t="439" x="8615363" y="1822450"/>
          <p14:tracePt t="440" x="8577263" y="1803400"/>
          <p14:tracePt t="441" x="8545513" y="1784350"/>
          <p14:tracePt t="442" x="8532813" y="1778000"/>
          <p14:tracePt t="443" x="8494713" y="1758950"/>
          <p14:tracePt t="444" x="8469313" y="1746250"/>
          <p14:tracePt t="445" x="8429625" y="1727200"/>
          <p14:tracePt t="446" x="8404225" y="1708150"/>
          <p14:tracePt t="447" x="8366125" y="1695450"/>
          <p14:tracePt t="449" x="8321675" y="1676400"/>
          <p14:tracePt t="450" x="8289925" y="1657350"/>
          <p14:tracePt t="451" x="8258175" y="1638300"/>
          <p14:tracePt t="452" x="8226425" y="1625600"/>
          <p14:tracePt t="453" x="8201025" y="1612900"/>
          <p14:tracePt t="454" x="8169275" y="1600200"/>
          <p14:tracePt t="455" x="8137525" y="1587500"/>
          <p14:tracePt t="456" x="8124825" y="1581150"/>
          <p14:tracePt t="457" x="8093075" y="1568450"/>
          <p14:tracePt t="458" x="8061325" y="1549400"/>
          <p14:tracePt t="459" x="8035925" y="1536700"/>
          <p14:tracePt t="460" x="8004175" y="1524000"/>
          <p14:tracePt t="461" x="7977188" y="1511300"/>
          <p14:tracePt t="462" x="7958138" y="1504950"/>
          <p14:tracePt t="463" x="7932738" y="1490663"/>
          <p14:tracePt t="463" x="7907338" y="1477963"/>
          <p14:tracePt t="465" x="7881938" y="1465263"/>
          <p14:tracePt t="466" x="7856538" y="1452563"/>
          <p14:tracePt t="467" x="7824788" y="1439863"/>
          <p14:tracePt t="468" x="7799388" y="1427163"/>
          <p14:tracePt t="469" x="7786688" y="1420813"/>
          <p14:tracePt t="470" x="7761288" y="1414463"/>
          <p14:tracePt t="471" x="7742238" y="1408113"/>
          <p14:tracePt t="472" x="7716838" y="1389063"/>
          <p14:tracePt t="473" x="7691438" y="1382713"/>
          <p14:tracePt t="474" x="7666038" y="1376363"/>
          <p14:tracePt t="475" x="7640638" y="1363663"/>
          <p14:tracePt t="476" x="7627938" y="1357313"/>
          <p14:tracePt t="477" x="7608888" y="1350963"/>
          <p14:tracePt t="478" x="7583488" y="1344613"/>
          <p14:tracePt t="479" x="7564438" y="1338263"/>
          <p14:tracePt t="480" x="7545388" y="1325563"/>
          <p14:tracePt t="481" x="7524750" y="1319213"/>
          <p14:tracePt t="482" x="7505700" y="1312863"/>
          <p14:tracePt t="483" x="7493000" y="1306513"/>
          <p14:tracePt t="484" x="7473950" y="1300163"/>
          <p14:tracePt t="485" x="7448550" y="1293813"/>
          <p14:tracePt t="486" x="7429500" y="1281113"/>
          <p14:tracePt t="487" x="7410450" y="1274763"/>
          <p14:tracePt t="488" x="7391400" y="1268413"/>
          <p14:tracePt t="489" x="7372350" y="1255713"/>
          <p14:tracePt t="490" x="7359650" y="1255713"/>
          <p14:tracePt t="491" x="7346950" y="1249363"/>
          <p14:tracePt t="492" x="7321550" y="1243013"/>
          <p14:tracePt t="493" x="7308850" y="1236663"/>
          <p14:tracePt t="494" x="7289800" y="1230313"/>
          <p14:tracePt t="495" x="7270750" y="1223963"/>
          <p14:tracePt t="496" x="7258050" y="1217613"/>
          <p14:tracePt t="497" x="7245350" y="1217613"/>
          <p14:tracePt t="499" x="7213600" y="1204913"/>
          <p14:tracePt t="500" x="7194550" y="1198563"/>
          <p14:tracePt t="501" x="7181850" y="1198563"/>
          <p14:tracePt t="502" x="7162800" y="1185863"/>
          <p14:tracePt t="503" x="7143750" y="1185863"/>
          <p14:tracePt t="504" x="7137400" y="1179513"/>
          <p14:tracePt t="505" x="7124700" y="1179513"/>
          <p14:tracePt t="506" x="7112000" y="1166813"/>
          <p14:tracePt t="507" x="7092950" y="1166813"/>
          <p14:tracePt t="508" x="7078663" y="1160463"/>
          <p14:tracePt t="509" x="7065963" y="1160463"/>
          <p14:tracePt t="510" x="7053263" y="1154113"/>
          <p14:tracePt t="511" x="7040563" y="1147763"/>
          <p14:tracePt t="512" x="7021513" y="1147763"/>
          <p14:tracePt t="513" x="7008813" y="1141413"/>
          <p14:tracePt t="514" x="6996113" y="1135063"/>
          <p14:tracePt t="515" x="6983413" y="1128713"/>
          <p14:tracePt t="516" x="6970713" y="1128713"/>
          <p14:tracePt t="517" x="6958013" y="1122363"/>
          <p14:tracePt t="518" x="6945313" y="1122363"/>
          <p14:tracePt t="519" x="6926263" y="1122363"/>
          <p14:tracePt t="520" x="6913563" y="1116013"/>
          <p14:tracePt t="521" x="6900863" y="1116013"/>
          <p14:tracePt t="522" x="6881813" y="1109663"/>
          <p14:tracePt t="524" x="6862763" y="1103313"/>
          <p14:tracePt t="525" x="6850063" y="1103313"/>
          <p14:tracePt t="526" x="6837363" y="1096963"/>
          <p14:tracePt t="527" x="6824663" y="1096963"/>
          <p14:tracePt t="528" x="6811963" y="1090613"/>
          <p14:tracePt t="529" x="6792913" y="1090613"/>
          <p14:tracePt t="530" x="6780213" y="1084263"/>
          <p14:tracePt t="531" x="6773863" y="1084263"/>
          <p14:tracePt t="532" x="6761163" y="1084263"/>
          <p14:tracePt t="533" x="6742113" y="1077913"/>
          <p14:tracePt t="534" x="6735763" y="1069975"/>
          <p14:tracePt t="535" x="6723063" y="1069975"/>
          <p14:tracePt t="536" x="6704013" y="1069975"/>
          <p14:tracePt t="537" x="6697663" y="1063625"/>
          <p14:tracePt t="538" x="6684963" y="1063625"/>
          <p14:tracePt t="539" x="6672263" y="1063625"/>
          <p14:tracePt t="540" x="6659563" y="1063625"/>
          <p14:tracePt t="541" x="6646863" y="1063625"/>
          <p14:tracePt t="542" x="6634163" y="1057275"/>
          <p14:tracePt t="543" x="6619875" y="1057275"/>
          <p14:tracePt t="544" x="6607175" y="1057275"/>
          <p14:tracePt t="545" x="6594475" y="1057275"/>
          <p14:tracePt t="546" x="6581775" y="1050925"/>
          <p14:tracePt t="547" x="6569075" y="1050925"/>
          <p14:tracePt t="548" x="6556375" y="1044575"/>
          <p14:tracePt t="549" x="6543675" y="1044575"/>
          <p14:tracePt t="550" x="6524625" y="1044575"/>
          <p14:tracePt t="551" x="6518275" y="1044575"/>
          <p14:tracePt t="552" x="6499225" y="1044575"/>
          <p14:tracePt t="553" x="6486525" y="1038225"/>
          <p14:tracePt t="554" x="6473825" y="1038225"/>
          <p14:tracePt t="555" x="6461125" y="1038225"/>
          <p14:tracePt t="556" x="6442075" y="1038225"/>
          <p14:tracePt t="557" x="6429375" y="1038225"/>
          <p14:tracePt t="558" x="6423025" y="1038225"/>
          <p14:tracePt t="559" x="6403975" y="1031875"/>
          <p14:tracePt t="560" x="6391275" y="1031875"/>
          <p14:tracePt t="561" x="6378575" y="1031875"/>
          <p14:tracePt t="562" x="6359525" y="1031875"/>
          <p14:tracePt t="563" x="6340475" y="1031875"/>
          <p14:tracePt t="564" x="6327775" y="1031875"/>
          <p14:tracePt t="565" x="6321425" y="1031875"/>
          <p14:tracePt t="566" x="6302375" y="1031875"/>
          <p14:tracePt t="567" x="6283325" y="1025525"/>
          <p14:tracePt t="568" x="6270625" y="1025525"/>
          <p14:tracePt t="569" x="6257925" y="1025525"/>
          <p14:tracePt t="570" x="6238875" y="1025525"/>
          <p14:tracePt t="571" x="6219825" y="1019175"/>
          <p14:tracePt t="572" x="6207125" y="1019175"/>
          <p14:tracePt t="573" x="6194425" y="1019175"/>
          <p14:tracePt t="574" x="6175375" y="1019175"/>
          <p14:tracePt t="575" x="6154738" y="1019175"/>
          <p14:tracePt t="576" x="6129338" y="1019175"/>
          <p14:tracePt t="577" x="6110288" y="1012825"/>
          <p14:tracePt t="578" x="6103938" y="1012825"/>
          <p14:tracePt t="579" x="6084888" y="1012825"/>
          <p14:tracePt t="580" x="6059488" y="1006475"/>
          <p14:tracePt t="581" x="6040438" y="1006475"/>
          <p14:tracePt t="582" x="6021388" y="1006475"/>
          <p14:tracePt t="583" x="6002338" y="1006475"/>
          <p14:tracePt t="584" x="5983288" y="1006475"/>
          <p14:tracePt t="585" x="5970588" y="1006475"/>
          <p14:tracePt t="586" x="5951538" y="1006475"/>
          <p14:tracePt t="587" x="5919788" y="1000125"/>
          <p14:tracePt t="588" x="5900738" y="1000125"/>
          <p14:tracePt t="589" x="5875338" y="1000125"/>
          <p14:tracePt t="590" x="5856288" y="993775"/>
          <p14:tracePt t="591" x="5830888" y="993775"/>
          <p14:tracePt t="592" x="5818188" y="993775"/>
          <p14:tracePt t="593" x="5792788" y="993775"/>
          <p14:tracePt t="594" x="5767388" y="987425"/>
          <p14:tracePt t="595" x="5741988" y="987425"/>
          <p14:tracePt t="596" x="5722938" y="981075"/>
          <p14:tracePt t="597" x="5695950" y="981075"/>
          <p14:tracePt t="598" x="5670550" y="981075"/>
          <p14:tracePt t="599" x="5651500" y="981075"/>
          <p14:tracePt t="600" x="5626100" y="981075"/>
          <p14:tracePt t="601" x="5600700" y="974725"/>
          <p14:tracePt t="602" x="5575300" y="974725"/>
          <p14:tracePt t="603" x="5543550" y="968375"/>
          <p14:tracePt t="604" x="5518150" y="968375"/>
          <p14:tracePt t="605" x="5492750" y="968375"/>
          <p14:tracePt t="606" x="5473700" y="968375"/>
          <p14:tracePt t="607" x="5454650" y="968375"/>
          <p14:tracePt t="608" x="5416550" y="962025"/>
          <p14:tracePt t="609" x="5391150" y="962025"/>
          <p14:tracePt t="610" x="5359400" y="955675"/>
          <p14:tracePt t="611" x="5334000" y="955675"/>
          <p14:tracePt t="612" x="5308600" y="955675"/>
          <p14:tracePt t="613" x="5289550" y="955675"/>
          <p14:tracePt t="614" x="5256213" y="955675"/>
          <p14:tracePt t="615" x="5224463" y="949325"/>
          <p14:tracePt t="616" x="5199063" y="949325"/>
          <p14:tracePt t="617" x="5160963" y="942975"/>
          <p14:tracePt t="618" x="5129213" y="942975"/>
          <p14:tracePt t="618" x="5110163" y="942975"/>
          <p14:tracePt t="619" x="5084763" y="942975"/>
          <p14:tracePt t="621" x="5053013" y="936625"/>
          <p14:tracePt t="622" x="5021263" y="936625"/>
          <p14:tracePt t="623" x="4989513" y="936625"/>
          <p14:tracePt t="624" x="4957763" y="936625"/>
          <p14:tracePt t="625" x="4926013" y="936625"/>
          <p14:tracePt t="626" x="4906963" y="936625"/>
          <p14:tracePt t="627" x="4868863" y="930275"/>
          <p14:tracePt t="628" x="4837113" y="930275"/>
          <p14:tracePt t="629" x="4805363" y="930275"/>
          <p14:tracePt t="630" x="4765675" y="930275"/>
          <p14:tracePt t="631" x="4733925" y="930275"/>
          <p14:tracePt t="632" x="4702175" y="930275"/>
          <p14:tracePt t="633" x="4683125" y="923925"/>
          <p14:tracePt t="634" x="4645025" y="923925"/>
          <p14:tracePt t="635" x="4613275" y="923925"/>
          <p14:tracePt t="636" x="4575175" y="923925"/>
          <p14:tracePt t="637" x="4543425" y="917575"/>
          <p14:tracePt t="638" x="4505325" y="917575"/>
          <p14:tracePt t="639" x="4473575" y="917575"/>
          <p14:tracePt t="640" x="4454525" y="917575"/>
          <p14:tracePt t="641" x="4416425" y="917575"/>
          <p14:tracePt t="642" x="4384675" y="917575"/>
          <p14:tracePt t="643" x="4346575" y="917575"/>
          <p14:tracePt t="644" x="4313238" y="917575"/>
          <p14:tracePt t="645" x="4268788" y="917575"/>
          <p14:tracePt t="646" x="4237038" y="917575"/>
          <p14:tracePt t="647" x="4217988" y="917575"/>
          <p14:tracePt t="648" x="4186238" y="917575"/>
          <p14:tracePt t="649" x="4148138" y="917575"/>
          <p14:tracePt t="650" x="4116388" y="917575"/>
          <p14:tracePt t="651" x="4078288" y="917575"/>
          <p14:tracePt t="652" x="4046538" y="917575"/>
          <p14:tracePt t="653" x="4033838" y="917575"/>
          <p14:tracePt t="654" x="4002088" y="917575"/>
          <p14:tracePt t="655" x="3963988" y="917575"/>
          <p14:tracePt t="657" x="3900488" y="917575"/>
          <p14:tracePt t="658" x="3867150" y="917575"/>
          <p14:tracePt t="659" x="3835400" y="917575"/>
          <p14:tracePt t="660" x="3816350" y="917575"/>
          <p14:tracePt t="661" x="3784600" y="917575"/>
          <p14:tracePt t="662" x="3752850" y="917575"/>
          <p14:tracePt t="663" x="3721100" y="917575"/>
          <p14:tracePt t="664" x="3689350" y="917575"/>
          <p14:tracePt t="665" x="3657600" y="917575"/>
          <p14:tracePt t="666" x="3625850" y="917575"/>
          <p14:tracePt t="667" x="3606800" y="923925"/>
          <p14:tracePt t="668" x="3575050" y="923925"/>
          <p14:tracePt t="669" x="3536950" y="923925"/>
          <p14:tracePt t="670" x="3511550" y="923925"/>
          <p14:tracePt t="671" x="3479800" y="923925"/>
          <p14:tracePt t="672" x="3448050" y="923925"/>
          <p14:tracePt t="673" x="3414713" y="930275"/>
          <p14:tracePt t="674" x="3402013" y="930275"/>
          <p14:tracePt t="675" x="3370263" y="930275"/>
          <p14:tracePt t="676" x="3338513" y="930275"/>
          <p14:tracePt t="677" x="3306763" y="930275"/>
          <p14:tracePt t="678" x="3281363" y="930275"/>
          <p14:tracePt t="679" x="3249613" y="930275"/>
          <p14:tracePt t="680" x="3217863" y="930275"/>
          <p14:tracePt t="682" x="3173413" y="930275"/>
          <p14:tracePt t="683" x="3141663" y="930275"/>
          <p14:tracePt t="684" x="3116263" y="930275"/>
          <p14:tracePt t="685" x="3084513" y="930275"/>
          <p14:tracePt t="686" x="3052763" y="930275"/>
          <p14:tracePt t="687" x="3014663" y="936625"/>
          <p14:tracePt t="688" x="3001963" y="936625"/>
          <p14:tracePt t="689" x="2976563" y="936625"/>
          <p14:tracePt t="690" x="2943225" y="936625"/>
          <p14:tracePt t="691" x="2911475" y="936625"/>
          <p14:tracePt t="692" x="2886075" y="936625"/>
          <p14:tracePt t="693" x="2854325" y="936625"/>
          <p14:tracePt t="694" x="2822575" y="936625"/>
          <p14:tracePt t="695" x="2809875" y="936625"/>
          <p14:tracePt t="696" x="2778125" y="936625"/>
          <p14:tracePt t="697" x="2752725" y="942975"/>
          <p14:tracePt t="698" x="2720975" y="942975"/>
          <p14:tracePt t="699" x="2689225" y="942975"/>
          <p14:tracePt t="700" x="2663825" y="942975"/>
          <p14:tracePt t="701" x="2644775" y="942975"/>
          <p14:tracePt t="702" x="2619375" y="942975"/>
          <p14:tracePt t="703" x="2587625" y="942975"/>
          <p14:tracePt t="704" x="2555875" y="942975"/>
          <p14:tracePt t="705" x="2530475" y="942975"/>
          <p14:tracePt t="707" x="2465388" y="942975"/>
          <p14:tracePt t="708" x="2446338" y="942975"/>
          <p14:tracePt t="709" x="2420938" y="942975"/>
          <p14:tracePt t="710" x="2395538" y="942975"/>
          <p14:tracePt t="711" x="2357438" y="949325"/>
          <p14:tracePt t="712" x="2332038" y="949325"/>
          <p14:tracePt t="713" x="2300288" y="949325"/>
          <p14:tracePt t="714" x="2274888" y="949325"/>
          <p14:tracePt t="715" x="2262188" y="949325"/>
          <p14:tracePt t="716" x="2230438" y="949325"/>
          <p14:tracePt t="717" x="2205038" y="955675"/>
          <p14:tracePt t="718" x="2179638" y="955675"/>
          <p14:tracePt t="719" x="2147888" y="955675"/>
          <p14:tracePt t="720" x="2122488" y="955675"/>
          <p14:tracePt t="721" x="2097088" y="955675"/>
          <p14:tracePt t="722" x="2084388" y="955675"/>
          <p14:tracePt t="723" x="2058988" y="955675"/>
          <p14:tracePt t="724" x="2025650" y="955675"/>
          <p14:tracePt t="725" x="1993900" y="955675"/>
          <p14:tracePt t="726" x="1968500" y="962025"/>
          <p14:tracePt t="727" x="1936750" y="962025"/>
          <p14:tracePt t="728" x="1924050" y="962025"/>
          <p14:tracePt t="728" x="1898650" y="962025"/>
          <p14:tracePt t="729" x="1866900" y="968375"/>
          <p14:tracePt t="732" x="1816100" y="974725"/>
          <p14:tracePt t="733" x="1784350" y="974725"/>
          <p14:tracePt t="734" x="1758950" y="974725"/>
          <p14:tracePt t="735" x="1739900" y="974725"/>
          <p14:tracePt t="736" x="1708150" y="974725"/>
          <p14:tracePt t="737" x="1682750" y="974725"/>
          <p14:tracePt t="738" x="1657350" y="981075"/>
          <p14:tracePt t="739" x="1625600" y="987425"/>
          <p14:tracePt t="740" x="1598613" y="987425"/>
          <p14:tracePt t="741" x="1573213" y="987425"/>
          <p14:tracePt t="742" x="1547813" y="987425"/>
          <p14:tracePt t="743" x="1522413" y="993775"/>
          <p14:tracePt t="744" x="1497013" y="1000125"/>
          <p14:tracePt t="745" x="1471613" y="1000125"/>
          <p14:tracePt t="746" x="1439863" y="1000125"/>
          <p14:tracePt t="747" x="1414463" y="1006475"/>
          <p14:tracePt t="748" x="1389063" y="1006475"/>
          <p14:tracePt t="749" x="1370013" y="1012825"/>
          <p14:tracePt t="750" x="1338263" y="1012825"/>
          <p14:tracePt t="751" x="1312863" y="1012825"/>
          <p14:tracePt t="752" x="1287463" y="1019175"/>
          <p14:tracePt t="753" x="1262063" y="1025525"/>
          <p14:tracePt t="754" x="1236663" y="1025525"/>
          <p14:tracePt t="755" x="1204913" y="1025525"/>
          <p14:tracePt t="756" x="1192213" y="1031875"/>
          <p14:tracePt t="757" x="1160463" y="1031875"/>
          <p14:tracePt t="758" x="1133475" y="1038225"/>
          <p14:tracePt t="759" x="1108075" y="1038225"/>
          <p14:tracePt t="760" x="1076325" y="1044575"/>
          <p14:tracePt t="761" x="1050925" y="1050925"/>
          <p14:tracePt t="762" x="1025525" y="1057275"/>
          <p14:tracePt t="763" x="1012825" y="1057275"/>
          <p14:tracePt t="764" x="987425" y="1057275"/>
          <p14:tracePt t="765" x="962025" y="1063625"/>
          <p14:tracePt t="766" x="930275" y="1069975"/>
          <p14:tracePt t="767" x="904875" y="1069975"/>
          <p14:tracePt t="768" x="879475" y="1077913"/>
          <p14:tracePt t="769" x="860425" y="1084263"/>
          <p14:tracePt t="770" x="841375" y="1084263"/>
          <p14:tracePt t="771" x="815975" y="1090613"/>
          <p14:tracePt t="772" x="790575" y="1096963"/>
          <p14:tracePt t="773" x="765175" y="1096963"/>
          <p14:tracePt t="774" x="739775" y="1103313"/>
          <p14:tracePt t="775" x="714375" y="1109663"/>
          <p14:tracePt t="776" x="701675" y="1109663"/>
          <p14:tracePt t="777" x="674688" y="1109663"/>
          <p14:tracePt t="778" x="649288" y="1116013"/>
          <p14:tracePt t="779" x="630238" y="1122363"/>
          <p14:tracePt t="780" x="604838" y="1122363"/>
          <p14:tracePt t="781" x="573088" y="1128713"/>
          <p14:tracePt t="782" x="547688" y="1135063"/>
          <p14:tracePt t="783" x="534988" y="1135063"/>
          <p14:tracePt t="784" x="515938" y="1141413"/>
          <p14:tracePt t="785" x="484188" y="1147763"/>
          <p14:tracePt t="786" x="465138" y="1147763"/>
          <p14:tracePt t="787" x="439738" y="1154113"/>
          <p14:tracePt t="788" x="420688" y="1160463"/>
          <p14:tracePt t="789" x="395288" y="1160463"/>
          <p14:tracePt t="790" x="382588" y="1166813"/>
          <p14:tracePt t="791" x="363538" y="1173163"/>
          <p14:tracePt t="792" x="344488" y="1173163"/>
          <p14:tracePt t="793" x="312738" y="1179513"/>
          <p14:tracePt t="794" x="293688" y="1185863"/>
          <p14:tracePt t="795" x="268288" y="1192213"/>
          <p14:tracePt t="796" x="249238" y="1198563"/>
          <p14:tracePt t="797" x="230188" y="1198563"/>
          <p14:tracePt t="798" x="203200" y="1204913"/>
          <p14:tracePt t="799" x="184150" y="1211263"/>
          <p14:tracePt t="800" x="158750" y="1211263"/>
          <p14:tracePt t="801" x="139700" y="1217613"/>
          <p14:tracePt t="802" x="107950" y="1223963"/>
          <p14:tracePt t="803" x="88900" y="1223963"/>
          <p14:tracePt t="804" x="76200" y="1230313"/>
          <p14:tracePt t="805" x="57150" y="1236663"/>
          <p14:tracePt t="806" x="25400" y="1243013"/>
          <p14:tracePt t="807" x="6350" y="1249363"/>
          <p14:tracePt t="990" x="31750" y="1549400"/>
          <p14:tracePt t="991" x="63500" y="1555750"/>
          <p14:tracePt t="992" x="95250" y="1555750"/>
          <p14:tracePt t="993" x="120650" y="1555750"/>
          <p14:tracePt t="994" x="152400" y="1562100"/>
          <p14:tracePt t="995" x="171450" y="1562100"/>
          <p14:tracePt t="996" x="203200" y="1562100"/>
          <p14:tracePt t="998" x="268288" y="1568450"/>
          <p14:tracePt t="999" x="300038" y="1568450"/>
          <p14:tracePt t="1000" x="331788" y="1568450"/>
          <p14:tracePt t="1001" x="369888" y="1568450"/>
          <p14:tracePt t="1002" x="388938" y="1568450"/>
          <p14:tracePt t="1003" x="414338" y="1568450"/>
          <p14:tracePt t="1004" x="452438" y="1568450"/>
          <p14:tracePt t="1005" x="484188" y="1568450"/>
          <p14:tracePt t="1006" x="515938" y="1568450"/>
          <p14:tracePt t="1007" x="554038" y="1568450"/>
          <p14:tracePt t="1008" x="592138" y="1568450"/>
          <p14:tracePt t="1009" x="611188" y="1568450"/>
          <p14:tracePt t="1010" x="642938" y="1568450"/>
          <p14:tracePt t="1011" x="681038" y="1568450"/>
          <p14:tracePt t="1012" x="714375" y="1574800"/>
          <p14:tracePt t="1013" x="752475" y="1574800"/>
          <p14:tracePt t="1014" x="784225" y="1574800"/>
          <p14:tracePt t="1015" x="803275" y="1574800"/>
          <p14:tracePt t="1016" x="841375" y="1574800"/>
          <p14:tracePt t="1017" x="879475" y="1574800"/>
          <p14:tracePt t="1018" x="911225" y="1574800"/>
          <p14:tracePt t="1019" x="949325" y="1581150"/>
          <p14:tracePt t="1020" x="981075" y="1581150"/>
          <p14:tracePt t="1021" x="1019175" y="1581150"/>
          <p14:tracePt t="1022" x="1038225" y="1581150"/>
          <p14:tracePt t="1023" x="1076325" y="1581150"/>
          <p14:tracePt t="1024" x="1108075" y="1581150"/>
          <p14:tracePt t="1025" x="1154113" y="1587500"/>
          <p14:tracePt t="1026" x="1192213" y="1587500"/>
          <p14:tracePt t="1027" x="1223963" y="1587500"/>
          <p14:tracePt t="1028" x="1262063" y="1587500"/>
          <p14:tracePt t="1029" x="1281113" y="1587500"/>
          <p14:tracePt t="1030" x="1319213" y="1587500"/>
          <p14:tracePt t="1031" x="1357313" y="1587500"/>
          <p14:tracePt t="1032" x="1395413" y="1587500"/>
          <p14:tracePt t="1033" x="1427163" y="1587500"/>
          <p14:tracePt t="1034" x="1465263" y="1587500"/>
          <p14:tracePt t="1035" x="1503363" y="1587500"/>
          <p14:tracePt t="1036" x="1522413" y="1587500"/>
          <p14:tracePt t="1037" x="1554163" y="1587500"/>
          <p14:tracePt t="1038" x="1592263" y="1587500"/>
          <p14:tracePt t="1039" x="1625600" y="1587500"/>
          <p14:tracePt t="1040" x="1663700" y="1587500"/>
          <p14:tracePt t="1041" x="1695450" y="1587500"/>
          <p14:tracePt t="1042" x="1733550" y="1587500"/>
          <p14:tracePt t="1043" x="1752600" y="1587500"/>
          <p14:tracePt t="1044" x="1784350" y="1593850"/>
          <p14:tracePt t="1045" x="1822450" y="1593850"/>
          <p14:tracePt t="1046" x="1860550" y="1593850"/>
          <p14:tracePt t="1048" x="1924050" y="1593850"/>
          <p14:tracePt t="1049" x="1955800" y="1593850"/>
          <p14:tracePt t="1050" x="1974850" y="1593850"/>
          <p14:tracePt t="1051" x="2006600" y="1593850"/>
          <p14:tracePt t="1052" x="2038350" y="1600200"/>
          <p14:tracePt t="1053" x="2071688" y="1600200"/>
          <p14:tracePt t="1054" x="2103438" y="1600200"/>
          <p14:tracePt t="1055" x="2135188" y="1600200"/>
          <p14:tracePt t="1056" x="2154238" y="1600200"/>
          <p14:tracePt t="1057" x="2185988" y="1600200"/>
          <p14:tracePt t="1058" x="2217738" y="1600200"/>
          <p14:tracePt t="1059" x="2243138" y="1600200"/>
          <p14:tracePt t="1060" x="2274888" y="1600200"/>
          <p14:tracePt t="1061" x="2306638" y="1600200"/>
          <p14:tracePt t="1062" x="2338388" y="1600200"/>
          <p14:tracePt t="1063" x="2351088" y="1600200"/>
          <p14:tracePt t="1064" x="2376488" y="1600200"/>
          <p14:tracePt t="1065" x="2401888" y="1600200"/>
          <p14:tracePt t="1066" x="2433638" y="1600200"/>
          <p14:tracePt t="1067" x="2465388" y="1600200"/>
          <p14:tracePt t="1068" x="2490788" y="1600200"/>
          <p14:tracePt t="1069" x="2517775" y="1600200"/>
          <p14:tracePt t="1070" x="2530475" y="1600200"/>
          <p14:tracePt t="1071" x="2555875" y="1600200"/>
          <p14:tracePt t="1073" x="2606675" y="1600200"/>
          <p14:tracePt t="1074" x="2625725" y="1600200"/>
          <p14:tracePt t="1075" x="2651125" y="1600200"/>
          <p14:tracePt t="1076" x="2670175" y="1600200"/>
          <p14:tracePt t="1077" x="2682875" y="1600200"/>
          <p14:tracePt t="1078" x="2701925" y="1600200"/>
          <p14:tracePt t="1079" x="2720975" y="1600200"/>
          <p14:tracePt t="1080" x="2752725" y="1600200"/>
          <p14:tracePt t="1081" x="2771775" y="1600200"/>
          <p14:tracePt t="1082" x="2790825" y="1600200"/>
          <p14:tracePt t="1083" x="2803525" y="1600200"/>
          <p14:tracePt t="1084" x="2816225" y="1600200"/>
          <p14:tracePt t="1085" x="2835275" y="1600200"/>
          <p14:tracePt t="1086" x="2847975" y="1600200"/>
          <p14:tracePt t="1087" x="2867025" y="1600200"/>
          <p14:tracePt t="1088" x="2879725" y="1600200"/>
          <p14:tracePt t="1089" x="2892425" y="1600200"/>
          <p14:tracePt t="1090" x="2911475" y="1600200"/>
          <p14:tracePt t="1091" x="2917825" y="1600200"/>
          <p14:tracePt t="1092" x="2930525" y="1600200"/>
          <p14:tracePt t="1093" x="2949575" y="1606550"/>
          <p14:tracePt t="1094" x="2955925" y="1606550"/>
          <p14:tracePt t="1095" x="2976563" y="1606550"/>
          <p14:tracePt t="1096" x="2989263" y="1606550"/>
          <p14:tracePt t="1098" x="3001963" y="1606550"/>
          <p14:tracePt t="1099" x="3014663" y="1606550"/>
          <p14:tracePt t="1100" x="3027363" y="1606550"/>
          <p14:tracePt t="1101" x="3033713" y="1606550"/>
          <p14:tracePt t="1102" x="3046413" y="1606550"/>
          <p14:tracePt t="1103" x="3052763" y="1606550"/>
          <p14:tracePt t="1104" x="3059113" y="1606550"/>
          <p14:tracePt t="1105" x="3065463" y="1606550"/>
          <p14:tracePt t="1107" x="3084513" y="1606550"/>
          <p14:tracePt t="1108" x="3090863" y="1606550"/>
          <p14:tracePt t="1109" x="3097213" y="1606550"/>
          <p14:tracePt t="1110" x="3103563" y="1606550"/>
          <p14:tracePt t="1112" x="3109913" y="1606550"/>
          <p14:tracePt t="1113" x="3116263" y="1606550"/>
          <p14:tracePt t="1115" x="3122613" y="1606550"/>
          <p14:tracePt t="1116" x="3128963" y="1606550"/>
          <p14:tracePt t="1118" x="3135313" y="1606550"/>
          <p14:tracePt t="1121" x="3141663" y="1606550"/>
          <p14:tracePt t="1629" x="3148013" y="1606550"/>
          <p14:tracePt t="1635" x="3148013" y="1612900"/>
          <p14:tracePt t="1638" x="3148013" y="1619250"/>
          <p14:tracePt t="1639" x="3148013" y="1625600"/>
          <p14:tracePt t="1641" x="3154363" y="1625600"/>
          <p14:tracePt t="1642" x="3154363" y="1631950"/>
          <p14:tracePt t="1644" x="3154363" y="1638300"/>
          <p14:tracePt t="1647" x="3154363" y="1644650"/>
          <p14:tracePt t="1649" x="3154363" y="1651000"/>
          <p14:tracePt t="1651" x="3154363" y="1657350"/>
          <p14:tracePt t="1653" x="3154363" y="1663700"/>
          <p14:tracePt t="1654" x="3154363" y="1670050"/>
          <p14:tracePt t="1655" x="3160713" y="1670050"/>
          <p14:tracePt t="1656" x="3160713" y="1676400"/>
          <p14:tracePt t="1657" x="3160713" y="1682750"/>
          <p14:tracePt t="1659" x="3160713" y="1689100"/>
          <p14:tracePt t="1660" x="3160713" y="1695450"/>
          <p14:tracePt t="1661" x="3160713" y="1701800"/>
          <p14:tracePt t="1663" x="3167063" y="1708150"/>
          <p14:tracePt t="1664" x="3167063" y="1714500"/>
          <p14:tracePt t="1665" x="3167063" y="1720850"/>
          <p14:tracePt t="1667" x="3167063" y="1727200"/>
          <p14:tracePt t="1668" x="3167063" y="1733550"/>
          <p14:tracePt t="1669" x="3167063" y="1739900"/>
          <p14:tracePt t="1670" x="3167063" y="1746250"/>
          <p14:tracePt t="1672" x="3167063" y="1752600"/>
          <p14:tracePt t="1673" x="3167063" y="1758950"/>
          <p14:tracePt t="1674" x="3173413" y="1765300"/>
          <p14:tracePt t="1675" x="3173413" y="1771650"/>
          <p14:tracePt t="1676" x="3173413" y="1778000"/>
          <p14:tracePt t="1677" x="3173413" y="1784350"/>
          <p14:tracePt t="1679" x="3173413" y="1790700"/>
          <p14:tracePt t="1681" x="3179763" y="1797050"/>
          <p14:tracePt t="1682" x="3179763" y="1803400"/>
          <p14:tracePt t="1683" x="3179763" y="1809750"/>
          <p14:tracePt t="1684" x="3179763" y="1816100"/>
          <p14:tracePt t="1685" x="3179763" y="1822450"/>
          <p14:tracePt t="1686" x="3179763" y="1828800"/>
          <p14:tracePt t="1688" x="3179763" y="1835150"/>
          <p14:tracePt t="1689" x="3186113" y="1841500"/>
          <p14:tracePt t="1691" x="3186113" y="1847850"/>
          <p14:tracePt t="1692" x="3186113" y="1854200"/>
          <p14:tracePt t="1693" x="3186113" y="1860550"/>
          <p14:tracePt t="1695" x="3186113" y="1866900"/>
          <p14:tracePt t="1697" x="3192463" y="1873250"/>
          <p14:tracePt t="1698" x="3192463" y="1879600"/>
          <p14:tracePt t="1700" x="3192463" y="1885950"/>
          <p14:tracePt t="1702" x="3192463" y="1892300"/>
          <p14:tracePt t="1703" x="3192463" y="1898650"/>
          <p14:tracePt t="1704" x="3192463" y="1905000"/>
          <p14:tracePt t="1706" x="3198813" y="1911350"/>
          <p14:tracePt t="1708" x="3198813" y="1917700"/>
          <p14:tracePt t="1710" x="3198813" y="1924050"/>
          <p14:tracePt t="1712" x="3198813" y="1931988"/>
          <p14:tracePt t="1713" x="3198813" y="1938338"/>
          <p14:tracePt t="1714" x="3205163" y="1938338"/>
          <p14:tracePt t="1716" x="3205163" y="1944688"/>
          <p14:tracePt t="1717" x="3205163" y="1951038"/>
          <p14:tracePt t="1719" x="3205163" y="1957388"/>
          <p14:tracePt t="1722" x="3211513" y="1963738"/>
          <p14:tracePt t="1723" x="3211513" y="1970088"/>
          <p14:tracePt t="1725" x="3211513" y="1976438"/>
          <p14:tracePt t="1728" x="3211513" y="1982788"/>
          <p14:tracePt t="1730" x="3211513" y="1989138"/>
          <p14:tracePt t="1731" x="3211513" y="1995488"/>
          <p14:tracePt t="1734" x="3211513" y="2001838"/>
          <p14:tracePt t="1736" x="3211513" y="2008188"/>
          <p14:tracePt t="1738" x="3211513" y="2014538"/>
          <p14:tracePt t="1740" x="3217863" y="2014538"/>
          <p14:tracePt t="1741" x="3217863" y="2020888"/>
          <p14:tracePt t="1743" x="3217863" y="2027238"/>
          <p14:tracePt t="1745" x="3217863" y="2033588"/>
          <p14:tracePt t="1750" x="3217863" y="2039938"/>
          <p14:tracePt t="1755" x="3217863" y="2046288"/>
          <p14:tracePt t="1758" x="3217863" y="2052638"/>
          <p14:tracePt t="1763" x="3224213" y="2052638"/>
          <p14:tracePt t="1771" x="3224213" y="2058988"/>
          <p14:tracePt t="1896" x="3217863" y="2058988"/>
          <p14:tracePt t="1904" x="3211513" y="2058988"/>
          <p14:tracePt t="1909" x="3211513" y="2052638"/>
          <p14:tracePt t="1910" x="3205163" y="2052638"/>
          <p14:tracePt t="1915" x="3198813" y="2052638"/>
          <p14:tracePt t="1923" x="3192463" y="2052638"/>
          <p14:tracePt t="1927" x="3192463" y="2046288"/>
          <p14:tracePt t="1928" x="3186113" y="2046288"/>
          <p14:tracePt t="1932" x="3179763" y="2046288"/>
          <p14:tracePt t="1938" x="3173413" y="2046288"/>
          <p14:tracePt t="1941" x="3167063" y="2046288"/>
          <p14:tracePt t="1944" x="3160713" y="2046288"/>
          <p14:tracePt t="1948" x="3154363" y="2046288"/>
          <p14:tracePt t="1949" x="3154363" y="2039938"/>
          <p14:tracePt t="1951" x="3148013" y="2039938"/>
          <p14:tracePt t="1953" x="3141663" y="2039938"/>
          <p14:tracePt t="1957" x="3135313" y="2039938"/>
          <p14:tracePt t="1959" x="3128963" y="2039938"/>
          <p14:tracePt t="1962" x="3122613" y="2039938"/>
          <p14:tracePt t="1964" x="3116263" y="2039938"/>
          <p14:tracePt t="1966" x="3109913" y="2039938"/>
          <p14:tracePt t="1969" x="3103563" y="2039938"/>
          <p14:tracePt t="1971" x="3097213" y="2039938"/>
          <p14:tracePt t="1973" x="3090863" y="2039938"/>
          <p14:tracePt t="1975" x="3084513" y="2039938"/>
          <p14:tracePt t="1978" x="3078163" y="2039938"/>
          <p14:tracePt t="1980" x="3071813" y="2039938"/>
          <p14:tracePt t="1983" x="3065463" y="2039938"/>
          <p14:tracePt t="1984" x="3059113" y="2039938"/>
          <p14:tracePt t="1986" x="3052763" y="2039938"/>
          <p14:tracePt t="1988" x="3046413" y="2039938"/>
          <p14:tracePt t="1990" x="3040063" y="2039938"/>
          <p14:tracePt t="1991" x="3033713" y="2039938"/>
          <p14:tracePt t="1994" x="3027363" y="2039938"/>
          <p14:tracePt t="1995" x="3021013" y="2039938"/>
          <p14:tracePt t="1996" x="3021013" y="2046288"/>
          <p14:tracePt t="1998" x="3014663" y="2046288"/>
          <p14:tracePt t="1999" x="3008313" y="2046288"/>
          <p14:tracePt t="1999" x="3008313" y="2052638"/>
          <p14:tracePt t="2001" x="3001963" y="2052638"/>
          <p14:tracePt t="2003" x="2995613" y="2058988"/>
          <p14:tracePt t="2005" x="2989263" y="2058988"/>
          <p14:tracePt t="2007" x="2982913" y="2058988"/>
          <p14:tracePt t="2008" x="2982913" y="2065338"/>
          <p14:tracePt t="2009" x="2976563" y="2065338"/>
          <p14:tracePt t="2011" x="2968625" y="2071688"/>
          <p14:tracePt t="2013" x="2962275" y="2071688"/>
          <p14:tracePt t="2015" x="2955925" y="2078038"/>
          <p14:tracePt t="2016" x="2949575" y="2078038"/>
          <p14:tracePt t="2018" x="2943225" y="2084388"/>
          <p14:tracePt t="2020" x="2936875" y="2084388"/>
          <p14:tracePt t="2021" x="2936875" y="2090738"/>
          <p14:tracePt t="2022" x="2930525" y="2090738"/>
          <p14:tracePt t="2023" x="2924175" y="2090738"/>
          <p14:tracePt t="2024" x="2924175" y="2097088"/>
          <p14:tracePt t="2025" x="2917825" y="2097088"/>
          <p14:tracePt t="2026" x="2911475" y="2103438"/>
          <p14:tracePt t="2028" x="2905125" y="2103438"/>
          <p14:tracePt t="2029" x="2898775" y="2103438"/>
          <p14:tracePt t="2030" x="2898775" y="2109788"/>
          <p14:tracePt t="2031" x="2892425" y="2109788"/>
          <p14:tracePt t="2032" x="2892425" y="2116138"/>
          <p14:tracePt t="2033" x="2886075" y="2116138"/>
          <p14:tracePt t="2035" x="2879725" y="2122488"/>
          <p14:tracePt t="2036" x="2873375" y="2122488"/>
          <p14:tracePt t="2038" x="2873375" y="2128838"/>
          <p14:tracePt t="2039" x="2867025" y="2128838"/>
          <p14:tracePt t="2040" x="2860675" y="2135188"/>
          <p14:tracePt t="2043" x="2854325" y="2135188"/>
          <p14:tracePt t="2044" x="2854325" y="2141538"/>
          <p14:tracePt t="2046" x="2847975" y="2141538"/>
          <p14:tracePt t="2047" x="2847975" y="2147888"/>
          <p14:tracePt t="2049" x="2841625" y="2147888"/>
          <p14:tracePt t="2052" x="2835275" y="2147888"/>
          <p14:tracePt t="2053" x="2835275" y="2154238"/>
          <p14:tracePt t="2055" x="2828925" y="2154238"/>
          <p14:tracePt t="2056" x="2828925" y="2160588"/>
          <p14:tracePt t="2058" x="2822575" y="2160588"/>
          <p14:tracePt t="2060" x="2822575" y="2166938"/>
          <p14:tracePt t="2061" x="2816225" y="2166938"/>
          <p14:tracePt t="2067" x="2809875" y="2166938"/>
          <p14:tracePt t="2068" x="2809875" y="2173288"/>
          <p14:tracePt t="2072" x="2809875" y="2179638"/>
          <p14:tracePt t="2073" x="2803525" y="2179638"/>
          <p14:tracePt t="2076" x="2803525" y="2185988"/>
          <p14:tracePt t="2083" x="2803525" y="2192338"/>
          <p14:tracePt t="2084" x="2797175" y="2192338"/>
          <p14:tracePt t="2087" x="2797175" y="2198688"/>
          <p14:tracePt t="2092" x="2797175" y="2205038"/>
          <p14:tracePt t="2095" x="2797175" y="2211388"/>
          <p14:tracePt t="2098" x="2797175" y="2217738"/>
          <p14:tracePt t="2101" x="2790825" y="2217738"/>
          <p14:tracePt t="2102" x="2790825" y="2224088"/>
          <p14:tracePt t="2105" x="2790825" y="2230438"/>
          <p14:tracePt t="2108" x="2790825" y="2236788"/>
          <p14:tracePt t="2112" x="2784475" y="2243138"/>
          <p14:tracePt t="2115" x="2784475" y="2249488"/>
          <p14:tracePt t="2118" x="2784475" y="2255838"/>
          <p14:tracePt t="2122" x="2778125" y="2255838"/>
          <p14:tracePt t="2123" x="2778125" y="2262188"/>
          <p14:tracePt t="2126" x="2778125" y="2268538"/>
          <p14:tracePt t="2130" x="2778125" y="2274888"/>
          <p14:tracePt t="2135" x="2778125" y="2281238"/>
          <p14:tracePt t="2136" x="2771775" y="2281238"/>
          <p14:tracePt t="2139" x="2771775" y="2287588"/>
          <p14:tracePt t="2143" x="2771775" y="2293938"/>
          <p14:tracePt t="2150" x="2765425" y="2293938"/>
          <p14:tracePt t="2151" x="2765425" y="2300288"/>
          <p14:tracePt t="2156" x="2765425" y="2306638"/>
          <p14:tracePt t="2165" x="2765425" y="2312988"/>
          <p14:tracePt t="2171" x="2759075" y="2312988"/>
          <p14:tracePt t="2175" x="2759075" y="2319338"/>
          <p14:tracePt t="2182" x="2759075" y="2325688"/>
          <p14:tracePt t="2202" x="2759075" y="2332038"/>
          <p14:tracePt t="2716" x="2759075" y="2325688"/>
          <p14:tracePt t="2721" x="2759075" y="2319338"/>
          <p14:tracePt t="2724" x="2759075" y="2312988"/>
          <p14:tracePt t="2728" x="2759075" y="2306638"/>
          <p14:tracePt t="2732" x="2752725" y="2306638"/>
          <p14:tracePt t="2733" x="2752725" y="2300288"/>
          <p14:tracePt t="2759" x="2752725" y="2293938"/>
          <p14:tracePt t="2782" x="2746375" y="2293938"/>
          <p14:tracePt t="2794" x="2740025" y="2293938"/>
          <p14:tracePt t="2801" x="2733675" y="2287588"/>
          <p14:tracePt t="2804" x="2727325" y="2281238"/>
          <p14:tracePt t="2810" x="2720975" y="2281238"/>
          <p14:tracePt t="2815" x="2714625" y="2281238"/>
          <p14:tracePt t="2820" x="2708275" y="2281238"/>
          <p14:tracePt t="2828" x="2701925" y="2281238"/>
          <p14:tracePt t="2835" x="2695575" y="2281238"/>
          <p14:tracePt t="2846" x="2689225" y="2281238"/>
          <p14:tracePt t="2865" x="2682875" y="2281238"/>
          <p14:tracePt t="2884" x="2676525" y="2281238"/>
          <p14:tracePt t="3057" x="2682875" y="2281238"/>
          <p14:tracePt t="3062" x="2689225" y="2281238"/>
          <p14:tracePt t="3064" x="2695575" y="2281238"/>
          <p14:tracePt t="3067" x="2701925" y="2281238"/>
          <p14:tracePt t="3070" x="2708275" y="2281238"/>
          <p14:tracePt t="3072" x="2714625" y="2281238"/>
          <p14:tracePt t="3074" x="2720975" y="2281238"/>
          <p14:tracePt t="3077" x="2727325" y="2281238"/>
          <p14:tracePt t="3079" x="2733675" y="2281238"/>
          <p14:tracePt t="3080" x="2740025" y="2281238"/>
          <p14:tracePt t="3082" x="2746375" y="2281238"/>
          <p14:tracePt t="3083" x="2752725" y="2281238"/>
          <p14:tracePt t="3084" x="2759075" y="2281238"/>
          <p14:tracePt t="3085" x="2765425" y="2281238"/>
          <p14:tracePt t="3086" x="2771775" y="2281238"/>
          <p14:tracePt t="3087" x="2778125" y="2281238"/>
          <p14:tracePt t="3088" x="2784475" y="2281238"/>
          <p14:tracePt t="3088" x="2790825" y="2281238"/>
          <p14:tracePt t="3090" x="2797175" y="2281238"/>
          <p14:tracePt t="3092" x="2803525" y="2281238"/>
          <p14:tracePt t="3093" x="2809875" y="2281238"/>
          <p14:tracePt t="3094" x="2816225" y="2281238"/>
          <p14:tracePt t="3095" x="2822575" y="2281238"/>
          <p14:tracePt t="3096" x="2828925" y="2281238"/>
          <p14:tracePt t="3097" x="2841625" y="2281238"/>
          <p14:tracePt t="3097" x="2847975" y="2281238"/>
          <p14:tracePt t="3099" x="2854325" y="2281238"/>
          <p14:tracePt t="3100" x="2860675" y="2281238"/>
          <p14:tracePt t="3101" x="2867025" y="2281238"/>
          <p14:tracePt t="3102" x="2873375" y="2281238"/>
          <p14:tracePt t="3103" x="2879725" y="2281238"/>
          <p14:tracePt t="3104" x="2892425" y="2281238"/>
          <p14:tracePt t="3105" x="2898775" y="2281238"/>
          <p14:tracePt t="3106" x="2905125" y="2281238"/>
          <p14:tracePt t="3107" x="2911475" y="2281238"/>
          <p14:tracePt t="3108" x="2924175" y="2281238"/>
          <p14:tracePt t="3109" x="2936875" y="2281238"/>
          <p14:tracePt t="3110" x="2943225" y="2281238"/>
          <p14:tracePt t="3111" x="2955925" y="2281238"/>
          <p14:tracePt t="3112" x="2962275" y="2281238"/>
          <p14:tracePt t="3113" x="2968625" y="2281238"/>
          <p14:tracePt t="3114" x="2976563" y="2281238"/>
          <p14:tracePt t="3115" x="2989263" y="2281238"/>
          <p14:tracePt t="3116" x="2995613" y="2281238"/>
          <p14:tracePt t="3117" x="3008313" y="2281238"/>
          <p14:tracePt t="3118" x="3021013" y="2287588"/>
          <p14:tracePt t="3119" x="3027363" y="2287588"/>
          <p14:tracePt t="3120" x="3033713" y="2287588"/>
          <p14:tracePt t="3121" x="3046413" y="2287588"/>
          <p14:tracePt t="3122" x="3052763" y="2287588"/>
          <p14:tracePt t="3123" x="3065463" y="2287588"/>
          <p14:tracePt t="3124" x="3078163" y="2287588"/>
          <p14:tracePt t="3125" x="3090863" y="2287588"/>
          <p14:tracePt t="3126" x="3097213" y="2287588"/>
          <p14:tracePt t="3127" x="3109913" y="2287588"/>
          <p14:tracePt t="3128" x="3116263" y="2293938"/>
          <p14:tracePt t="3129" x="3128963" y="2293938"/>
          <p14:tracePt t="3130" x="3135313" y="2293938"/>
          <p14:tracePt t="3131" x="3148013" y="2293938"/>
          <p14:tracePt t="3131" x="3160713" y="2293938"/>
          <p14:tracePt t="3132" x="3167063" y="2293938"/>
          <p14:tracePt t="3134" x="3179763" y="2293938"/>
          <p14:tracePt t="3136" x="3198813" y="2293938"/>
          <p14:tracePt t="3137" x="3211513" y="2293938"/>
          <p14:tracePt t="3138" x="3217863" y="2293938"/>
          <p14:tracePt t="3139" x="3230563" y="2293938"/>
          <p14:tracePt t="3140" x="3236913" y="2300288"/>
          <p14:tracePt t="3141" x="3243263" y="2300288"/>
          <p14:tracePt t="3142" x="3255963" y="2300288"/>
          <p14:tracePt t="3143" x="3268663" y="2300288"/>
          <p14:tracePt t="3144" x="3275013" y="2300288"/>
          <p14:tracePt t="3145" x="3287713" y="2300288"/>
          <p14:tracePt t="3146" x="3294063" y="2300288"/>
          <p14:tracePt t="3147" x="3300413" y="2300288"/>
          <p14:tracePt t="3147" x="3313113" y="2300288"/>
          <p14:tracePt t="3149" x="3325813" y="2300288"/>
          <p14:tracePt t="3150" x="3332163" y="2300288"/>
          <p14:tracePt t="3151" x="3338513" y="2300288"/>
          <p14:tracePt t="3152" x="3351213" y="2306638"/>
          <p14:tracePt t="3153" x="3357563" y="2306638"/>
          <p14:tracePt t="3154" x="3363913" y="2306638"/>
          <p14:tracePt t="3155" x="3370263" y="2306638"/>
          <p14:tracePt t="3155" x="3382963" y="2306638"/>
          <p14:tracePt t="3157" x="3395663" y="2306638"/>
          <p14:tracePt t="3158" x="3402013" y="2306638"/>
          <p14:tracePt t="3159" x="3408363" y="2306638"/>
          <p14:tracePt t="3161" x="3427413" y="2306638"/>
          <p14:tracePt t="3162" x="3435350" y="2306638"/>
          <p14:tracePt t="3163" x="3441700" y="2306638"/>
          <p14:tracePt t="3163" x="3454400" y="2306638"/>
          <p14:tracePt t="3165" x="3467100" y="2306638"/>
          <p14:tracePt t="3167" x="3473450" y="2306638"/>
          <p14:tracePt t="3168" x="3479800" y="2306638"/>
          <p14:tracePt t="3169" x="3492500" y="2312988"/>
          <p14:tracePt t="3170" x="3498850" y="2312988"/>
          <p14:tracePt t="3171" x="3505200" y="2312988"/>
          <p14:tracePt t="3172" x="3517900" y="2312988"/>
          <p14:tracePt t="3173" x="3524250" y="2312988"/>
          <p14:tracePt t="3175" x="3530600" y="2312988"/>
          <p14:tracePt t="3176" x="3536950" y="2312988"/>
          <p14:tracePt t="3178" x="3549650" y="2312988"/>
          <p14:tracePt t="3179" x="3562350" y="2312988"/>
          <p14:tracePt t="3180" x="3568700" y="2312988"/>
          <p14:tracePt t="3182" x="3575050" y="2312988"/>
          <p14:tracePt t="3183" x="3587750" y="2319338"/>
          <p14:tracePt t="3184" x="3594100" y="2319338"/>
          <p14:tracePt t="3185" x="3600450" y="2319338"/>
          <p14:tracePt t="3186" x="3606800" y="2319338"/>
          <p14:tracePt t="3187" x="3613150" y="2319338"/>
          <p14:tracePt t="3189" x="3619500" y="2319338"/>
          <p14:tracePt t="3190" x="3625850" y="2319338"/>
          <p14:tracePt t="3191" x="3632200" y="2319338"/>
          <p14:tracePt t="3192" x="3638550" y="2319338"/>
          <p14:tracePt t="3194" x="3644900" y="2319338"/>
          <p14:tracePt t="3195" x="3651250" y="2319338"/>
          <p14:tracePt t="3196" x="3657600" y="2319338"/>
          <p14:tracePt t="3198" x="3663950" y="2319338"/>
          <p14:tracePt t="3200" x="3670300" y="2319338"/>
          <p14:tracePt t="3202" x="3676650" y="2319338"/>
          <p14:tracePt t="3203" x="3683000" y="2319338"/>
          <p14:tracePt t="3206" x="3689350" y="2319338"/>
          <p14:tracePt t="3208" x="3695700" y="2319338"/>
          <p14:tracePt t="3211" x="3702050" y="2325688"/>
          <p14:tracePt t="3215" x="3708400" y="2325688"/>
          <p14:tracePt t="3222" x="3714750" y="2325688"/>
          <p14:tracePt t="3701" x="3708400" y="2325688"/>
          <p14:tracePt t="3706" x="3702050" y="2325688"/>
          <p14:tracePt t="3707" x="3702050" y="2319338"/>
          <p14:tracePt t="3708" x="3695700" y="2319338"/>
          <p14:tracePt t="3711" x="3689350" y="2319338"/>
          <p14:tracePt t="3713" x="3689350" y="2312988"/>
          <p14:tracePt t="3714" x="3683000" y="2312988"/>
          <p14:tracePt t="3716" x="3676650" y="2306638"/>
          <p14:tracePt t="3717" x="3670300" y="2306638"/>
          <p14:tracePt t="3718" x="3663950" y="2306638"/>
          <p14:tracePt t="3719" x="3657600" y="2300288"/>
          <p14:tracePt t="3720" x="3651250" y="2300288"/>
          <p14:tracePt t="3721" x="3644900" y="2300288"/>
          <p14:tracePt t="3723" x="3638550" y="2300288"/>
          <p14:tracePt t="3724" x="3632200" y="2293938"/>
          <p14:tracePt t="3725" x="3625850" y="2287588"/>
          <p14:tracePt t="3726" x="3619500" y="2287588"/>
          <p14:tracePt t="3727" x="3606800" y="2287588"/>
          <p14:tracePt t="3728" x="3600450" y="2281238"/>
          <p14:tracePt t="3729" x="3594100" y="2281238"/>
          <p14:tracePt t="3730" x="3581400" y="2281238"/>
          <p14:tracePt t="3731" x="3575050" y="2274888"/>
          <p14:tracePt t="3732" x="3562350" y="2274888"/>
          <p14:tracePt t="3733" x="3549650" y="2268538"/>
          <p14:tracePt t="3735" x="3530600" y="2268538"/>
          <p14:tracePt t="3736" x="3517900" y="2262188"/>
          <p14:tracePt t="3737" x="3511550" y="2262188"/>
          <p14:tracePt t="3738" x="3498850" y="2255838"/>
          <p14:tracePt t="3739" x="3486150" y="2255838"/>
          <p14:tracePt t="3740" x="3473450" y="2249488"/>
          <p14:tracePt t="3741" x="3460750" y="2249488"/>
          <p14:tracePt t="3742" x="3454400" y="2243138"/>
          <p14:tracePt t="3743" x="3441700" y="2243138"/>
          <p14:tracePt t="3744" x="3421063" y="2243138"/>
          <p14:tracePt t="3745" x="3408363" y="2236788"/>
          <p14:tracePt t="3746" x="3395663" y="2236788"/>
          <p14:tracePt t="3747" x="3382963" y="2236788"/>
          <p14:tracePt t="3748" x="3370263" y="2230438"/>
          <p14:tracePt t="3749" x="3357563" y="2230438"/>
          <p14:tracePt t="3750" x="3338513" y="2230438"/>
          <p14:tracePt t="3751" x="3325813" y="2230438"/>
          <p14:tracePt t="3752" x="3313113" y="2224088"/>
          <p14:tracePt t="3753" x="3300413" y="2224088"/>
          <p14:tracePt t="3754" x="3281363" y="2217738"/>
          <p14:tracePt t="3755" x="3275013" y="2217738"/>
          <p14:tracePt t="3756" x="3255963" y="2217738"/>
          <p14:tracePt t="3757" x="3243263" y="2217738"/>
          <p14:tracePt t="3758" x="3230563" y="2217738"/>
          <p14:tracePt t="3760" x="3198813" y="2211388"/>
          <p14:tracePt t="3761" x="3186113" y="2211388"/>
          <p14:tracePt t="3762" x="3179763" y="2211388"/>
          <p14:tracePt t="3763" x="3167063" y="2211388"/>
          <p14:tracePt t="3764" x="3154363" y="2211388"/>
          <p14:tracePt t="3765" x="3141663" y="2211388"/>
          <p14:tracePt t="3766" x="3128963" y="2205038"/>
          <p14:tracePt t="3768" x="3103563" y="2205038"/>
          <p14:tracePt t="3769" x="3090863" y="2205038"/>
          <p14:tracePt t="3770" x="3084513" y="2205038"/>
          <p14:tracePt t="3771" x="3065463" y="2205038"/>
          <p14:tracePt t="3772" x="3059113" y="2205038"/>
          <p14:tracePt t="3773" x="3046413" y="2205038"/>
          <p14:tracePt t="3774" x="3040063" y="2205038"/>
          <p14:tracePt t="3775" x="3027363" y="2205038"/>
          <p14:tracePt t="3776" x="3021013" y="2205038"/>
          <p14:tracePt t="3777" x="3008313" y="2205038"/>
          <p14:tracePt t="3778" x="3001963" y="2205038"/>
          <p14:tracePt t="3779" x="2989263" y="2205038"/>
          <p14:tracePt t="3780" x="2982913" y="2205038"/>
          <p14:tracePt t="3781" x="2976563" y="2205038"/>
          <p14:tracePt t="3782" x="2968625" y="2205038"/>
          <p14:tracePt t="3783" x="2962275" y="2205038"/>
          <p14:tracePt t="3785" x="2949575" y="2205038"/>
          <p14:tracePt t="3786" x="2943225" y="2205038"/>
          <p14:tracePt t="3787" x="2936875" y="2205038"/>
          <p14:tracePt t="3788" x="2930525" y="2205038"/>
          <p14:tracePt t="3789" x="2924175" y="2205038"/>
          <p14:tracePt t="3791" x="2917825" y="2205038"/>
          <p14:tracePt t="3793" x="2911475" y="2205038"/>
          <p14:tracePt t="3794" x="2905125" y="2205038"/>
          <p14:tracePt t="3795" x="2898775" y="2205038"/>
          <p14:tracePt t="3798" x="2892425" y="2205038"/>
          <p14:tracePt t="3799" x="2892425" y="2211388"/>
          <p14:tracePt t="3800" x="2886075" y="2211388"/>
          <p14:tracePt t="3802" x="2879725" y="2211388"/>
          <p14:tracePt t="3804" x="2879725" y="2217738"/>
          <p14:tracePt t="3805" x="2873375" y="2217738"/>
          <p14:tracePt t="3807" x="2867025" y="2224088"/>
          <p14:tracePt t="3810" x="2860675" y="2224088"/>
          <p14:tracePt t="3813" x="2860675" y="2230438"/>
          <p14:tracePt t="3814" x="2854325" y="2230438"/>
          <p14:tracePt t="3816" x="2847975" y="2236788"/>
          <p14:tracePt t="3819" x="2841625" y="2236788"/>
          <p14:tracePt t="3820" x="2841625" y="2243138"/>
          <p14:tracePt t="3823" x="2835275" y="2243138"/>
          <p14:tracePt t="3824" x="2835275" y="2249488"/>
          <p14:tracePt t="3825" x="2828925" y="2249488"/>
          <p14:tracePt t="3826" x="2828925" y="2255838"/>
          <p14:tracePt t="3828" x="2822575" y="2255838"/>
          <p14:tracePt t="3829" x="2822575" y="2262188"/>
          <p14:tracePt t="3832" x="2816225" y="2262188"/>
          <p14:tracePt t="3833" x="2816225" y="2268538"/>
          <p14:tracePt t="3835" x="2809875" y="2274888"/>
          <p14:tracePt t="3837" x="2803525" y="2281238"/>
          <p14:tracePt t="3840" x="2797175" y="2287588"/>
          <p14:tracePt t="3843" x="2790825" y="2293938"/>
          <p14:tracePt t="3844" x="2790825" y="2300288"/>
          <p14:tracePt t="3845" x="2784475" y="2300288"/>
          <p14:tracePt t="3847" x="2784475" y="2306638"/>
          <p14:tracePt t="3848" x="2778125" y="2306638"/>
          <p14:tracePt t="3849" x="2778125" y="2312988"/>
          <p14:tracePt t="3850" x="2771775" y="2312988"/>
          <p14:tracePt t="3851" x="2771775" y="2319338"/>
          <p14:tracePt t="3852" x="2765425" y="2319338"/>
          <p14:tracePt t="3854" x="2765425" y="2325688"/>
          <p14:tracePt t="3855" x="2759075" y="2332038"/>
          <p14:tracePt t="3857" x="2752725" y="2338388"/>
          <p14:tracePt t="3859" x="2746375" y="2338388"/>
          <p14:tracePt t="3860" x="2746375" y="2344738"/>
          <p14:tracePt t="3861" x="2746375" y="2351088"/>
          <p14:tracePt t="3863" x="2740025" y="2359025"/>
          <p14:tracePt t="3864" x="2740025" y="2365375"/>
          <p14:tracePt t="3865" x="2733675" y="2365375"/>
          <p14:tracePt t="3866" x="2733675" y="2371725"/>
          <p14:tracePt t="3868" x="2727325" y="2371725"/>
          <p14:tracePt t="3869" x="2727325" y="2378075"/>
          <p14:tracePt t="3870" x="2720975" y="2378075"/>
          <p14:tracePt t="3871" x="2720975" y="2384425"/>
          <p14:tracePt t="3872" x="2720975" y="2390775"/>
          <p14:tracePt t="3874" x="2714625" y="2390775"/>
          <p14:tracePt t="3875" x="2714625" y="2397125"/>
          <p14:tracePt t="3876" x="2708275" y="2397125"/>
          <p14:tracePt t="3885" x="2695575" y="2422525"/>
          <p14:tracePt t="3886" x="2695575" y="2428875"/>
          <p14:tracePt t="3887" x="2689225" y="2428875"/>
          <p14:tracePt t="3889" x="2689225" y="2435225"/>
          <p14:tracePt t="3891" x="2682875" y="2441575"/>
          <p14:tracePt t="3894" x="2682875" y="2447925"/>
          <p14:tracePt t="3897" x="2676525" y="2454275"/>
          <p14:tracePt t="3899" x="2676525" y="2460625"/>
          <p14:tracePt t="3902" x="2676525" y="2466975"/>
          <p14:tracePt t="3904" x="2670175" y="2466975"/>
          <p14:tracePt t="3907" x="2670175" y="2473325"/>
          <p14:tracePt t="3911" x="2670175" y="2479675"/>
          <p14:tracePt t="3918" x="2670175" y="2486025"/>
          <p14:tracePt t="3920" x="2663825" y="2486025"/>
          <p14:tracePt t="4067" x="2670175" y="2486025"/>
          <p14:tracePt t="4073" x="2676525" y="2486025"/>
          <p14:tracePt t="4079" x="2682875" y="2486025"/>
          <p14:tracePt t="4083" x="2689225" y="2486025"/>
          <p14:tracePt t="4084" x="2689225" y="2479675"/>
          <p14:tracePt t="4088" x="2695575" y="2479675"/>
          <p14:tracePt t="4093" x="2695575" y="2473325"/>
          <p14:tracePt t="4094" x="2701925" y="2473325"/>
          <p14:tracePt t="4099" x="2708275" y="2473325"/>
          <p14:tracePt t="4104" x="2714625" y="2473325"/>
          <p14:tracePt t="4112" x="2720975" y="2473325"/>
          <p14:tracePt t="4117" x="2727325" y="2473325"/>
          <p14:tracePt t="4122" x="2733675" y="2473325"/>
          <p14:tracePt t="4126" x="2733675" y="2466975"/>
          <p14:tracePt t="4128" x="2740025" y="2466975"/>
          <p14:tracePt t="4132" x="2746375" y="2466975"/>
          <p14:tracePt t="4136" x="2752725" y="2466975"/>
          <p14:tracePt t="4141" x="2759075" y="2466975"/>
          <p14:tracePt t="4144" x="2765425" y="2466975"/>
          <p14:tracePt t="4148" x="2771775" y="2466975"/>
          <p14:tracePt t="4155" x="2778125" y="2466975"/>
          <p14:tracePt t="4160" x="2784475" y="2466975"/>
          <p14:tracePt t="4167" x="2790825" y="2466975"/>
          <p14:tracePt t="4182" x="2797175" y="2466975"/>
          <p14:tracePt t="4188" x="2803525" y="2466975"/>
          <p14:tracePt t="4196" x="2809875" y="2466975"/>
          <p14:tracePt t="4202" x="2816225" y="2466975"/>
          <p14:tracePt t="4207" x="2822575" y="2466975"/>
          <p14:tracePt t="4211" x="2828925" y="2466975"/>
          <p14:tracePt t="4215" x="2835275" y="2466975"/>
          <p14:tracePt t="4217" x="2841625" y="2466975"/>
          <p14:tracePt t="4220" x="2847975" y="2466975"/>
          <p14:tracePt t="4223" x="2854325" y="2466975"/>
          <p14:tracePt t="4225" x="2860675" y="2466975"/>
          <p14:tracePt t="4228" x="2867025" y="2466975"/>
          <p14:tracePt t="4230" x="2873375" y="2466975"/>
          <p14:tracePt t="4232" x="2879725" y="2466975"/>
          <p14:tracePt t="4233" x="2886075" y="2466975"/>
          <p14:tracePt t="4236" x="2892425" y="2466975"/>
          <p14:tracePt t="4237" x="2898775" y="2466975"/>
          <p14:tracePt t="4238" x="2905125" y="2466975"/>
          <p14:tracePt t="4240" x="2911475" y="2466975"/>
          <p14:tracePt t="4242" x="2917825" y="2466975"/>
          <p14:tracePt t="4243" x="2924175" y="2466975"/>
          <p14:tracePt t="4244" x="2930525" y="2466975"/>
          <p14:tracePt t="4245" x="2936875" y="2466975"/>
          <p14:tracePt t="4246" x="2943225" y="2466975"/>
          <p14:tracePt t="4248" x="2949575" y="2466975"/>
          <p14:tracePt t="4249" x="2955925" y="2466975"/>
          <p14:tracePt t="4250" x="2962275" y="2466975"/>
          <p14:tracePt t="4251" x="2968625" y="2466975"/>
          <p14:tracePt t="4252" x="2976563" y="2466975"/>
          <p14:tracePt t="4253" x="2982913" y="2466975"/>
          <p14:tracePt t="4254" x="2989263" y="2466975"/>
          <p14:tracePt t="4255" x="2995613" y="2466975"/>
          <p14:tracePt t="4256" x="3001963" y="2466975"/>
          <p14:tracePt t="4257" x="3008313" y="2466975"/>
          <p14:tracePt t="4258" x="3014663" y="2466975"/>
          <p14:tracePt t="4259" x="3021013" y="2466975"/>
          <p14:tracePt t="4260" x="3027363" y="2466975"/>
          <p14:tracePt t="4261" x="3040063" y="2466975"/>
          <p14:tracePt t="4263" x="3052763" y="2466975"/>
          <p14:tracePt t="4264" x="3059113" y="2466975"/>
          <p14:tracePt t="4265" x="3065463" y="2466975"/>
          <p14:tracePt t="4266" x="3071813" y="2466975"/>
          <p14:tracePt t="4267" x="3084513" y="2466975"/>
          <p14:tracePt t="4268" x="3090863" y="2466975"/>
          <p14:tracePt t="4269" x="3097213" y="2466975"/>
          <p14:tracePt t="4270" x="3109913" y="2466975"/>
          <p14:tracePt t="4271" x="3116263" y="2466975"/>
          <p14:tracePt t="4272" x="3122613" y="2466975"/>
          <p14:tracePt t="4273" x="3135313" y="2466975"/>
          <p14:tracePt t="4274" x="3141663" y="2466975"/>
          <p14:tracePt t="4275" x="3148013" y="2466975"/>
          <p14:tracePt t="4276" x="3160713" y="2466975"/>
          <p14:tracePt t="4277" x="3167063" y="2466975"/>
          <p14:tracePt t="4278" x="3179763" y="2466975"/>
          <p14:tracePt t="4279" x="3186113" y="2466975"/>
          <p14:tracePt t="4280" x="3192463" y="2466975"/>
          <p14:tracePt t="4281" x="3205163" y="2460625"/>
          <p14:tracePt t="4282" x="3211513" y="2460625"/>
          <p14:tracePt t="4284" x="3230563" y="2460625"/>
          <p14:tracePt t="4285" x="3243263" y="2460625"/>
          <p14:tracePt t="4286" x="3249613" y="2460625"/>
          <p14:tracePt t="4287" x="3262313" y="2460625"/>
          <p14:tracePt t="4288" x="3275013" y="2460625"/>
          <p14:tracePt t="4289" x="3281363" y="2460625"/>
          <p14:tracePt t="4290" x="3294063" y="2460625"/>
          <p14:tracePt t="4291" x="3300413" y="2460625"/>
          <p14:tracePt t="4292" x="3313113" y="2460625"/>
          <p14:tracePt t="4293" x="3325813" y="2460625"/>
          <p14:tracePt t="4294" x="3338513" y="2460625"/>
          <p14:tracePt t="4295" x="3344863" y="2460625"/>
          <p14:tracePt t="4296" x="3351213" y="2454275"/>
          <p14:tracePt t="4297" x="3363913" y="2454275"/>
          <p14:tracePt t="4298" x="3376613" y="2454275"/>
          <p14:tracePt t="4299" x="3389313" y="2454275"/>
          <p14:tracePt t="4300" x="3402013" y="2454275"/>
          <p14:tracePt t="4301" x="3414713" y="2454275"/>
          <p14:tracePt t="4302" x="3421063" y="2454275"/>
          <p14:tracePt t="4303" x="3435350" y="2454275"/>
          <p14:tracePt t="4304" x="3448050" y="2454275"/>
          <p14:tracePt t="4305" x="3454400" y="2454275"/>
          <p14:tracePt t="4306" x="3467100" y="2454275"/>
          <p14:tracePt t="4307" x="3479800" y="2454275"/>
          <p14:tracePt t="4309" x="3505200" y="2454275"/>
          <p14:tracePt t="4310" x="3511550" y="2454275"/>
          <p14:tracePt t="4311" x="3524250" y="2454275"/>
          <p14:tracePt t="4311" x="3536950" y="2454275"/>
          <p14:tracePt t="4313" x="3543300" y="2454275"/>
          <p14:tracePt t="4314" x="3562350" y="2454275"/>
          <p14:tracePt t="4315" x="3568700" y="2454275"/>
          <p14:tracePt t="4315" x="3575050" y="2454275"/>
          <p14:tracePt t="4317" x="3587750" y="2454275"/>
          <p14:tracePt t="4318" x="3594100" y="2454275"/>
          <p14:tracePt t="4318" x="3613150" y="2454275"/>
          <p14:tracePt t="4320" x="3619500" y="2454275"/>
          <p14:tracePt t="4321" x="3632200" y="2454275"/>
          <p14:tracePt t="4322" x="3638550" y="2454275"/>
          <p14:tracePt t="4323" x="3644900" y="2447925"/>
          <p14:tracePt t="4324" x="3657600" y="2447925"/>
          <p14:tracePt t="4325" x="3670300" y="2447925"/>
          <p14:tracePt t="4326" x="3676650" y="2447925"/>
          <p14:tracePt t="4327" x="3689350" y="2447925"/>
          <p14:tracePt t="4328" x="3695700" y="2447925"/>
          <p14:tracePt t="4329" x="3708400" y="2447925"/>
          <p14:tracePt t="4330" x="3714750" y="2447925"/>
          <p14:tracePt t="4331" x="3727450" y="2447925"/>
          <p14:tracePt t="4332" x="3733800" y="2447925"/>
          <p14:tracePt t="4333" x="3740150" y="2447925"/>
          <p14:tracePt t="4334" x="3752850" y="2447925"/>
          <p14:tracePt t="4335" x="3759200" y="2447925"/>
          <p14:tracePt t="4336" x="3765550" y="2447925"/>
          <p14:tracePt t="4337" x="3771900" y="2447925"/>
          <p14:tracePt t="4338" x="3778250" y="2447925"/>
          <p14:tracePt t="4339" x="3784600" y="2447925"/>
          <p14:tracePt t="4340" x="3790950" y="2447925"/>
          <p14:tracePt t="4341" x="3797300" y="2447925"/>
          <p14:tracePt t="4342" x="3803650" y="2447925"/>
          <p14:tracePt t="4343" x="3810000" y="2447925"/>
          <p14:tracePt t="4345" x="3816350" y="2447925"/>
          <p14:tracePt t="4346" x="3822700" y="2447925"/>
          <p14:tracePt t="4347" x="3829050" y="2447925"/>
          <p14:tracePt t="4348" x="3835400" y="2447925"/>
          <p14:tracePt t="4350" x="3841750" y="2447925"/>
          <p14:tracePt t="4352" x="3848100" y="2447925"/>
          <p14:tracePt t="4354" x="3854450" y="2447925"/>
          <p14:tracePt t="4356" x="3860800" y="2447925"/>
          <p14:tracePt t="4361" x="3867150" y="2447925"/>
          <p14:tracePt t="5224" x="3867150" y="2441575"/>
          <p14:tracePt t="5225" x="3860800" y="2441575"/>
          <p14:tracePt t="5228" x="3854450" y="2441575"/>
          <p14:tracePt t="5233" x="3848100" y="2441575"/>
          <p14:tracePt t="5234" x="3841750" y="2441575"/>
          <p14:tracePt t="5234" x="3841750" y="2435225"/>
          <p14:tracePt t="5237" x="3835400" y="2435225"/>
          <p14:tracePt t="5239" x="3829050" y="2435225"/>
          <p14:tracePt t="5242" x="3822700" y="2435225"/>
          <p14:tracePt t="5243" x="3816350" y="2435225"/>
          <p14:tracePt t="5245" x="3810000" y="2435225"/>
          <p14:tracePt t="5247" x="3803650" y="2435225"/>
          <p14:tracePt t="5249" x="3797300" y="2435225"/>
          <p14:tracePt t="5250" x="3790950" y="2435225"/>
          <p14:tracePt t="5252" x="3784600" y="2435225"/>
          <p14:tracePt t="5254" x="3778250" y="2435225"/>
          <p14:tracePt t="5255" x="3771900" y="2435225"/>
          <p14:tracePt t="5256" x="3765550" y="2428875"/>
          <p14:tracePt t="5257" x="3759200" y="2428875"/>
          <p14:tracePt t="5259" x="3752850" y="2428875"/>
          <p14:tracePt t="5261" x="3746500" y="2428875"/>
          <p14:tracePt t="5262" x="3740150" y="2428875"/>
          <p14:tracePt t="5263" x="3733800" y="2428875"/>
          <p14:tracePt t="5264" x="3727450" y="2428875"/>
          <p14:tracePt t="5266" x="3721100" y="2428875"/>
          <p14:tracePt t="5267" x="3714750" y="2428875"/>
          <p14:tracePt t="5269" x="3708400" y="2428875"/>
          <p14:tracePt t="5270" x="3702050" y="2428875"/>
          <p14:tracePt t="5271" x="3695700" y="2422525"/>
          <p14:tracePt t="5272" x="3689350" y="2422525"/>
          <p14:tracePt t="5274" x="3676650" y="2422525"/>
          <p14:tracePt t="5275" x="3670300" y="2422525"/>
          <p14:tracePt t="5276" x="3663950" y="2422525"/>
          <p14:tracePt t="5276" x="3657600" y="2422525"/>
          <p14:tracePt t="5279" x="3651250" y="2422525"/>
          <p14:tracePt t="5280" x="3644900" y="2422525"/>
          <p14:tracePt t="5281" x="3638550" y="2422525"/>
          <p14:tracePt t="5282" x="3632200" y="2422525"/>
          <p14:tracePt t="5283" x="3625850" y="2416175"/>
          <p14:tracePt t="5284" x="3619500" y="2416175"/>
          <p14:tracePt t="5285" x="3613150" y="2416175"/>
          <p14:tracePt t="5286" x="3606800" y="2416175"/>
          <p14:tracePt t="5287" x="3600450" y="2416175"/>
          <p14:tracePt t="5288" x="3594100" y="2416175"/>
          <p14:tracePt t="5289" x="3587750" y="2416175"/>
          <p14:tracePt t="5290" x="3581400" y="2416175"/>
          <p14:tracePt t="5291" x="3575050" y="2416175"/>
          <p14:tracePt t="5292" x="3568700" y="2416175"/>
          <p14:tracePt t="5293" x="3562350" y="2416175"/>
          <p14:tracePt t="5294" x="3556000" y="2416175"/>
          <p14:tracePt t="5296" x="3549650" y="2416175"/>
          <p14:tracePt t="5297" x="3536950" y="2416175"/>
          <p14:tracePt t="5298" x="3530600" y="2416175"/>
          <p14:tracePt t="5300" x="3524250" y="2416175"/>
          <p14:tracePt t="5301" x="3517900" y="2416175"/>
          <p14:tracePt t="5302" x="3505200" y="2409825"/>
          <p14:tracePt t="5303" x="3498850" y="2409825"/>
          <p14:tracePt t="5304" x="3492500" y="2409825"/>
          <p14:tracePt t="5305" x="3486150" y="2409825"/>
          <p14:tracePt t="5307" x="3479800" y="2409825"/>
          <p14:tracePt t="5308" x="3473450" y="2409825"/>
          <p14:tracePt t="5309" x="3460750" y="2409825"/>
          <p14:tracePt t="5310" x="3454400" y="2409825"/>
          <p14:tracePt t="5311" x="3448050" y="2409825"/>
          <p14:tracePt t="5312" x="3441700" y="2409825"/>
          <p14:tracePt t="5313" x="3435350" y="2409825"/>
          <p14:tracePt t="5315" x="3427413" y="2409825"/>
          <p14:tracePt t="5316" x="3421063" y="2409825"/>
          <p14:tracePt t="5317" x="3414713" y="2409825"/>
          <p14:tracePt t="5318" x="3408363" y="2409825"/>
          <p14:tracePt t="5319" x="3402013" y="2409825"/>
          <p14:tracePt t="5320" x="3395663" y="2409825"/>
          <p14:tracePt t="5321" x="3389313" y="2409825"/>
          <p14:tracePt t="5322" x="3382963" y="2409825"/>
          <p14:tracePt t="5323" x="3376613" y="2409825"/>
          <p14:tracePt t="5324" x="3370263" y="2409825"/>
          <p14:tracePt t="5325" x="3363913" y="2409825"/>
          <p14:tracePt t="5326" x="3357563" y="2409825"/>
          <p14:tracePt t="5327" x="3351213" y="2409825"/>
          <p14:tracePt t="5328" x="3344863" y="2409825"/>
          <p14:tracePt t="5329" x="3338513" y="2409825"/>
          <p14:tracePt t="5330" x="3332163" y="2409825"/>
          <p14:tracePt t="5331" x="3325813" y="2409825"/>
          <p14:tracePt t="5332" x="3313113" y="2409825"/>
          <p14:tracePt t="5333" x="3306763" y="2409825"/>
          <p14:tracePt t="5335" x="3294063" y="2409825"/>
          <p14:tracePt t="5336" x="3287713" y="2409825"/>
          <p14:tracePt t="5337" x="3281363" y="2409825"/>
          <p14:tracePt t="5338" x="3275013" y="2409825"/>
          <p14:tracePt t="5339" x="3268663" y="2409825"/>
          <p14:tracePt t="5340" x="3255963" y="2409825"/>
          <p14:tracePt t="5342" x="3243263" y="2409825"/>
          <p14:tracePt t="5343" x="3236913" y="2409825"/>
          <p14:tracePt t="5344" x="3230563" y="2409825"/>
          <p14:tracePt t="5345" x="3224213" y="2409825"/>
          <p14:tracePt t="5346" x="3211513" y="2409825"/>
          <p14:tracePt t="5347" x="3205163" y="2409825"/>
          <p14:tracePt t="5348" x="3198813" y="2409825"/>
          <p14:tracePt t="5349" x="3186113" y="2409825"/>
          <p14:tracePt t="5351" x="3173413" y="2409825"/>
          <p14:tracePt t="5352" x="3160713" y="2416175"/>
          <p14:tracePt t="5353" x="3154363" y="2416175"/>
          <p14:tracePt t="5354" x="3148013" y="2416175"/>
          <p14:tracePt t="5355" x="3141663" y="2416175"/>
          <p14:tracePt t="5357" x="3122613" y="2422525"/>
          <p14:tracePt t="5358" x="3116263" y="2422525"/>
          <p14:tracePt t="5359" x="3109913" y="2422525"/>
          <p14:tracePt t="5360" x="3097213" y="2422525"/>
          <p14:tracePt t="5361" x="3090863" y="2422525"/>
          <p14:tracePt t="5362" x="3084513" y="2422525"/>
          <p14:tracePt t="5363" x="3078163" y="2428875"/>
          <p14:tracePt t="5364" x="3065463" y="2428875"/>
          <p14:tracePt t="5365" x="3059113" y="2428875"/>
          <p14:tracePt t="5366" x="3052763" y="2428875"/>
          <p14:tracePt t="5367" x="3046413" y="2435225"/>
          <p14:tracePt t="5368" x="3040063" y="2435225"/>
          <p14:tracePt t="5369" x="3033713" y="2435225"/>
          <p14:tracePt t="5370" x="3021013" y="2435225"/>
          <p14:tracePt t="5371" x="3014663" y="2441575"/>
          <p14:tracePt t="5372" x="3008313" y="2441575"/>
          <p14:tracePt t="5373" x="3001963" y="2441575"/>
          <p14:tracePt t="5374" x="2989263" y="2441575"/>
          <p14:tracePt t="5375" x="2982913" y="2447925"/>
          <p14:tracePt t="5377" x="2968625" y="2447925"/>
          <p14:tracePt t="5378" x="2962275" y="2454275"/>
          <p14:tracePt t="5379" x="2949575" y="2454275"/>
          <p14:tracePt t="5380" x="2943225" y="2454275"/>
          <p14:tracePt t="5382" x="2930525" y="2460625"/>
          <p14:tracePt t="5383" x="2924175" y="2460625"/>
          <p14:tracePt t="5384" x="2917825" y="2466975"/>
          <p14:tracePt t="5385" x="2905125" y="2466975"/>
          <p14:tracePt t="5386" x="2898775" y="2473325"/>
          <p14:tracePt t="5387" x="2892425" y="2473325"/>
          <p14:tracePt t="5388" x="2886075" y="2479675"/>
          <p14:tracePt t="5388" x="2879725" y="2479675"/>
          <p14:tracePt t="5390" x="2867025" y="2486025"/>
          <p14:tracePt t="5391" x="2860675" y="2486025"/>
          <p14:tracePt t="5392" x="2854325" y="2486025"/>
          <p14:tracePt t="5393" x="2847975" y="2492375"/>
          <p14:tracePt t="5394" x="2841625" y="2492375"/>
          <p14:tracePt t="5395" x="2835275" y="2498725"/>
          <p14:tracePt t="5396" x="2828925" y="2498725"/>
          <p14:tracePt t="5397" x="2822575" y="2505075"/>
          <p14:tracePt t="5398" x="2816225" y="2505075"/>
          <p14:tracePt t="5399" x="2803525" y="2505075"/>
          <p14:tracePt t="5400" x="2797175" y="2511425"/>
          <p14:tracePt t="5401" x="2790825" y="2511425"/>
          <p14:tracePt t="5402" x="2784475" y="2517775"/>
          <p14:tracePt t="5403" x="2778125" y="2517775"/>
          <p14:tracePt t="5404" x="2771775" y="2524125"/>
          <p14:tracePt t="5405" x="2765425" y="2524125"/>
          <p14:tracePt t="5407" x="2752725" y="2530475"/>
          <p14:tracePt t="5408" x="2746375" y="2536825"/>
          <p14:tracePt t="5409" x="2740025" y="2536825"/>
          <p14:tracePt t="5409" x="2733675" y="2543175"/>
          <p14:tracePt t="5410" x="2727325" y="2543175"/>
          <p14:tracePt t="5412" x="2720975" y="2549525"/>
          <p14:tracePt t="5413" x="2708275" y="2549525"/>
          <p14:tracePt t="5414" x="2701925" y="2555875"/>
          <p14:tracePt t="5415" x="2695575" y="2555875"/>
          <p14:tracePt t="5416" x="2695575" y="2562225"/>
          <p14:tracePt t="5417" x="2689225" y="2562225"/>
          <p14:tracePt t="5418" x="2682875" y="2568575"/>
          <p14:tracePt t="5418" x="2676525" y="2568575"/>
          <p14:tracePt t="5420" x="2670175" y="2574925"/>
          <p14:tracePt t="5421" x="2663825" y="2574925"/>
          <p14:tracePt t="5421" x="2657475" y="2581275"/>
          <p14:tracePt t="5424" x="2644775" y="2587625"/>
          <p14:tracePt t="5426" x="2638425" y="2593975"/>
          <p14:tracePt t="5428" x="2632075" y="2593975"/>
          <p14:tracePt t="5429" x="2625725" y="2593975"/>
          <p14:tracePt t="5430" x="2619375" y="2600325"/>
          <p14:tracePt t="5432" x="2613025" y="2606675"/>
          <p14:tracePt t="5433" x="2606675" y="2606675"/>
          <p14:tracePt t="5434" x="2600325" y="2613025"/>
          <p14:tracePt t="5436" x="2600325" y="2619375"/>
          <p14:tracePt t="5437" x="2593975" y="2619375"/>
          <p14:tracePt t="5438" x="2587625" y="2625725"/>
          <p14:tracePt t="5440" x="2581275" y="2625725"/>
          <p14:tracePt t="5441" x="2574925" y="2632075"/>
          <p14:tracePt t="5444" x="2568575" y="2638425"/>
          <p14:tracePt t="5446" x="2562225" y="2638425"/>
          <p14:tracePt t="5447" x="2562225" y="2644775"/>
          <p14:tracePt t="5448" x="2555875" y="2644775"/>
          <p14:tracePt t="5452" x="2549525" y="2651125"/>
          <p14:tracePt t="5454" x="2543175" y="2651125"/>
          <p14:tracePt t="5455" x="2543175" y="2657475"/>
          <p14:tracePt t="5457" x="2536825" y="2657475"/>
          <p14:tracePt t="5459" x="2536825" y="2663825"/>
          <p14:tracePt t="5462" x="2530475" y="2663825"/>
          <p14:tracePt t="5465" x="2530475" y="2670175"/>
          <p14:tracePt t="5466" x="2524125" y="2670175"/>
          <p14:tracePt t="5470" x="2524125" y="2676525"/>
          <p14:tracePt t="5472" x="2517775" y="2676525"/>
          <p14:tracePt t="5473" x="2517775" y="2682875"/>
          <p14:tracePt t="5482" x="2517775" y="2689225"/>
          <p14:tracePt t="5483" x="2509838" y="2689225"/>
          <p14:tracePt t="5585" x="2517775" y="2689225"/>
          <p14:tracePt t="5588" x="2524125" y="2689225"/>
          <p14:tracePt t="5591" x="2530475" y="2689225"/>
          <p14:tracePt t="5593" x="2536825" y="2689225"/>
          <p14:tracePt t="5595" x="2543175" y="2689225"/>
          <p14:tracePt t="5597" x="2549525" y="2689225"/>
          <p14:tracePt t="5599" x="2555875" y="2689225"/>
          <p14:tracePt t="5601" x="2562225" y="2689225"/>
          <p14:tracePt t="5602" x="2568575" y="2689225"/>
          <p14:tracePt t="5604" x="2574925" y="2689225"/>
          <p14:tracePt t="5606" x="2581275" y="2689225"/>
          <p14:tracePt t="5607" x="2587625" y="2689225"/>
          <p14:tracePt t="5608" x="2593975" y="2689225"/>
          <p14:tracePt t="5609" x="2600325" y="2689225"/>
          <p14:tracePt t="5610" x="2606675" y="2689225"/>
          <p14:tracePt t="5611" x="2613025" y="2689225"/>
          <p14:tracePt t="5613" x="2619375" y="2689225"/>
          <p14:tracePt t="5615" x="2632075" y="2689225"/>
          <p14:tracePt t="5616" x="2638425" y="2689225"/>
          <p14:tracePt t="5617" x="2644775" y="2689225"/>
          <p14:tracePt t="5618" x="2651125" y="2689225"/>
          <p14:tracePt t="5619" x="2657475" y="2689225"/>
          <p14:tracePt t="5620" x="2663825" y="2689225"/>
          <p14:tracePt t="5621" x="2670175" y="2689225"/>
          <p14:tracePt t="5622" x="2676525" y="2689225"/>
          <p14:tracePt t="5623" x="2682875" y="2689225"/>
          <p14:tracePt t="5624" x="2689225" y="2689225"/>
          <p14:tracePt t="5625" x="2701925" y="2689225"/>
          <p14:tracePt t="5626" x="2708275" y="2689225"/>
          <p14:tracePt t="5627" x="2714625" y="2689225"/>
          <p14:tracePt t="5628" x="2720975" y="2689225"/>
          <p14:tracePt t="5629" x="2727325" y="2689225"/>
          <p14:tracePt t="5630" x="2733675" y="2689225"/>
          <p14:tracePt t="5631" x="2746375" y="2689225"/>
          <p14:tracePt t="5632" x="2752725" y="2689225"/>
          <p14:tracePt t="5633" x="2759075" y="2689225"/>
          <p14:tracePt t="5634" x="2765425" y="2689225"/>
          <p14:tracePt t="5635" x="2771775" y="2689225"/>
          <p14:tracePt t="5636" x="2784475" y="2689225"/>
          <p14:tracePt t="5637" x="2790825" y="2689225"/>
          <p14:tracePt t="5638" x="2797175" y="2689225"/>
          <p14:tracePt t="5640" x="2816225" y="2689225"/>
          <p14:tracePt t="5641" x="2822575" y="2695575"/>
          <p14:tracePt t="5642" x="2835275" y="2695575"/>
          <p14:tracePt t="5643" x="2847975" y="2695575"/>
          <p14:tracePt t="5645" x="2860675" y="2695575"/>
          <p14:tracePt t="5646" x="2867025" y="2695575"/>
          <p14:tracePt t="5647" x="2873375" y="2695575"/>
          <p14:tracePt t="5648" x="2879725" y="2695575"/>
          <p14:tracePt t="5649" x="2892425" y="2695575"/>
          <p14:tracePt t="5650" x="2898775" y="2695575"/>
          <p14:tracePt t="5651" x="2905125" y="2695575"/>
          <p14:tracePt t="5652" x="2917825" y="2695575"/>
          <p14:tracePt t="5653" x="2930525" y="2695575"/>
          <p14:tracePt t="5654" x="2936875" y="2695575"/>
          <p14:tracePt t="5655" x="2943225" y="2695575"/>
          <p14:tracePt t="5656" x="2949575" y="2695575"/>
          <p14:tracePt t="5657" x="2962275" y="2695575"/>
          <p14:tracePt t="5658" x="2968625" y="2695575"/>
          <p14:tracePt t="5659" x="2982913" y="2695575"/>
          <p14:tracePt t="5659" x="2989263" y="2701925"/>
          <p14:tracePt t="5661" x="3001963" y="2701925"/>
          <p14:tracePt t="5663" x="3014663" y="2701925"/>
          <p14:tracePt t="5664" x="3027363" y="2701925"/>
          <p14:tracePt t="5665" x="3033713" y="2701925"/>
          <p14:tracePt t="5666" x="3040063" y="2701925"/>
          <p14:tracePt t="5667" x="3052763" y="2701925"/>
          <p14:tracePt t="5668" x="3059113" y="2701925"/>
          <p14:tracePt t="5669" x="3065463" y="2701925"/>
          <p14:tracePt t="5670" x="3071813" y="2701925"/>
          <p14:tracePt t="5671" x="3084513" y="2708275"/>
          <p14:tracePt t="5672" x="3097213" y="2708275"/>
          <p14:tracePt t="5673" x="3103563" y="2708275"/>
          <p14:tracePt t="5674" x="3116263" y="2708275"/>
          <p14:tracePt t="5676" x="3128963" y="2708275"/>
          <p14:tracePt t="5677" x="3135313" y="2708275"/>
          <p14:tracePt t="5678" x="3148013" y="2708275"/>
          <p14:tracePt t="5679" x="3160713" y="2708275"/>
          <p14:tracePt t="5680" x="3167063" y="2708275"/>
          <p14:tracePt t="5681" x="3179763" y="2708275"/>
          <p14:tracePt t="5682" x="3186113" y="2708275"/>
          <p14:tracePt t="5683" x="3192463" y="2714625"/>
          <p14:tracePt t="5684" x="3205163" y="2714625"/>
          <p14:tracePt t="5685" x="3217863" y="2714625"/>
          <p14:tracePt t="5686" x="3224213" y="2720975"/>
          <p14:tracePt t="5687" x="3230563" y="2720975"/>
          <p14:tracePt t="5688" x="3243263" y="2720975"/>
          <p14:tracePt t="5690" x="3255963" y="2720975"/>
          <p14:tracePt t="5691" x="3268663" y="2720975"/>
          <p14:tracePt t="5692" x="3281363" y="2720975"/>
          <p14:tracePt t="5693" x="3287713" y="2720975"/>
          <p14:tracePt t="5694" x="3294063" y="2720975"/>
          <p14:tracePt t="5695" x="3306763" y="2727325"/>
          <p14:tracePt t="5696" x="3313113" y="2727325"/>
          <p14:tracePt t="5697" x="3319463" y="2727325"/>
          <p14:tracePt t="5698" x="3332163" y="2727325"/>
          <p14:tracePt t="5699" x="3344863" y="2727325"/>
          <p14:tracePt t="5700" x="3351213" y="2727325"/>
          <p14:tracePt t="5701" x="3357563" y="2727325"/>
          <p14:tracePt t="5703" x="3376613" y="2727325"/>
          <p14:tracePt t="5704" x="3382963" y="2727325"/>
          <p14:tracePt t="5704" x="3395663" y="2733675"/>
          <p14:tracePt t="5706" x="3408363" y="2733675"/>
          <p14:tracePt t="5707" x="3414713" y="2733675"/>
          <p14:tracePt t="5708" x="3421063" y="2733675"/>
          <p14:tracePt t="5709" x="3427413" y="2733675"/>
          <p14:tracePt t="5710" x="3441700" y="2733675"/>
          <p14:tracePt t="5711" x="3448050" y="2733675"/>
          <p14:tracePt t="5712" x="3454400" y="2733675"/>
          <p14:tracePt t="5713" x="3467100" y="2733675"/>
          <p14:tracePt t="5714" x="3473450" y="2733675"/>
          <p14:tracePt t="5715" x="3486150" y="2733675"/>
          <p14:tracePt t="5717" x="3498850" y="2740025"/>
          <p14:tracePt t="5718" x="3505200" y="2740025"/>
          <p14:tracePt t="5719" x="3511550" y="2740025"/>
          <p14:tracePt t="5720" x="3517900" y="2740025"/>
          <p14:tracePt t="5721" x="3530600" y="2740025"/>
          <p14:tracePt t="5723" x="3543300" y="2740025"/>
          <p14:tracePt t="5724" x="3549650" y="2740025"/>
          <p14:tracePt t="5726" x="3562350" y="2740025"/>
          <p14:tracePt t="5727" x="3568700" y="2740025"/>
          <p14:tracePt t="5728" x="3575050" y="2740025"/>
          <p14:tracePt t="5729" x="3581400" y="2740025"/>
          <p14:tracePt t="5731" x="3594100" y="2740025"/>
          <p14:tracePt t="5732" x="3600450" y="2740025"/>
          <p14:tracePt t="5733" x="3606800" y="2740025"/>
          <p14:tracePt t="5734" x="3613150" y="2740025"/>
          <p14:tracePt t="5735" x="3619500" y="2740025"/>
          <p14:tracePt t="5736" x="3625850" y="2740025"/>
          <p14:tracePt t="5738" x="3632200" y="2740025"/>
          <p14:tracePt t="5739" x="3638550" y="2740025"/>
          <p14:tracePt t="5740" x="3644900" y="2740025"/>
          <p14:tracePt t="5741" x="3651250" y="2740025"/>
          <p14:tracePt t="5743" x="3657600" y="2740025"/>
          <p14:tracePt t="5744" x="3663950" y="2740025"/>
          <p14:tracePt t="5746" x="3670300" y="2740025"/>
          <p14:tracePt t="5748" x="3676650" y="2740025"/>
          <p14:tracePt t="5749" x="3683000" y="2740025"/>
          <p14:tracePt t="5750" x="3689350" y="2740025"/>
          <p14:tracePt t="5751" x="3695700" y="2740025"/>
          <p14:tracePt t="5755" x="3702050" y="2740025"/>
          <p14:tracePt t="5756" x="3708400" y="2740025"/>
          <p14:tracePt t="5758" x="3714750" y="2740025"/>
          <p14:tracePt t="5761" x="3721100" y="2740025"/>
          <p14:tracePt t="5766" x="3727450" y="2740025"/>
          <p14:tracePt t="6959" x="3733800" y="2740025"/>
          <p14:tracePt t="7927" x="3727450" y="2740025"/>
          <p14:tracePt t="7932" x="3721100" y="2740025"/>
          <p14:tracePt t="7936" x="3714750" y="2740025"/>
          <p14:tracePt t="7939" x="3708400" y="2740025"/>
          <p14:tracePt t="7941" x="3702050" y="2740025"/>
          <p14:tracePt t="7945" x="3695700" y="2740025"/>
          <p14:tracePt t="7947" x="3689350" y="2740025"/>
          <p14:tracePt t="7949" x="3683000" y="2740025"/>
          <p14:tracePt t="7953" x="3676650" y="2740025"/>
          <p14:tracePt t="7955" x="3676650" y="2746375"/>
          <p14:tracePt t="7956" x="3670300" y="2746375"/>
          <p14:tracePt t="7958" x="3663950" y="2746375"/>
          <p14:tracePt t="7961" x="3657600" y="2746375"/>
          <p14:tracePt t="7963" x="3651250" y="2746375"/>
          <p14:tracePt t="7965" x="3644900" y="2746375"/>
          <p14:tracePt t="7969" x="3638550" y="2746375"/>
          <p14:tracePt t="7970" x="3632200" y="2752725"/>
          <p14:tracePt t="7972" x="3625850" y="2752725"/>
          <p14:tracePt t="7975" x="3619500" y="2752725"/>
          <p14:tracePt t="7977" x="3613150" y="2752725"/>
          <p14:tracePt t="7979" x="3606800" y="2752725"/>
          <p14:tracePt t="7982" x="3600450" y="2752725"/>
          <p14:tracePt t="7984" x="3594100" y="2752725"/>
          <p14:tracePt t="7988" x="3587750" y="2752725"/>
          <p14:tracePt t="7992" x="3581400" y="2752725"/>
          <p14:tracePt t="7995" x="3575050" y="2752725"/>
          <p14:tracePt t="8001" x="3568700" y="2752725"/>
          <p14:tracePt t="8005" x="3562350" y="2752725"/>
          <p14:tracePt t="8009" x="3556000" y="2752725"/>
          <p14:tracePt t="8018" x="3549650" y="2752725"/>
          <p14:tracePt t="8022" x="3543300" y="2752725"/>
          <p14:tracePt t="8026" x="3536950" y="2752725"/>
          <p14:tracePt t="8035" x="3530600" y="2752725"/>
          <p14:tracePt t="8039" x="3524250" y="2752725"/>
          <p14:tracePt t="8042" x="3517900" y="2752725"/>
          <p14:tracePt t="8048" x="3511550" y="2752725"/>
          <p14:tracePt t="8051" x="3505200" y="2752725"/>
          <p14:tracePt t="8054" x="3505200" y="2746375"/>
          <p14:tracePt t="8055" x="3498850" y="2746375"/>
          <p14:tracePt t="8059" x="3492500" y="2746375"/>
          <p14:tracePt t="8061" x="3492500" y="2740025"/>
          <p14:tracePt t="8062" x="3486150" y="2740025"/>
          <p14:tracePt t="8064" x="3479800" y="2740025"/>
          <p14:tracePt t="8069" x="3473450" y="2740025"/>
          <p14:tracePt t="8070" x="3467100" y="2733675"/>
          <p14:tracePt t="8073" x="3460750" y="2733675"/>
          <p14:tracePt t="8075" x="3460750" y="2727325"/>
          <p14:tracePt t="8076" x="3454400" y="2727325"/>
          <p14:tracePt t="8077" x="3448050" y="2727325"/>
          <p14:tracePt t="8079" x="3441700" y="2720975"/>
          <p14:tracePt t="8080" x="3435350" y="2720975"/>
          <p14:tracePt t="8083" x="3427413" y="2720975"/>
          <p14:tracePt t="8084" x="3421063" y="2714625"/>
          <p14:tracePt t="8085" x="3414713" y="2714625"/>
          <p14:tracePt t="8086" x="3408363" y="2714625"/>
          <p14:tracePt t="8087" x="3402013" y="2714625"/>
          <p14:tracePt t="8088" x="3402013" y="2708275"/>
          <p14:tracePt t="8088" x="3395663" y="2708275"/>
          <p14:tracePt t="8091" x="3389313" y="2708275"/>
          <p14:tracePt t="8092" x="3382963" y="2701925"/>
          <p14:tracePt t="8093" x="3376613" y="2701925"/>
          <p14:tracePt t="8094" x="3363913" y="2695575"/>
          <p14:tracePt t="8095" x="3357563" y="2695575"/>
          <p14:tracePt t="8097" x="3351213" y="2689225"/>
          <p14:tracePt t="8098" x="3344863" y="2689225"/>
          <p14:tracePt t="8099" x="3332163" y="2689225"/>
          <p14:tracePt t="8100" x="3325813" y="2682875"/>
          <p14:tracePt t="8101" x="3313113" y="2682875"/>
          <p14:tracePt t="8103" x="3306763" y="2676525"/>
          <p14:tracePt t="8104" x="3294063" y="2676525"/>
          <p14:tracePt t="8105" x="3287713" y="2676525"/>
          <p14:tracePt t="8106" x="3275013" y="2670175"/>
          <p14:tracePt t="8107" x="3268663" y="2670175"/>
          <p14:tracePt t="8108" x="3262313" y="2663825"/>
          <p14:tracePt t="8109" x="3255963" y="2663825"/>
          <p14:tracePt t="8110" x="3243263" y="2663825"/>
          <p14:tracePt t="8111" x="3236913" y="2663825"/>
          <p14:tracePt t="8112" x="3224213" y="2657475"/>
          <p14:tracePt t="8113" x="3217863" y="2651125"/>
          <p14:tracePt t="8114" x="3205163" y="2651125"/>
          <p14:tracePt t="8115" x="3192463" y="2651125"/>
          <p14:tracePt t="8116" x="3186113" y="2651125"/>
          <p14:tracePt t="8117" x="3179763" y="2644775"/>
          <p14:tracePt t="8118" x="3167063" y="2644775"/>
          <p14:tracePt t="8119" x="3160713" y="2644775"/>
          <p14:tracePt t="8120" x="3154363" y="2638425"/>
          <p14:tracePt t="8121" x="3141663" y="2638425"/>
          <p14:tracePt t="8122" x="3128963" y="2638425"/>
          <p14:tracePt t="8123" x="3122613" y="2632075"/>
          <p14:tracePt t="8124" x="3116263" y="2632075"/>
          <p14:tracePt t="8125" x="3103563" y="2632075"/>
          <p14:tracePt t="8127" x="3084513" y="2625725"/>
          <p14:tracePt t="8128" x="3078163" y="2625725"/>
          <p14:tracePt t="8129" x="3065463" y="2625725"/>
          <p14:tracePt t="8130" x="3059113" y="2625725"/>
          <p14:tracePt t="8131" x="3052763" y="2619375"/>
          <p14:tracePt t="8132" x="3040063" y="2619375"/>
          <p14:tracePt t="8133" x="3027363" y="2613025"/>
          <p14:tracePt t="8133" x="3021013" y="2613025"/>
          <p14:tracePt t="8135" x="3008313" y="2613025"/>
          <p14:tracePt t="8137" x="2995613" y="2606675"/>
          <p14:tracePt t="8138" x="2989263" y="2606675"/>
          <p14:tracePt t="8139" x="2976563" y="2606675"/>
          <p14:tracePt t="8140" x="2962275" y="2606675"/>
          <p14:tracePt t="8141" x="2955925" y="2600325"/>
          <p14:tracePt t="8142" x="2949575" y="2600325"/>
          <p14:tracePt t="8144" x="2930525" y="2600325"/>
          <p14:tracePt t="8145" x="2924175" y="2600325"/>
          <p14:tracePt t="8146" x="2911475" y="2593975"/>
          <p14:tracePt t="8147" x="2905125" y="2593975"/>
          <p14:tracePt t="8148" x="2892425" y="2593975"/>
          <p14:tracePt t="8149" x="2886075" y="2593975"/>
          <p14:tracePt t="8150" x="2879725" y="2593975"/>
          <p14:tracePt t="8151" x="2873375" y="2593975"/>
          <p14:tracePt t="8152" x="2860675" y="2587625"/>
          <p14:tracePt t="8153" x="2854325" y="2587625"/>
          <p14:tracePt t="8154" x="2847975" y="2587625"/>
          <p14:tracePt t="8155" x="2835275" y="2587625"/>
          <p14:tracePt t="8156" x="2828925" y="2587625"/>
          <p14:tracePt t="8157" x="2822575" y="2587625"/>
          <p14:tracePt t="8158" x="2809875" y="2587625"/>
          <p14:tracePt t="8159" x="2803525" y="2587625"/>
          <p14:tracePt t="8160" x="2797175" y="2581275"/>
          <p14:tracePt t="8161" x="2790825" y="2581275"/>
          <p14:tracePt t="8161" x="2778125" y="2581275"/>
          <p14:tracePt t="8163" x="2771775" y="2581275"/>
          <p14:tracePt t="8163" x="2765425" y="2581275"/>
          <p14:tracePt t="8165" x="2759075" y="2581275"/>
          <p14:tracePt t="8166" x="2752725" y="2581275"/>
          <p14:tracePt t="8167" x="2746375" y="2581275"/>
          <p14:tracePt t="8168" x="2733675" y="2581275"/>
          <p14:tracePt t="8169" x="2727325" y="2581275"/>
          <p14:tracePt t="8170" x="2720975" y="2574925"/>
          <p14:tracePt t="8171" x="2714625" y="2574925"/>
          <p14:tracePt t="8172" x="2708275" y="2574925"/>
          <p14:tracePt t="8173" x="2701925" y="2574925"/>
          <p14:tracePt t="8174" x="2689225" y="2574925"/>
          <p14:tracePt t="8174" x="2676525" y="2574925"/>
          <p14:tracePt t="8176" x="2670175" y="2574925"/>
          <p14:tracePt t="8177" x="2663825" y="2574925"/>
          <p14:tracePt t="8179" x="2651125" y="2574925"/>
          <p14:tracePt t="8179" x="2644775" y="2574925"/>
          <p14:tracePt t="8181" x="2632075" y="2574925"/>
          <p14:tracePt t="8182" x="2625725" y="2574925"/>
          <p14:tracePt t="8183" x="2619375" y="2574925"/>
          <p14:tracePt t="8184" x="2613025" y="2574925"/>
          <p14:tracePt t="8185" x="2606675" y="2574925"/>
          <p14:tracePt t="8186" x="2600325" y="2574925"/>
          <p14:tracePt t="8187" x="2593975" y="2574925"/>
          <p14:tracePt t="8188" x="2587625" y="2574925"/>
          <p14:tracePt t="8189" x="2574925" y="2574925"/>
          <p14:tracePt t="8191" x="2568575" y="2574925"/>
          <p14:tracePt t="8192" x="2562225" y="2574925"/>
          <p14:tracePt t="8193" x="2555875" y="2574925"/>
          <p14:tracePt t="8194" x="2543175" y="2574925"/>
          <p14:tracePt t="8195" x="2536825" y="2574925"/>
          <p14:tracePt t="8196" x="2530475" y="2574925"/>
          <p14:tracePt t="8197" x="2524125" y="2574925"/>
          <p14:tracePt t="8198" x="2517775" y="2574925"/>
          <p14:tracePt t="8199" x="2509838" y="2574925"/>
          <p14:tracePt t="8200" x="2503488" y="2574925"/>
          <p14:tracePt t="8202" x="2490788" y="2574925"/>
          <p14:tracePt t="8203" x="2484438" y="2574925"/>
          <p14:tracePt t="8204" x="2478088" y="2574925"/>
          <p14:tracePt t="8206" x="2471738" y="2574925"/>
          <p14:tracePt t="8207" x="2465388" y="2574925"/>
          <p14:tracePt t="8207" x="2459038" y="2574925"/>
          <p14:tracePt t="8208" x="2452688" y="2574925"/>
          <p14:tracePt t="8211" x="2446338" y="2574925"/>
          <p14:tracePt t="8212" x="2439988" y="2581275"/>
          <p14:tracePt t="8213" x="2433638" y="2581275"/>
          <p14:tracePt t="8213" x="2427288" y="2581275"/>
          <p14:tracePt t="8215" x="2420938" y="2581275"/>
          <p14:tracePt t="8216" x="2414588" y="2581275"/>
          <p14:tracePt t="8218" x="2408238" y="2581275"/>
          <p14:tracePt t="8220" x="2401888" y="2581275"/>
          <p14:tracePt t="8221" x="2395538" y="2587625"/>
          <p14:tracePt t="8222" x="2389188" y="2587625"/>
          <p14:tracePt t="8223" x="2382838" y="2587625"/>
          <p14:tracePt t="8226" x="2376488" y="2587625"/>
          <p14:tracePt t="8227" x="2370138" y="2593975"/>
          <p14:tracePt t="8228" x="2363788" y="2593975"/>
          <p14:tracePt t="8230" x="2357438" y="2593975"/>
          <p14:tracePt t="8232" x="2351088" y="2600325"/>
          <p14:tracePt t="8233" x="2344738" y="2600325"/>
          <p14:tracePt t="8235" x="2338388" y="2600325"/>
          <p14:tracePt t="8236" x="2338388" y="2606675"/>
          <p14:tracePt t="8237" x="2332038" y="2606675"/>
          <p14:tracePt t="8240" x="2325688" y="2606675"/>
          <p14:tracePt t="8241" x="2319338" y="2606675"/>
          <p14:tracePt t="8242" x="2319338" y="2613025"/>
          <p14:tracePt t="8243" x="2312988" y="2613025"/>
          <p14:tracePt t="8244" x="2312988" y="2619375"/>
          <p14:tracePt t="8247" x="2306638" y="2625725"/>
          <p14:tracePt t="8248" x="2300288" y="2625725"/>
          <p14:tracePt t="8250" x="2293938" y="2625725"/>
          <p14:tracePt t="8252" x="2287588" y="2632075"/>
          <p14:tracePt t="8254" x="2287588" y="2638425"/>
          <p14:tracePt t="8255" x="2281238" y="2638425"/>
          <p14:tracePt t="8256" x="2281238" y="2644775"/>
          <p14:tracePt t="8257" x="2274888" y="2644775"/>
          <p14:tracePt t="8259" x="2268538" y="2651125"/>
          <p14:tracePt t="8261" x="2268538" y="2657475"/>
          <p14:tracePt t="8262" x="2262188" y="2657475"/>
          <p14:tracePt t="8263" x="2255838" y="2663825"/>
          <p14:tracePt t="8264" x="2255838" y="2670175"/>
          <p14:tracePt t="8265" x="2249488" y="2670175"/>
          <p14:tracePt t="8267" x="2243138" y="2676525"/>
          <p14:tracePt t="8269" x="2236788" y="2682875"/>
          <p14:tracePt t="8270" x="2236788" y="2689225"/>
          <p14:tracePt t="8271" x="2230438" y="2689225"/>
          <p14:tracePt t="8271" x="2224088" y="2695575"/>
          <p14:tracePt t="8274" x="2217738" y="2701925"/>
          <p14:tracePt t="8277" x="2205038" y="2708275"/>
          <p14:tracePt t="8278" x="2205038" y="2714625"/>
          <p14:tracePt t="8279" x="2198688" y="2720975"/>
          <p14:tracePt t="8281" x="2192338" y="2727325"/>
          <p14:tracePt t="8283" x="2185988" y="2733675"/>
          <p14:tracePt t="8284" x="2179638" y="2740025"/>
          <p14:tracePt t="8286" x="2173288" y="2746375"/>
          <p14:tracePt t="8287" x="2166938" y="2746375"/>
          <p14:tracePt t="8288" x="2166938" y="2752725"/>
          <p14:tracePt t="8289" x="2160588" y="2752725"/>
          <p14:tracePt t="8290" x="2160588" y="2759075"/>
          <p14:tracePt t="8291" x="2154238" y="2765425"/>
          <p14:tracePt t="8292" x="2147888" y="2765425"/>
          <p14:tracePt t="8293" x="2147888" y="2771775"/>
          <p14:tracePt t="8294" x="2141538" y="2778125"/>
          <p14:tracePt t="8295" x="2135188" y="2778125"/>
          <p14:tracePt t="8297" x="2128838" y="2784475"/>
          <p14:tracePt t="8298" x="2122488" y="2792413"/>
          <p14:tracePt t="8300" x="2122488" y="2798763"/>
          <p14:tracePt t="8301" x="2109788" y="2805113"/>
          <p14:tracePt t="8304" x="2103438" y="2811463"/>
          <p14:tracePt t="8305" x="2097088" y="2817813"/>
          <p14:tracePt t="8307" x="2090738" y="2817813"/>
          <p14:tracePt t="8308" x="2090738" y="2824163"/>
          <p14:tracePt t="8309" x="2084388" y="2830513"/>
          <p14:tracePt t="8311" x="2078038" y="2836863"/>
          <p14:tracePt t="8312" x="2071688" y="2836863"/>
          <p14:tracePt t="8313" x="2071688" y="2843213"/>
          <p14:tracePt t="8314" x="2065338" y="2843213"/>
          <p14:tracePt t="8315" x="2065338" y="2849563"/>
          <p14:tracePt t="8317" x="2058988" y="2855913"/>
          <p14:tracePt t="8318" x="2051050" y="2855913"/>
          <p14:tracePt t="8319" x="2051050" y="2862263"/>
          <p14:tracePt t="8320" x="2044700" y="2862263"/>
          <p14:tracePt t="8321" x="2038350" y="2868613"/>
          <p14:tracePt t="8323" x="2032000" y="2874963"/>
          <p14:tracePt t="8325" x="2025650" y="2881313"/>
          <p14:tracePt t="8327" x="2019300" y="2887663"/>
          <p14:tracePt t="8328" x="2012950" y="2887663"/>
          <p14:tracePt t="8329" x="2012950" y="2894013"/>
          <p14:tracePt t="8330" x="2006600" y="2894013"/>
          <p14:tracePt t="8331" x="2006600" y="2900363"/>
          <p14:tracePt t="8332" x="2000250" y="2900363"/>
          <p14:tracePt t="8333" x="2000250" y="2906713"/>
          <p14:tracePt t="8334" x="1993900" y="2913063"/>
          <p14:tracePt t="8336" x="1987550" y="2913063"/>
          <p14:tracePt t="8337" x="1987550" y="2919413"/>
          <p14:tracePt t="8338" x="1981200" y="2925763"/>
          <p14:tracePt t="8341" x="1974850" y="2932113"/>
          <p14:tracePt t="8343" x="1968500" y="2938463"/>
          <p14:tracePt t="8344" x="1962150" y="2944813"/>
          <p14:tracePt t="8346" x="1955800" y="2951163"/>
          <p14:tracePt t="8349" x="1949450" y="2951163"/>
          <p14:tracePt t="8350" x="1949450" y="2957513"/>
          <p14:tracePt t="8351" x="1943100" y="2957513"/>
          <p14:tracePt t="8352" x="1943100" y="2963863"/>
          <p14:tracePt t="8353" x="1936750" y="2963863"/>
          <p14:tracePt t="8354" x="1936750" y="2970213"/>
          <p14:tracePt t="8356" x="1930400" y="2976563"/>
          <p14:tracePt t="8358" x="1924050" y="2976563"/>
          <p14:tracePt t="8359" x="1924050" y="2982913"/>
          <p14:tracePt t="8360" x="1917700" y="2982913"/>
          <p14:tracePt t="8361" x="1917700" y="2989263"/>
          <p14:tracePt t="8364" x="1911350" y="2995613"/>
          <p14:tracePt t="8366" x="1905000" y="3001963"/>
          <p14:tracePt t="8368" x="1898650" y="3008313"/>
          <p14:tracePt t="8371" x="1898650" y="3014663"/>
          <p14:tracePt t="8372" x="1892300" y="3014663"/>
          <p14:tracePt t="8373" x="1892300" y="3021013"/>
          <p14:tracePt t="8375" x="1885950" y="3027363"/>
          <p14:tracePt t="8378" x="1879600" y="3033713"/>
          <p14:tracePt t="8380" x="1879600" y="3040063"/>
          <p14:tracePt t="8382" x="1873250" y="3040063"/>
          <p14:tracePt t="8383" x="1873250" y="3046413"/>
          <p14:tracePt t="8385" x="1866900" y="3046413"/>
          <p14:tracePt t="8386" x="1866900" y="3052763"/>
          <p14:tracePt t="8388" x="1860550" y="3059113"/>
          <p14:tracePt t="8390" x="1860550" y="3065463"/>
          <p14:tracePt t="8392" x="1854200" y="3065463"/>
          <p14:tracePt t="8393" x="1854200" y="3071813"/>
          <p14:tracePt t="8395" x="1847850" y="3078163"/>
          <p14:tracePt t="8398" x="1841500" y="3084513"/>
          <p14:tracePt t="8399" x="1841500" y="3090863"/>
          <p14:tracePt t="8402" x="1841500" y="3097213"/>
          <p14:tracePt t="8404" x="1835150" y="3103563"/>
          <p14:tracePt t="8407" x="1828800" y="3109913"/>
          <p14:tracePt t="8409" x="1828800" y="3116263"/>
          <p14:tracePt t="8410" x="1822450" y="3116263"/>
          <p14:tracePt t="8411" x="1822450" y="3122613"/>
          <p14:tracePt t="8414" x="1816100" y="3128963"/>
          <p14:tracePt t="8416" x="1809750" y="3135313"/>
          <p14:tracePt t="8418" x="1809750" y="3141663"/>
          <p14:tracePt t="8419" x="1803400" y="3141663"/>
          <p14:tracePt t="8421" x="1803400" y="3148013"/>
          <p14:tracePt t="8422" x="1797050" y="3148013"/>
          <p14:tracePt t="8423" x="1797050" y="3154363"/>
          <p14:tracePt t="8425" x="1790700" y="3154363"/>
          <p14:tracePt t="8426" x="1790700" y="3160713"/>
          <p14:tracePt t="8427" x="1790700" y="3167063"/>
          <p14:tracePt t="8428" x="1784350" y="3167063"/>
          <p14:tracePt t="8430" x="1784350" y="3173413"/>
          <p14:tracePt t="8432" x="1778000" y="3173413"/>
          <p14:tracePt t="8433" x="1778000" y="3179763"/>
          <p14:tracePt t="8435" x="1778000" y="3186113"/>
          <p14:tracePt t="8436" x="1771650" y="3186113"/>
          <p14:tracePt t="8437" x="1771650" y="3192463"/>
          <p14:tracePt t="8439" x="1765300" y="3192463"/>
          <p14:tracePt t="8440" x="1765300" y="3198813"/>
          <p14:tracePt t="8442" x="1765300" y="3205163"/>
          <p14:tracePt t="8443" x="1758950" y="3205163"/>
          <p14:tracePt t="8446" x="1758950" y="3211513"/>
          <p14:tracePt t="8447" x="1752600" y="3211513"/>
          <p14:tracePt t="8448" x="1752600" y="3219450"/>
          <p14:tracePt t="8449" x="1746250" y="3219450"/>
          <p14:tracePt t="8452" x="1746250" y="3225800"/>
          <p14:tracePt t="8454" x="1746250" y="3232150"/>
          <p14:tracePt t="8454" x="1739900" y="3232150"/>
          <p14:tracePt t="8457" x="1739900" y="3238500"/>
          <p14:tracePt t="8460" x="1733550" y="3238500"/>
          <p14:tracePt t="8461" x="1733550" y="3244850"/>
          <p14:tracePt t="8463" x="1733550" y="3251200"/>
          <p14:tracePt t="8464" x="1727200" y="3251200"/>
          <p14:tracePt t="8466" x="1727200" y="3257550"/>
          <p14:tracePt t="8469" x="1727200" y="3263900"/>
          <p14:tracePt t="8470" x="1720850" y="3263900"/>
          <p14:tracePt t="8471" x="1720850" y="3270250"/>
          <p14:tracePt t="8475" x="1720850" y="3276600"/>
          <p14:tracePt t="8476" x="1714500" y="3276600"/>
          <p14:tracePt t="8480" x="1714500" y="3282950"/>
          <p14:tracePt t="8482" x="1708150" y="3282950"/>
          <p14:tracePt t="8483" x="1708150" y="3289300"/>
          <p14:tracePt t="8486" x="1708150" y="3295650"/>
          <p14:tracePt t="8490" x="1701800" y="3295650"/>
          <p14:tracePt t="8491" x="1701800" y="3302000"/>
          <p14:tracePt t="8494" x="1701800" y="3308350"/>
          <p14:tracePt t="8495" x="1695450" y="3308350"/>
          <p14:tracePt t="8497" x="1695450" y="3314700"/>
          <p14:tracePt t="8503" x="1695450" y="3321050"/>
          <p14:tracePt t="8506" x="1689100" y="3321050"/>
          <p14:tracePt t="8507" x="1689100" y="3327400"/>
          <p14:tracePt t="8511" x="1689100" y="3333750"/>
          <p14:tracePt t="8514" x="1682750" y="3333750"/>
          <p14:tracePt t="8516" x="1682750" y="3340100"/>
          <p14:tracePt t="8521" x="1682750" y="3346450"/>
          <p14:tracePt t="8522" x="1676400" y="3346450"/>
          <p14:tracePt t="8526" x="1676400" y="3352800"/>
          <p14:tracePt t="8533" x="1676400" y="3359150"/>
          <p14:tracePt t="8534" x="1670050" y="3359150"/>
          <p14:tracePt t="8539" x="1670050" y="3365500"/>
          <p14:tracePt t="8543" x="1670050" y="3371850"/>
          <p14:tracePt t="8547" x="1663700" y="3371850"/>
          <p14:tracePt t="8552" x="1663700" y="3378200"/>
          <p14:tracePt t="8557" x="1657350" y="3378200"/>
          <p14:tracePt t="8558" x="1657350" y="3384550"/>
          <p14:tracePt t="8564" x="1657350" y="3390900"/>
          <p14:tracePt t="8573" x="1657350" y="3397250"/>
          <p14:tracePt t="8582" x="1657350" y="3403600"/>
          <p14:tracePt t="8588" x="1651000" y="3403600"/>
          <p14:tracePt t="8594" x="1651000" y="3409950"/>
          <p14:tracePt t="8625" x="1651000" y="3416300"/>
          <p14:tracePt t="8790" x="1657350" y="3416300"/>
          <p14:tracePt t="8794" x="1663700" y="3416300"/>
          <p14:tracePt t="8796" x="1663700" y="3409950"/>
          <p14:tracePt t="8797" x="1670050" y="3409950"/>
          <p14:tracePt t="8801" x="1676400" y="3409950"/>
          <p14:tracePt t="8802" x="1676400" y="3403600"/>
          <p14:tracePt t="8804" x="1682750" y="3403600"/>
          <p14:tracePt t="8807" x="1689100" y="3403600"/>
          <p14:tracePt t="8808" x="1689100" y="3397250"/>
          <p14:tracePt t="8811" x="1695450" y="3397250"/>
          <p14:tracePt t="8814" x="1701800" y="3390900"/>
          <p14:tracePt t="8818" x="1708150" y="3390900"/>
          <p14:tracePt t="8819" x="1708150" y="3384550"/>
          <p14:tracePt t="8820" x="1714500" y="3384550"/>
          <p14:tracePt t="8822" x="1720850" y="3384550"/>
          <p14:tracePt t="8824" x="1727200" y="3378200"/>
          <p14:tracePt t="8828" x="1733550" y="3371850"/>
          <p14:tracePt t="8829" x="1739900" y="3371850"/>
          <p14:tracePt t="8831" x="1746250" y="3371850"/>
          <p14:tracePt t="8834" x="1752600" y="3365500"/>
          <p14:tracePt t="8836" x="1758950" y="3365500"/>
          <p14:tracePt t="8838" x="1765300" y="3359150"/>
          <p14:tracePt t="8841" x="1771650" y="3359150"/>
          <p14:tracePt t="8843" x="1778000" y="3359150"/>
          <p14:tracePt t="8844" x="1778000" y="3352800"/>
          <p14:tracePt t="8845" x="1784350" y="3352800"/>
          <p14:tracePt t="8848" x="1790700" y="3346450"/>
          <p14:tracePt t="8849" x="1797050" y="3346450"/>
          <p14:tracePt t="8851" x="1803400" y="3346450"/>
          <p14:tracePt t="8852" x="1803400" y="3340100"/>
          <p14:tracePt t="8854" x="1809750" y="3340100"/>
          <p14:tracePt t="8857" x="1816100" y="3333750"/>
          <p14:tracePt t="8859" x="1822450" y="3333750"/>
          <p14:tracePt t="8861" x="1822450" y="3327400"/>
          <p14:tracePt t="8862" x="1828800" y="3327400"/>
          <p14:tracePt t="8864" x="1835150" y="3327400"/>
          <p14:tracePt t="8865" x="1841500" y="3321050"/>
          <p14:tracePt t="8868" x="1847850" y="3321050"/>
          <p14:tracePt t="8870" x="1854200" y="3321050"/>
          <p14:tracePt t="8871" x="1854200" y="3314700"/>
          <p14:tracePt t="8872" x="1860550" y="3314700"/>
          <p14:tracePt t="8874" x="1866900" y="3308350"/>
          <p14:tracePt t="8877" x="1873250" y="3308350"/>
          <p14:tracePt t="8878" x="1873250" y="3302000"/>
          <p14:tracePt t="8879" x="1879600" y="3302000"/>
          <p14:tracePt t="8881" x="1885950" y="3302000"/>
          <p14:tracePt t="8883" x="1885950" y="3295650"/>
          <p14:tracePt t="8884" x="1892300" y="3295650"/>
          <p14:tracePt t="8893" x="1917700" y="3282950"/>
          <p14:tracePt t="8896" x="1924050" y="3276600"/>
          <p14:tracePt t="8897" x="1930400" y="3276600"/>
          <p14:tracePt t="8899" x="1936750" y="3270250"/>
          <p14:tracePt t="8901" x="1943100" y="3270250"/>
          <p14:tracePt t="8903" x="1943100" y="3263900"/>
          <p14:tracePt t="8904" x="1949450" y="3263900"/>
          <p14:tracePt t="8905" x="1955800" y="3263900"/>
          <p14:tracePt t="8906" x="1955800" y="3257550"/>
          <p14:tracePt t="8907" x="1962150" y="3257550"/>
          <p14:tracePt t="8910" x="1968500" y="3257550"/>
          <p14:tracePt t="8911" x="1974850" y="3251200"/>
          <p14:tracePt t="8913" x="1981200" y="3251200"/>
          <p14:tracePt t="8914" x="1987550" y="3251200"/>
          <p14:tracePt t="8915" x="1987550" y="3244850"/>
          <p14:tracePt t="8916" x="1993900" y="3244850"/>
          <p14:tracePt t="8918" x="2000250" y="3244850"/>
          <p14:tracePt t="8919" x="2000250" y="3238500"/>
          <p14:tracePt t="8920" x="2006600" y="3238500"/>
          <p14:tracePt t="8921" x="2012950" y="3238500"/>
          <p14:tracePt t="8923" x="2019300" y="3232150"/>
          <p14:tracePt t="8925" x="2025650" y="3232150"/>
          <p14:tracePt t="8926" x="2032000" y="3232150"/>
          <p14:tracePt t="8928" x="2038350" y="3232150"/>
          <p14:tracePt t="8929" x="2038350" y="3225800"/>
          <p14:tracePt t="8930" x="2044700" y="3225800"/>
          <p14:tracePt t="8931" x="2051050" y="3225800"/>
          <p14:tracePt t="8933" x="2058988" y="3225800"/>
          <p14:tracePt t="8934" x="2065338" y="3219450"/>
          <p14:tracePt t="8936" x="2071688" y="3219450"/>
          <p14:tracePt t="8938" x="2078038" y="3219450"/>
          <p14:tracePt t="8939" x="2084388" y="3219450"/>
          <p14:tracePt t="8940" x="2090738" y="3211513"/>
          <p14:tracePt t="8942" x="2097088" y="3211513"/>
          <p14:tracePt t="8944" x="2103438" y="3211513"/>
          <p14:tracePt t="8945" x="2109788" y="3211513"/>
          <p14:tracePt t="8947" x="2116138" y="3205163"/>
          <p14:tracePt t="8948" x="2122488" y="3205163"/>
          <p14:tracePt t="8951" x="2128838" y="3205163"/>
          <p14:tracePt t="8952" x="2135188" y="3205163"/>
          <p14:tracePt t="8954" x="2141538" y="3205163"/>
          <p14:tracePt t="8955" x="2147888" y="3198813"/>
          <p14:tracePt t="8957" x="2154238" y="3198813"/>
          <p14:tracePt t="8959" x="2160588" y="3198813"/>
          <p14:tracePt t="8960" x="2166938" y="3198813"/>
          <p14:tracePt t="8961" x="2173288" y="3198813"/>
          <p14:tracePt t="8964" x="2179638" y="3192463"/>
          <p14:tracePt t="8965" x="2185988" y="3192463"/>
          <p14:tracePt t="8966" x="2192338" y="3192463"/>
          <p14:tracePt t="8968" x="2198688" y="3192463"/>
          <p14:tracePt t="8969" x="2205038" y="3192463"/>
          <p14:tracePt t="8971" x="2211388" y="3192463"/>
          <p14:tracePt t="8972" x="2217738" y="3192463"/>
          <p14:tracePt t="8973" x="2217738" y="3186113"/>
          <p14:tracePt t="8974" x="2224088" y="3186113"/>
          <p14:tracePt t="8975" x="2230438" y="3186113"/>
          <p14:tracePt t="8977" x="2236788" y="3186113"/>
          <p14:tracePt t="8979" x="2243138" y="3186113"/>
          <p14:tracePt t="8980" x="2249488" y="3186113"/>
          <p14:tracePt t="8981" x="2255838" y="3186113"/>
          <p14:tracePt t="8982" x="2262188" y="3186113"/>
          <p14:tracePt t="8984" x="2268538" y="3179763"/>
          <p14:tracePt t="8986" x="2274888" y="3179763"/>
          <p14:tracePt t="8987" x="2281238" y="3179763"/>
          <p14:tracePt t="8988" x="2287588" y="3179763"/>
          <p14:tracePt t="8989" x="2293938" y="3179763"/>
          <p14:tracePt t="8991" x="2300288" y="3179763"/>
          <p14:tracePt t="8992" x="2306638" y="3179763"/>
          <p14:tracePt t="8994" x="2312988" y="3179763"/>
          <p14:tracePt t="8995" x="2319338" y="3179763"/>
          <p14:tracePt t="8996" x="2325688" y="3179763"/>
          <p14:tracePt t="8998" x="2332038" y="3179763"/>
          <p14:tracePt t="8999" x="2338388" y="3179763"/>
          <p14:tracePt t="9000" x="2344738" y="3179763"/>
          <p14:tracePt t="9001" x="2351088" y="3179763"/>
          <p14:tracePt t="9002" x="2357438" y="3179763"/>
          <p14:tracePt t="9004" x="2363788" y="3179763"/>
          <p14:tracePt t="9005" x="2370138" y="3179763"/>
          <p14:tracePt t="9006" x="2376488" y="3179763"/>
          <p14:tracePt t="9007" x="2382838" y="3179763"/>
          <p14:tracePt t="9009" x="2395538" y="3179763"/>
          <p14:tracePt t="9011" x="2401888" y="3179763"/>
          <p14:tracePt t="9012" x="2408238" y="3179763"/>
          <p14:tracePt t="9013" x="2414588" y="3179763"/>
          <p14:tracePt t="9014" x="2420938" y="3179763"/>
          <p14:tracePt t="9015" x="2427288" y="3179763"/>
          <p14:tracePt t="9016" x="2433638" y="3179763"/>
          <p14:tracePt t="9018" x="2439988" y="3179763"/>
          <p14:tracePt t="9019" x="2446338" y="3179763"/>
          <p14:tracePt t="9020" x="2452688" y="3179763"/>
          <p14:tracePt t="9021" x="2459038" y="3179763"/>
          <p14:tracePt t="9022" x="2465388" y="3179763"/>
          <p14:tracePt t="9023" x="2471738" y="3179763"/>
          <p14:tracePt t="9024" x="2478088" y="3179763"/>
          <p14:tracePt t="9025" x="2484438" y="3179763"/>
          <p14:tracePt t="9026" x="2490788" y="3179763"/>
          <p14:tracePt t="9027" x="2497138" y="3179763"/>
          <p14:tracePt t="9028" x="2503488" y="3179763"/>
          <p14:tracePt t="9029" x="2509838" y="3179763"/>
          <p14:tracePt t="9030" x="2517775" y="3179763"/>
          <p14:tracePt t="9032" x="2524125" y="3179763"/>
          <p14:tracePt t="9034" x="2536825" y="3179763"/>
          <p14:tracePt t="9035" x="2543175" y="3179763"/>
          <p14:tracePt t="9036" x="2549525" y="3179763"/>
          <p14:tracePt t="9037" x="2555875" y="3179763"/>
          <p14:tracePt t="9039" x="2568575" y="3179763"/>
          <p14:tracePt t="9040" x="2574925" y="3179763"/>
          <p14:tracePt t="9041" x="2581275" y="3179763"/>
          <p14:tracePt t="9043" x="2587625" y="3179763"/>
          <p14:tracePt t="9044" x="2593975" y="3186113"/>
          <p14:tracePt t="9045" x="2600325" y="3186113"/>
          <p14:tracePt t="9046" x="2606675" y="3186113"/>
          <p14:tracePt t="9047" x="2613025" y="3186113"/>
          <p14:tracePt t="9048" x="2619375" y="3186113"/>
          <p14:tracePt t="9049" x="2625725" y="3186113"/>
          <p14:tracePt t="9050" x="2632075" y="3186113"/>
          <p14:tracePt t="9051" x="2638425" y="3186113"/>
          <p14:tracePt t="9053" x="2644775" y="3186113"/>
          <p14:tracePt t="9054" x="2651125" y="3186113"/>
          <p14:tracePt t="9055" x="2657475" y="3186113"/>
          <p14:tracePt t="9056" x="2663825" y="3186113"/>
          <p14:tracePt t="9057" x="2670175" y="3186113"/>
          <p14:tracePt t="9059" x="2676525" y="3186113"/>
          <p14:tracePt t="9060" x="2682875" y="3186113"/>
          <p14:tracePt t="9061" x="2689225" y="3186113"/>
          <p14:tracePt t="9062" x="2695575" y="3186113"/>
          <p14:tracePt t="9063" x="2695575" y="3192463"/>
          <p14:tracePt t="9064" x="2701925" y="3192463"/>
          <p14:tracePt t="9065" x="2708275" y="3192463"/>
          <p14:tracePt t="9066" x="2714625" y="3192463"/>
          <p14:tracePt t="9068" x="2720975" y="3192463"/>
          <p14:tracePt t="9069" x="2727325" y="3192463"/>
          <p14:tracePt t="9071" x="2733675" y="3192463"/>
          <p14:tracePt t="9072" x="2740025" y="3192463"/>
          <p14:tracePt t="9074" x="2746375" y="3192463"/>
          <p14:tracePt t="9076" x="2752725" y="3198813"/>
          <p14:tracePt t="9077" x="2759075" y="3198813"/>
          <p14:tracePt t="9079" x="2765425" y="3198813"/>
          <p14:tracePt t="9081" x="2771775" y="3198813"/>
          <p14:tracePt t="9083" x="2778125" y="3198813"/>
          <p14:tracePt t="9085" x="2784475" y="3198813"/>
          <p14:tracePt t="9088" x="2790825" y="3205163"/>
          <p14:tracePt t="9090" x="2797175" y="3205163"/>
          <p14:tracePt t="9092" x="2803525" y="3205163"/>
          <p14:tracePt t="9095" x="2809875" y="3205163"/>
          <p14:tracePt t="9097" x="2816225" y="3205163"/>
          <p14:tracePt t="9101" x="2822575" y="3205163"/>
          <p14:tracePt t="9107" x="2828925" y="3205163"/>
          <p14:tracePt t="9110" x="2835275" y="3205163"/>
          <p14:tracePt t="9117" x="2841625" y="3205163"/>
          <p14:tracePt t="9143" x="2847975" y="3211513"/>
          <p14:tracePt t="9265" x="2854325" y="3211513"/>
          <p14:tracePt t="9274" x="2860675" y="3211513"/>
          <p14:tracePt t="9280" x="2867025" y="3211513"/>
          <p14:tracePt t="9283" x="2873375" y="3211513"/>
          <p14:tracePt t="9285" x="2873375" y="3219450"/>
          <p14:tracePt t="9287" x="2879725" y="3219450"/>
          <p14:tracePt t="9292" x="2886075" y="3219450"/>
          <p14:tracePt t="9295" x="2892425" y="3219450"/>
          <p14:tracePt t="9298" x="2898775" y="3219450"/>
          <p14:tracePt t="9302" x="2905125" y="3219450"/>
          <p14:tracePt t="9304" x="2911475" y="3219450"/>
          <p14:tracePt t="9306" x="2917825" y="3219450"/>
          <p14:tracePt t="9309" x="2924175" y="3225800"/>
          <p14:tracePt t="9311" x="2930525" y="3225800"/>
          <p14:tracePt t="9314" x="2936875" y="3225800"/>
          <p14:tracePt t="9316" x="2943225" y="3225800"/>
          <p14:tracePt t="9318" x="2949575" y="3225800"/>
          <p14:tracePt t="9321" x="2955925" y="3225800"/>
          <p14:tracePt t="9323" x="2962275" y="3225800"/>
          <p14:tracePt t="9325" x="2968625" y="3225800"/>
          <p14:tracePt t="9326" x="2976563" y="3225800"/>
          <p14:tracePt t="9328" x="2982913" y="3225800"/>
          <p14:tracePt t="9329" x="2989263" y="3225800"/>
          <p14:tracePt t="9330" x="2995613" y="3225800"/>
          <p14:tracePt t="9332" x="3001963" y="3225800"/>
          <p14:tracePt t="9334" x="3008313" y="3225800"/>
          <p14:tracePt t="9335" x="3014663" y="3225800"/>
          <p14:tracePt t="9336" x="3021013" y="3225800"/>
          <p14:tracePt t="9337" x="3027363" y="3225800"/>
          <p14:tracePt t="9339" x="3033713" y="3225800"/>
          <p14:tracePt t="9342" x="3046413" y="3225800"/>
          <p14:tracePt t="9343" x="3052763" y="3225800"/>
          <p14:tracePt t="9344" x="3059113" y="3232150"/>
          <p14:tracePt t="9345" x="3065463" y="3232150"/>
          <p14:tracePt t="9346" x="3071813" y="3232150"/>
          <p14:tracePt t="9347" x="3078163" y="3232150"/>
          <p14:tracePt t="9348" x="3084513" y="3232150"/>
          <p14:tracePt t="9349" x="3090863" y="3232150"/>
          <p14:tracePt t="9350" x="3097213" y="3232150"/>
          <p14:tracePt t="9351" x="3103563" y="3232150"/>
          <p14:tracePt t="9352" x="3109913" y="3232150"/>
          <p14:tracePt t="9353" x="3116263" y="3232150"/>
          <p14:tracePt t="9354" x="3128963" y="3232150"/>
          <p14:tracePt t="9355" x="3135313" y="3232150"/>
          <p14:tracePt t="9356" x="3141663" y="3232150"/>
          <p14:tracePt t="9357" x="3148013" y="3232150"/>
          <p14:tracePt t="9358" x="3154363" y="3232150"/>
          <p14:tracePt t="9359" x="3160713" y="3232150"/>
          <p14:tracePt t="9360" x="3167063" y="3232150"/>
          <p14:tracePt t="9361" x="3179763" y="3232150"/>
          <p14:tracePt t="9362" x="3186113" y="3232150"/>
          <p14:tracePt t="9363" x="3192463" y="3232150"/>
          <p14:tracePt t="9364" x="3205163" y="3232150"/>
          <p14:tracePt t="9365" x="3211513" y="3232150"/>
          <p14:tracePt t="9366" x="3217863" y="3232150"/>
          <p14:tracePt t="9367" x="3224213" y="3232150"/>
          <p14:tracePt t="9368" x="3236913" y="3238500"/>
          <p14:tracePt t="9369" x="3249613" y="3238500"/>
          <p14:tracePt t="9370" x="3255963" y="3238500"/>
          <p14:tracePt t="9372" x="3275013" y="3238500"/>
          <p14:tracePt t="9373" x="3281363" y="3238500"/>
          <p14:tracePt t="9375" x="3306763" y="3238500"/>
          <p14:tracePt t="9376" x="3313113" y="3238500"/>
          <p14:tracePt t="9377" x="3325813" y="3244850"/>
          <p14:tracePt t="9378" x="3332163" y="3244850"/>
          <p14:tracePt t="9379" x="3338513" y="3244850"/>
          <p14:tracePt t="9380" x="3351213" y="3244850"/>
          <p14:tracePt t="9381" x="3363913" y="3244850"/>
          <p14:tracePt t="9382" x="3376613" y="3244850"/>
          <p14:tracePt t="9383" x="3382963" y="3244850"/>
          <p14:tracePt t="9384" x="3395663" y="3244850"/>
          <p14:tracePt t="9385" x="3408363" y="3244850"/>
          <p14:tracePt t="9386" x="3414713" y="3244850"/>
          <p14:tracePt t="9387" x="3427413" y="3244850"/>
          <p14:tracePt t="9388" x="3441700" y="3251200"/>
          <p14:tracePt t="9388" x="3448050" y="3251200"/>
          <p14:tracePt t="9389" x="3460750" y="3251200"/>
          <p14:tracePt t="9391" x="3473450" y="3251200"/>
          <p14:tracePt t="9392" x="3486150" y="3251200"/>
          <p14:tracePt t="9393" x="3492500" y="3251200"/>
          <p14:tracePt t="9394" x="3505200" y="3251200"/>
          <p14:tracePt t="9395" x="3517900" y="3251200"/>
          <p14:tracePt t="9396" x="3530600" y="3251200"/>
          <p14:tracePt t="9397" x="3543300" y="3251200"/>
          <p14:tracePt t="9398" x="3556000" y="3251200"/>
          <p14:tracePt t="9400" x="3575050" y="3257550"/>
          <p14:tracePt t="9401" x="3587750" y="3257550"/>
          <p14:tracePt t="9402" x="3600450" y="3257550"/>
          <p14:tracePt t="9403" x="3613150" y="3257550"/>
          <p14:tracePt t="9404" x="3619500" y="3257550"/>
          <p14:tracePt t="9405" x="3632200" y="3257550"/>
          <p14:tracePt t="9406" x="3644900" y="3257550"/>
          <p14:tracePt t="9407" x="3651250" y="3263900"/>
          <p14:tracePt t="9408" x="3670300" y="3263900"/>
          <p14:tracePt t="9409" x="3676650" y="3263900"/>
          <p14:tracePt t="9410" x="3689350" y="3263900"/>
          <p14:tracePt t="9411" x="3695700" y="3263900"/>
          <p14:tracePt t="9412" x="3714750" y="3263900"/>
          <p14:tracePt t="9413" x="3721100" y="3263900"/>
          <p14:tracePt t="9414" x="3727450" y="3263900"/>
          <p14:tracePt t="9415" x="3740150" y="3263900"/>
          <p14:tracePt t="9416" x="3752850" y="3270250"/>
          <p14:tracePt t="9417" x="3765550" y="3270250"/>
          <p14:tracePt t="9418" x="3771900" y="3270250"/>
          <p14:tracePt t="9419" x="3784600" y="3270250"/>
          <p14:tracePt t="9420" x="3790950" y="3270250"/>
          <p14:tracePt t="9421" x="3803650" y="3270250"/>
          <p14:tracePt t="9422" x="3810000" y="3270250"/>
          <p14:tracePt t="9423" x="3822700" y="3270250"/>
          <p14:tracePt t="9425" x="3841750" y="3276600"/>
          <p14:tracePt t="9426" x="3854450" y="3276600"/>
          <p14:tracePt t="9427" x="3860800" y="3276600"/>
          <p14:tracePt t="9428" x="3867150" y="3276600"/>
          <p14:tracePt t="9429" x="3879850" y="3276600"/>
          <p14:tracePt t="9430" x="3894138" y="3282950"/>
          <p14:tracePt t="9432" x="3906838" y="3282950"/>
          <p14:tracePt t="9433" x="3919538" y="3282950"/>
          <p14:tracePt t="9434" x="3925888" y="3289300"/>
          <p14:tracePt t="9435" x="3932238" y="3289300"/>
          <p14:tracePt t="9436" x="3938588" y="3289300"/>
          <p14:tracePt t="9437" x="3944938" y="3289300"/>
          <p14:tracePt t="9438" x="3957638" y="3289300"/>
          <p14:tracePt t="9439" x="3963988" y="3295650"/>
          <p14:tracePt t="9440" x="3976688" y="3295650"/>
          <p14:tracePt t="9442" x="3983038" y="3295650"/>
          <p14:tracePt t="9443" x="3989388" y="3295650"/>
          <p14:tracePt t="9444" x="3995738" y="3302000"/>
          <p14:tracePt t="9445" x="4002088" y="3302000"/>
          <p14:tracePt t="9446" x="4014788" y="3302000"/>
          <p14:tracePt t="9448" x="4021138" y="3302000"/>
          <p14:tracePt t="9449" x="4027488" y="3302000"/>
          <p14:tracePt t="9450" x="4033838" y="3302000"/>
          <p14:tracePt t="9451" x="4040188" y="3308350"/>
          <p14:tracePt t="9452" x="4046538" y="3308350"/>
          <p14:tracePt t="9453" x="4052888" y="3308350"/>
          <p14:tracePt t="9454" x="4059238" y="3308350"/>
          <p14:tracePt t="9455" x="4065588" y="3308350"/>
          <p14:tracePt t="9456" x="4071938" y="3314700"/>
          <p14:tracePt t="9457" x="4078288" y="3314700"/>
          <p14:tracePt t="9458" x="4084638" y="3314700"/>
          <p14:tracePt t="9460" x="4090988" y="3314700"/>
          <p14:tracePt t="9462" x="4097338" y="3314700"/>
          <p14:tracePt t="9463" x="4103688" y="3314700"/>
          <p14:tracePt t="9464" x="4110038" y="3314700"/>
          <p14:tracePt t="9467" x="4116388" y="3321050"/>
          <p14:tracePt t="9468" x="4122738" y="3321050"/>
          <p14:tracePt t="9470" x="4129088" y="3321050"/>
          <p14:tracePt t="9473" x="4135438" y="3321050"/>
          <p14:tracePt t="9474" x="4135438" y="3327400"/>
          <p14:tracePt t="9475" x="4141788" y="3327400"/>
          <p14:tracePt t="9478" x="4148138" y="3327400"/>
          <p14:tracePt t="9481" x="4154488" y="3327400"/>
          <p14:tracePt t="9484" x="4160838" y="3327400"/>
          <p14:tracePt t="9485" x="4160838" y="3333750"/>
          <p14:tracePt t="9489" x="4167188" y="3333750"/>
          <p14:tracePt t="9739" x="4160838" y="3333750"/>
          <p14:tracePt t="9745" x="4154488" y="3333750"/>
          <p14:tracePt t="9750" x="4154488" y="3340100"/>
          <p14:tracePt t="9751" x="4148138" y="3340100"/>
          <p14:tracePt t="9753" x="4141788" y="3340100"/>
          <p14:tracePt t="9755" x="4135438" y="3340100"/>
          <p14:tracePt t="9757" x="4135438" y="3346450"/>
          <p14:tracePt t="9760" x="4129088" y="3346450"/>
          <p14:tracePt t="9762" x="4122738" y="3346450"/>
          <p14:tracePt t="9766" x="4116388" y="3346450"/>
          <p14:tracePt t="9768" x="4110038" y="3352800"/>
          <p14:tracePt t="9770" x="4103688" y="3352800"/>
          <p14:tracePt t="9772" x="4097338" y="3352800"/>
          <p14:tracePt t="9774" x="4090988" y="3352800"/>
          <p14:tracePt t="9776" x="4084638" y="3359150"/>
          <p14:tracePt t="9777" x="4078288" y="3359150"/>
          <p14:tracePt t="9779" x="4071938" y="3359150"/>
          <p14:tracePt t="9781" x="4065588" y="3359150"/>
          <p14:tracePt t="9782" x="4059238" y="3359150"/>
          <p14:tracePt t="9784" x="4052888" y="3359150"/>
          <p14:tracePt t="9785" x="4046538" y="3365500"/>
          <p14:tracePt t="9787" x="4040188" y="3365500"/>
          <p14:tracePt t="9788" x="4033838" y="3365500"/>
          <p14:tracePt t="9789" x="4027488" y="3365500"/>
          <p14:tracePt t="9790" x="4021138" y="3365500"/>
          <p14:tracePt t="9791" x="4014788" y="3365500"/>
          <p14:tracePt t="9793" x="4008438" y="3365500"/>
          <p14:tracePt t="9794" x="4002088" y="3365500"/>
          <p14:tracePt t="9795" x="3995738" y="3365500"/>
          <p14:tracePt t="9796" x="3989388" y="3365500"/>
          <p14:tracePt t="9797" x="3983038" y="3371850"/>
          <p14:tracePt t="9798" x="3976688" y="3371850"/>
          <p14:tracePt t="9799" x="3970338" y="3371850"/>
          <p14:tracePt t="9800" x="3963988" y="3371850"/>
          <p14:tracePt t="9801" x="3957638" y="3371850"/>
          <p14:tracePt t="9802" x="3951288" y="3371850"/>
          <p14:tracePt t="9804" x="3944938" y="3378200"/>
          <p14:tracePt t="9805" x="3938588" y="3378200"/>
          <p14:tracePt t="9806" x="3925888" y="3378200"/>
          <p14:tracePt t="9807" x="3919538" y="3378200"/>
          <p14:tracePt t="9808" x="3913188" y="3378200"/>
          <p14:tracePt t="9809" x="3906838" y="3378200"/>
          <p14:tracePt t="9810" x="3900488" y="3378200"/>
          <p14:tracePt t="9811" x="3894138" y="3378200"/>
          <p14:tracePt t="9812" x="3887788" y="3378200"/>
          <p14:tracePt t="9813" x="3879850" y="3384550"/>
          <p14:tracePt t="9814" x="3873500" y="3384550"/>
          <p14:tracePt t="9816" x="3860800" y="3384550"/>
          <p14:tracePt t="9818" x="3854450" y="3384550"/>
          <p14:tracePt t="9819" x="3848100" y="3390900"/>
          <p14:tracePt t="9820" x="3835400" y="3390900"/>
          <p14:tracePt t="9821" x="3829050" y="3390900"/>
          <p14:tracePt t="9822" x="3822700" y="3390900"/>
          <p14:tracePt t="9824" x="3810000" y="3390900"/>
          <p14:tracePt t="9825" x="3803650" y="3390900"/>
          <p14:tracePt t="9826" x="3797300" y="3397250"/>
          <p14:tracePt t="9827" x="3784600" y="3397250"/>
          <p14:tracePt t="9828" x="3778250" y="3397250"/>
          <p14:tracePt t="9829" x="3771900" y="3397250"/>
          <p14:tracePt t="9830" x="3765550" y="3397250"/>
          <p14:tracePt t="9831" x="3759200" y="3397250"/>
          <p14:tracePt t="9832" x="3752850" y="3397250"/>
          <p14:tracePt t="9833" x="3746500" y="3403600"/>
          <p14:tracePt t="9834" x="3740150" y="3403600"/>
          <p14:tracePt t="9835" x="3727450" y="3403600"/>
          <p14:tracePt t="9836" x="3721100" y="3403600"/>
          <p14:tracePt t="9837" x="3714750" y="3403600"/>
          <p14:tracePt t="9838" x="3708400" y="3409950"/>
          <p14:tracePt t="9839" x="3702050" y="3409950"/>
          <p14:tracePt t="9840" x="3695700" y="3409950"/>
          <p14:tracePt t="9841" x="3689350" y="3409950"/>
          <p14:tracePt t="9842" x="3676650" y="3409950"/>
          <p14:tracePt t="9844" x="3670300" y="3409950"/>
          <p14:tracePt t="9846" x="3663950" y="3416300"/>
          <p14:tracePt t="9847" x="3657600" y="3416300"/>
          <p14:tracePt t="9848" x="3651250" y="3416300"/>
          <p14:tracePt t="9849" x="3644900" y="3416300"/>
          <p14:tracePt t="9850" x="3638550" y="3416300"/>
          <p14:tracePt t="9851" x="3632200" y="3416300"/>
          <p14:tracePt t="9852" x="3625850" y="3422650"/>
          <p14:tracePt t="9853" x="3619500" y="3422650"/>
          <p14:tracePt t="9854" x="3613150" y="3422650"/>
          <p14:tracePt t="9855" x="3606800" y="3422650"/>
          <p14:tracePt t="9856" x="3600450" y="3422650"/>
          <p14:tracePt t="9857" x="3594100" y="3429000"/>
          <p14:tracePt t="9858" x="3587750" y="3429000"/>
          <p14:tracePt t="9860" x="3581400" y="3429000"/>
          <p14:tracePt t="9861" x="3575050" y="3435350"/>
          <p14:tracePt t="9862" x="3568700" y="3435350"/>
          <p14:tracePt t="9863" x="3562350" y="3435350"/>
          <p14:tracePt t="9865" x="3556000" y="3441700"/>
          <p14:tracePt t="9866" x="3549650" y="3441700"/>
          <p14:tracePt t="9867" x="3543300" y="3441700"/>
          <p14:tracePt t="9868" x="3536950" y="3441700"/>
          <p14:tracePt t="9869" x="3530600" y="3441700"/>
          <p14:tracePt t="9870" x="3524250" y="3448050"/>
          <p14:tracePt t="9871" x="3517900" y="3448050"/>
          <p14:tracePt t="9873" x="3511550" y="3454400"/>
          <p14:tracePt t="9874" x="3505200" y="3454400"/>
          <p14:tracePt t="9876" x="3498850" y="3454400"/>
          <p14:tracePt t="9876" x="3492500" y="3460750"/>
          <p14:tracePt t="9878" x="3486150" y="3460750"/>
          <p14:tracePt t="9879" x="3479800" y="3460750"/>
          <p14:tracePt t="9881" x="3473450" y="3467100"/>
          <p14:tracePt t="9882" x="3467100" y="3467100"/>
          <p14:tracePt t="9883" x="3460750" y="3467100"/>
          <p14:tracePt t="9884" x="3454400" y="3473450"/>
          <p14:tracePt t="9891" x="3421063" y="3486150"/>
          <p14:tracePt t="9892" x="3414713" y="3486150"/>
          <p14:tracePt t="9893" x="3408363" y="3486150"/>
          <p14:tracePt t="9895" x="3402013" y="3486150"/>
          <p14:tracePt t="9896" x="3395663" y="3492500"/>
          <p14:tracePt t="9899" x="3382963" y="3498850"/>
          <p14:tracePt t="9900" x="3376613" y="3498850"/>
          <p14:tracePt t="9901" x="3370263" y="3498850"/>
          <p14:tracePt t="9903" x="3363913" y="3505200"/>
          <p14:tracePt t="9904" x="3357563" y="3505200"/>
          <p14:tracePt t="9906" x="3351213" y="3511550"/>
          <p14:tracePt t="9907" x="3344863" y="3511550"/>
          <p14:tracePt t="9908" x="3338513" y="3511550"/>
          <p14:tracePt t="9909" x="3332163" y="3511550"/>
          <p14:tracePt t="9910" x="3325813" y="3517900"/>
          <p14:tracePt t="9911" x="3319463" y="3517900"/>
          <p14:tracePt t="9914" x="3306763" y="3524250"/>
          <p14:tracePt t="9915" x="3300413" y="3524250"/>
          <p14:tracePt t="9917" x="3294063" y="3530600"/>
          <p14:tracePt t="9918" x="3287713" y="3530600"/>
          <p14:tracePt t="9920" x="3281363" y="3530600"/>
          <p14:tracePt t="9921" x="3275013" y="3536950"/>
          <p14:tracePt t="9922" x="3268663" y="3536950"/>
          <p14:tracePt t="9923" x="3262313" y="3536950"/>
          <p14:tracePt t="9924" x="3255963" y="3536950"/>
          <p14:tracePt t="9925" x="3249613" y="3543300"/>
          <p14:tracePt t="9928" x="3243263" y="3543300"/>
          <p14:tracePt t="9929" x="3236913" y="3543300"/>
          <p14:tracePt t="9930" x="3230563" y="3549650"/>
          <p14:tracePt t="9931" x="3224213" y="3549650"/>
          <p14:tracePt t="9932" x="3217863" y="3549650"/>
          <p14:tracePt t="9934" x="3211513" y="3549650"/>
          <p14:tracePt t="9935" x="3205163" y="3556000"/>
          <p14:tracePt t="9936" x="3198813" y="3556000"/>
          <p14:tracePt t="9937" x="3192463" y="3556000"/>
          <p14:tracePt t="9938" x="3186113" y="3556000"/>
          <p14:tracePt t="9939" x="3179763" y="3556000"/>
          <p14:tracePt t="9941" x="3173413" y="3556000"/>
          <p14:tracePt t="9942" x="3167063" y="3562350"/>
          <p14:tracePt t="9943" x="3160713" y="3562350"/>
          <p14:tracePt t="9943" x="3154363" y="3562350"/>
          <p14:tracePt t="9945" x="3148013" y="3568700"/>
          <p14:tracePt t="9946" x="3141663" y="3568700"/>
          <p14:tracePt t="9948" x="3135313" y="3568700"/>
          <p14:tracePt t="9950" x="3128963" y="3568700"/>
          <p14:tracePt t="9951" x="3122613" y="3568700"/>
          <p14:tracePt t="9951" x="3116263" y="3568700"/>
          <p14:tracePt t="9953" x="3109913" y="3568700"/>
          <p14:tracePt t="9954" x="3103563" y="3568700"/>
          <p14:tracePt t="9956" x="3097213" y="3568700"/>
          <p14:tracePt t="9957" x="3090863" y="3568700"/>
          <p14:tracePt t="9958" x="3090863" y="3575050"/>
          <p14:tracePt t="9959" x="3084513" y="3575050"/>
          <p14:tracePt t="9960" x="3078163" y="3575050"/>
          <p14:tracePt t="9962" x="3071813" y="3575050"/>
          <p14:tracePt t="9964" x="3065463" y="3575050"/>
          <p14:tracePt t="9965" x="3059113" y="3575050"/>
          <p14:tracePt t="9967" x="3052763" y="3575050"/>
          <p14:tracePt t="9968" x="3046413" y="3575050"/>
          <p14:tracePt t="9971" x="3040063" y="3581400"/>
          <p14:tracePt t="9972" x="3033713" y="3581400"/>
          <p14:tracePt t="9974" x="3027363" y="3581400"/>
          <p14:tracePt t="9975" x="3021013" y="3581400"/>
          <p14:tracePt t="9978" x="3014663" y="3581400"/>
          <p14:tracePt t="9979" x="3008313" y="3581400"/>
          <p14:tracePt t="9981" x="3001963" y="3581400"/>
          <p14:tracePt t="9984" x="2995613" y="3581400"/>
          <p14:tracePt t="9985" x="2989263" y="3587750"/>
          <p14:tracePt t="9987" x="2982913" y="3587750"/>
          <p14:tracePt t="9989" x="2976563" y="3587750"/>
          <p14:tracePt t="9991" x="2968625" y="3587750"/>
          <p14:tracePt t="9992" x="2962275" y="3587750"/>
          <p14:tracePt t="9993" x="2955925" y="3587750"/>
          <p14:tracePt t="9996" x="2949575" y="3587750"/>
          <p14:tracePt t="9997" x="2943225" y="3587750"/>
          <p14:tracePt t="9998" x="2936875" y="3587750"/>
          <p14:tracePt t="9999" x="2930525" y="3587750"/>
          <p14:tracePt t="10001" x="2924175" y="3587750"/>
          <p14:tracePt t="10002" x="2917825" y="3587750"/>
          <p14:tracePt t="10004" x="2911475" y="3587750"/>
          <p14:tracePt t="10005" x="2905125" y="3587750"/>
          <p14:tracePt t="10006" x="2898775" y="3587750"/>
          <p14:tracePt t="10007" x="2892425" y="3587750"/>
          <p14:tracePt t="10008" x="2886075" y="3587750"/>
          <p14:tracePt t="10009" x="2879725" y="3594100"/>
          <p14:tracePt t="10010" x="2873375" y="3594100"/>
          <p14:tracePt t="10012" x="2867025" y="3594100"/>
          <p14:tracePt t="10013" x="2860675" y="3594100"/>
          <p14:tracePt t="10014" x="2847975" y="3594100"/>
          <p14:tracePt t="10016" x="2835275" y="3594100"/>
          <p14:tracePt t="10017" x="2828925" y="3594100"/>
          <p14:tracePt t="10018" x="2822575" y="3594100"/>
          <p14:tracePt t="10019" x="2816225" y="3594100"/>
          <p14:tracePt t="10020" x="2809875" y="3594100"/>
          <p14:tracePt t="10021" x="2803525" y="3594100"/>
          <p14:tracePt t="10022" x="2797175" y="3594100"/>
          <p14:tracePt t="10023" x="2790825" y="3594100"/>
          <p14:tracePt t="10024" x="2778125" y="3594100"/>
          <p14:tracePt t="10025" x="2771775" y="3594100"/>
          <p14:tracePt t="10026" x="2765425" y="3594100"/>
          <p14:tracePt t="10027" x="2759075" y="3594100"/>
          <p14:tracePt t="10028" x="2752725" y="3594100"/>
          <p14:tracePt t="10029" x="2746375" y="3594100"/>
          <p14:tracePt t="10030" x="2740025" y="3594100"/>
          <p14:tracePt t="10032" x="2720975" y="3594100"/>
          <p14:tracePt t="10033" x="2714625" y="3594100"/>
          <p14:tracePt t="10034" x="2708275" y="3594100"/>
          <p14:tracePt t="10035" x="2701925" y="3594100"/>
          <p14:tracePt t="10036" x="2689225" y="3600450"/>
          <p14:tracePt t="10037" x="2682875" y="3600450"/>
          <p14:tracePt t="10038" x="2670175" y="3600450"/>
          <p14:tracePt t="10039" x="2663825" y="3600450"/>
          <p14:tracePt t="10040" x="2657475" y="3600450"/>
          <p14:tracePt t="10041" x="2644775" y="3600450"/>
          <p14:tracePt t="10042" x="2638425" y="3600450"/>
          <p14:tracePt t="10043" x="2632075" y="3600450"/>
          <p14:tracePt t="10044" x="2625725" y="3600450"/>
          <p14:tracePt t="10045" x="2613025" y="3600450"/>
          <p14:tracePt t="10046" x="2606675" y="3600450"/>
          <p14:tracePt t="10047" x="2600325" y="3600450"/>
          <p14:tracePt t="10048" x="2587625" y="3600450"/>
          <p14:tracePt t="10049" x="2581275" y="3600450"/>
          <p14:tracePt t="10050" x="2574925" y="3600450"/>
          <p14:tracePt t="10051" x="2562225" y="3600450"/>
          <p14:tracePt t="10051" x="2555875" y="3600450"/>
          <p14:tracePt t="10053" x="2549525" y="3600450"/>
          <p14:tracePt t="10054" x="2536825" y="3600450"/>
          <p14:tracePt t="10055" x="2530475" y="3600450"/>
          <p14:tracePt t="10056" x="2524125" y="3600450"/>
          <p14:tracePt t="10057" x="2517775" y="3600450"/>
          <p14:tracePt t="10058" x="2503488" y="3600450"/>
          <p14:tracePt t="10059" x="2497138" y="3600450"/>
          <p14:tracePt t="10059" x="2490788" y="3600450"/>
          <p14:tracePt t="10060" x="2478088" y="3600450"/>
          <p14:tracePt t="10061" x="2471738" y="3600450"/>
          <p14:tracePt t="10063" x="2465388" y="3600450"/>
          <p14:tracePt t="10063" x="2452688" y="3600450"/>
          <p14:tracePt t="10066" x="2439988" y="3606800"/>
          <p14:tracePt t="10067" x="2433638" y="3606800"/>
          <p14:tracePt t="10068" x="2420938" y="3606800"/>
          <p14:tracePt t="10068" x="2414588" y="3606800"/>
          <p14:tracePt t="10070" x="2408238" y="3606800"/>
          <p14:tracePt t="10071" x="2401888" y="3606800"/>
          <p14:tracePt t="10072" x="2395538" y="3606800"/>
          <p14:tracePt t="10073" x="2389188" y="3606800"/>
          <p14:tracePt t="10074" x="2382838" y="3606800"/>
          <p14:tracePt t="10075" x="2370138" y="3606800"/>
          <p14:tracePt t="10076" x="2363788" y="3606800"/>
          <p14:tracePt t="10078" x="2351088" y="3606800"/>
          <p14:tracePt t="10079" x="2344738" y="3606800"/>
          <p14:tracePt t="10079" x="2338388" y="3613150"/>
          <p14:tracePt t="10081" x="2332038" y="3613150"/>
          <p14:tracePt t="10083" x="2325688" y="3613150"/>
          <p14:tracePt t="10084" x="2319338" y="3613150"/>
          <p14:tracePt t="10085" x="2312988" y="3613150"/>
          <p14:tracePt t="10086" x="2306638" y="3613150"/>
          <p14:tracePt t="10087" x="2300288" y="3613150"/>
          <p14:tracePt t="10088" x="2293938" y="3619500"/>
          <p14:tracePt t="10089" x="2287588" y="3619500"/>
          <p14:tracePt t="10091" x="2281238" y="3619500"/>
          <p14:tracePt t="10093" x="2274888" y="3619500"/>
          <p14:tracePt t="10094" x="2268538" y="3625850"/>
          <p14:tracePt t="10095" x="2262188" y="3625850"/>
          <p14:tracePt t="10097" x="2255838" y="3625850"/>
          <p14:tracePt t="10099" x="2249488" y="3625850"/>
          <p14:tracePt t="10101" x="2243138" y="3625850"/>
          <p14:tracePt t="10102" x="2236788" y="3625850"/>
          <p14:tracePt t="10104" x="2230438" y="3625850"/>
          <p14:tracePt t="10107" x="2224088" y="3632200"/>
          <p14:tracePt t="10109" x="2217738" y="3632200"/>
          <p14:tracePt t="10112" x="2211388" y="3632200"/>
          <p14:tracePt t="10113" x="2211388" y="3638550"/>
          <p14:tracePt t="10116" x="2205038" y="3638550"/>
          <p14:tracePt t="10120" x="2198688" y="3638550"/>
          <p14:tracePt t="10125" x="2192338" y="3638550"/>
          <p14:tracePt t="10126" x="2192338" y="3646488"/>
          <p14:tracePt t="10138" x="2185988" y="3646488"/>
          <p14:tracePt t="10152" x="2185988" y="3652838"/>
          <p14:tracePt t="10256" x="2192338" y="3652838"/>
          <p14:tracePt t="10260" x="2198688" y="3652838"/>
          <p14:tracePt t="10264" x="2205038" y="3652838"/>
          <p14:tracePt t="10268" x="2211388" y="3652838"/>
          <p14:tracePt t="10271" x="2217738" y="3652838"/>
          <p14:tracePt t="10274" x="2224088" y="3646488"/>
          <p14:tracePt t="10277" x="2230438" y="3646488"/>
          <p14:tracePt t="10279" x="2236788" y="3646488"/>
          <p14:tracePt t="10282" x="2243138" y="3646488"/>
          <p14:tracePt t="10285" x="2249488" y="3646488"/>
          <p14:tracePt t="10286" x="2249488" y="3638550"/>
          <p14:tracePt t="10288" x="2255838" y="3638550"/>
          <p14:tracePt t="10290" x="2262188" y="3638550"/>
          <p14:tracePt t="10293" x="2268538" y="3638550"/>
          <p14:tracePt t="10294" x="2274888" y="3638550"/>
          <p14:tracePt t="10295" x="2274888" y="3632200"/>
          <p14:tracePt t="10296" x="2281238" y="3632200"/>
          <p14:tracePt t="10299" x="2287588" y="3632200"/>
          <p14:tracePt t="10301" x="2293938" y="3632200"/>
          <p14:tracePt t="10302" x="2300288" y="3632200"/>
          <p14:tracePt t="10304" x="2306638" y="3632200"/>
          <p14:tracePt t="10306" x="2312988" y="3632200"/>
          <p14:tracePt t="10308" x="2319338" y="3632200"/>
          <p14:tracePt t="10310" x="2325688" y="3625850"/>
          <p14:tracePt t="10313" x="2332038" y="3625850"/>
          <p14:tracePt t="10315" x="2338388" y="3625850"/>
          <p14:tracePt t="10317" x="2344738" y="3619500"/>
          <p14:tracePt t="10320" x="2351088" y="3619500"/>
          <p14:tracePt t="10322" x="2357438" y="3619500"/>
          <p14:tracePt t="10324" x="2363788" y="3619500"/>
          <p14:tracePt t="10326" x="2363788" y="3613150"/>
          <p14:tracePt t="10328" x="2370138" y="3613150"/>
          <p14:tracePt t="10332" x="2376488" y="3613150"/>
          <p14:tracePt t="10336" x="2382838" y="3613150"/>
          <p14:tracePt t="10344" x="2389188" y="3613150"/>
          <p14:tracePt t="10355" x="2395538" y="3613150"/>
          <p14:tracePt t="10390" x="2395538" y="3606800"/>
          <p14:tracePt t="10533" x="2395538" y="3600450"/>
          <p14:tracePt t="10537" x="2395538" y="3594100"/>
          <p14:tracePt t="10538" x="2401888" y="3594100"/>
          <p14:tracePt t="10542" x="2408238" y="3594100"/>
          <p14:tracePt t="10543" x="2408238" y="3587750"/>
          <p14:tracePt t="10546" x="2414588" y="3587750"/>
          <p14:tracePt t="10548" x="2414588" y="3581400"/>
          <p14:tracePt t="10549" x="2420938" y="3581400"/>
          <p14:tracePt t="10550" x="2427288" y="3575050"/>
          <p14:tracePt t="10552" x="2433638" y="3575050"/>
          <p14:tracePt t="10553" x="2439988" y="3575050"/>
          <p14:tracePt t="10554" x="2446338" y="3575050"/>
          <p14:tracePt t="10555" x="2446338" y="3568700"/>
          <p14:tracePt t="10556" x="2452688" y="3568700"/>
          <p14:tracePt t="10557" x="2459038" y="3568700"/>
          <p14:tracePt t="10558" x="2465388" y="3568700"/>
          <p14:tracePt t="10559" x="2478088" y="3562350"/>
          <p14:tracePt t="10561" x="2484438" y="3562350"/>
          <p14:tracePt t="10562" x="2497138" y="3562350"/>
          <p14:tracePt t="10563" x="2509838" y="3556000"/>
          <p14:tracePt t="10564" x="2517775" y="3549650"/>
          <p14:tracePt t="10565" x="2530475" y="3549650"/>
          <p14:tracePt t="10566" x="2543175" y="3549650"/>
          <p14:tracePt t="10567" x="2562225" y="3549650"/>
          <p14:tracePt t="10569" x="2581275" y="3543300"/>
          <p14:tracePt t="10570" x="2593975" y="3543300"/>
          <p14:tracePt t="10571" x="2606675" y="3543300"/>
          <p14:tracePt t="10573" x="2644775" y="3543300"/>
          <p14:tracePt t="10574" x="2663825" y="3543300"/>
          <p14:tracePt t="10575" x="2670175" y="3543300"/>
          <p14:tracePt t="10576" x="2689225" y="3536950"/>
          <p14:tracePt t="10577" x="2714625" y="3536950"/>
          <p14:tracePt t="10578" x="2740025" y="3536950"/>
          <p14:tracePt t="10579" x="2765425" y="3536950"/>
          <p14:tracePt t="10580" x="2784475" y="3536950"/>
          <p14:tracePt t="10581" x="2809875" y="3536950"/>
          <p14:tracePt t="10582" x="2822575" y="3536950"/>
          <p14:tracePt t="10583" x="2847975" y="3536950"/>
          <p14:tracePt t="10584" x="2873375" y="3536950"/>
          <p14:tracePt t="10585" x="2905125" y="3536950"/>
          <p14:tracePt t="10586" x="2930525" y="3536950"/>
          <p14:tracePt t="10587" x="2962275" y="3536950"/>
          <p14:tracePt t="10588" x="2995613" y="3536950"/>
          <p14:tracePt t="10589" x="3014663" y="3536950"/>
          <p14:tracePt t="10590" x="3046413" y="3536950"/>
          <p14:tracePt t="10591" x="3078163" y="3536950"/>
          <p14:tracePt t="10592" x="3116263" y="3536950"/>
          <p14:tracePt t="10593" x="3154363" y="3530600"/>
          <p14:tracePt t="10594" x="3192463" y="3530600"/>
          <p14:tracePt t="10595" x="3211513" y="3530600"/>
          <p14:tracePt t="10596" x="3255963" y="3530600"/>
          <p14:tracePt t="10597" x="3300413" y="3524250"/>
          <p14:tracePt t="10598" x="3344863" y="3524250"/>
          <p14:tracePt t="10599" x="3389313" y="3517900"/>
          <p14:tracePt t="10600" x="3435350" y="3517900"/>
          <p14:tracePt t="10601" x="3479800" y="3511550"/>
          <p14:tracePt t="10602" x="3511550" y="3511550"/>
          <p14:tracePt t="10603" x="3562350" y="3505200"/>
          <p14:tracePt t="10604" x="3613150" y="3505200"/>
          <p14:tracePt t="10605" x="3670300" y="3498850"/>
          <p14:tracePt t="10606" x="3721100" y="3492500"/>
          <p14:tracePt t="10607" x="3778250" y="3486150"/>
          <p14:tracePt t="10608" x="3835400" y="3486150"/>
          <p14:tracePt t="10609" x="3873500" y="3479800"/>
          <p14:tracePt t="10610" x="3938588" y="3479800"/>
          <p14:tracePt t="10611" x="3995738" y="3473450"/>
          <p14:tracePt t="10612" x="4059238" y="3467100"/>
          <p14:tracePt t="10613" x="4122738" y="3460750"/>
          <p14:tracePt t="10615" x="4256088" y="3448050"/>
          <p14:tracePt t="10615" x="4300538" y="3448050"/>
          <p14:tracePt t="10617" x="4365625" y="3448050"/>
          <p14:tracePt t="10618" x="4435475" y="3441700"/>
          <p14:tracePt t="10619" x="4505325" y="3435350"/>
          <p14:tracePt t="10620" x="4575175" y="3429000"/>
          <p14:tracePt t="10621" x="4645025" y="3422650"/>
          <p14:tracePt t="10622" x="4689475" y="3416300"/>
          <p14:tracePt t="10623" x="4765675" y="3416300"/>
          <p14:tracePt t="10624" x="4837113" y="3409950"/>
          <p14:tracePt t="10625" x="4919663" y="3397250"/>
          <p14:tracePt t="10626" x="5002213" y="3390900"/>
          <p14:tracePt t="10627" x="5084763" y="3384550"/>
          <p14:tracePt t="10628" x="5154613" y="3378200"/>
          <p14:tracePt t="10629" x="5230813" y="3371850"/>
          <p14:tracePt t="10630" x="5283200" y="3365500"/>
          <p14:tracePt t="10631" x="5365750" y="3365500"/>
          <p14:tracePt t="10632" x="5448300" y="3352800"/>
          <p14:tracePt t="10633" x="5543550" y="3346450"/>
          <p14:tracePt t="10633" x="5638800" y="3340100"/>
          <p14:tracePt t="10635" x="5735638" y="3327400"/>
          <p14:tracePt t="10636" x="5786438" y="3321050"/>
          <p14:tracePt t="10637" x="5888038" y="3314700"/>
          <p14:tracePt t="10638" x="5983288" y="3308350"/>
          <p14:tracePt t="10639" x="6091238" y="3295650"/>
          <p14:tracePt t="10640" x="6188075" y="3289300"/>
          <p14:tracePt t="10641" x="6296025" y="3276600"/>
          <p14:tracePt t="10642" x="6391275" y="3270250"/>
          <p14:tracePt t="10642" x="6448425" y="3263900"/>
          <p14:tracePt t="10644" x="6550025" y="3251200"/>
          <p14:tracePt t="10645" x="6646863" y="3244850"/>
          <p14:tracePt t="10646" x="6754813" y="3232150"/>
          <p14:tracePt t="10647" x="6862763" y="3225800"/>
          <p14:tracePt t="10648" x="6970713" y="3211513"/>
          <p14:tracePt t="10649" x="7078663" y="3198813"/>
          <p14:tracePt t="10650" x="7137400" y="3198813"/>
          <p14:tracePt t="10651" x="7239000" y="3192463"/>
          <p14:tracePt t="10652" x="7346950" y="3179763"/>
          <p14:tracePt t="10653" x="7448550" y="3173413"/>
          <p14:tracePt t="10654" x="7564438" y="3160713"/>
          <p14:tracePt t="10655" x="7685088" y="3154363"/>
          <p14:tracePt t="10656" x="7793038" y="3141663"/>
          <p14:tracePt t="10656" x="7843838" y="3135313"/>
          <p14:tracePt t="10658" x="7939088" y="3128963"/>
          <p14:tracePt t="10659" x="8048625" y="3122613"/>
          <p14:tracePt t="10660" x="8162925" y="3109913"/>
          <p14:tracePt t="10661" x="8270875" y="3103563"/>
          <p14:tracePt t="10662" x="8372475" y="3097213"/>
          <p14:tracePt t="10663" x="8482013" y="3090863"/>
          <p14:tracePt t="10664" x="8532813" y="3084513"/>
          <p14:tracePt t="10665" x="8634413" y="3078163"/>
          <p14:tracePt t="10666" x="8742363" y="3071813"/>
          <p14:tracePt t="10667" x="8837613" y="3065463"/>
          <p14:tracePt t="10668" x="8928100" y="3059113"/>
          <p14:tracePt t="10669" x="9023350" y="3052763"/>
          <p14:tracePt t="10670" x="9080500" y="3046413"/>
        </p14:tracePtLst>
      </p14:laserTraceLst>
    </p:ext>
  </p:extLs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5" name="Google Shape;3995;p29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Tensor_matrix</a:t>
            </a:r>
            <a:endParaRPr/>
          </a:p>
        </p:txBody>
      </p:sp>
      <p:sp>
        <p:nvSpPr>
          <p:cNvPr id="3996" name="Google Shape;3996;p29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grpSp>
        <p:nvGrpSpPr>
          <p:cNvPr id="3997" name="Google Shape;3997;p29"/>
          <p:cNvGrpSpPr/>
          <p:nvPr/>
        </p:nvGrpSpPr>
        <p:grpSpPr>
          <a:xfrm>
            <a:off x="1004175" y="1870897"/>
            <a:ext cx="3616251" cy="2100212"/>
            <a:chOff x="6332670" y="5663946"/>
            <a:chExt cx="856627" cy="390258"/>
          </a:xfrm>
        </p:grpSpPr>
        <p:grpSp>
          <p:nvGrpSpPr>
            <p:cNvPr id="3998" name="Google Shape;3998;p29"/>
            <p:cNvGrpSpPr/>
            <p:nvPr/>
          </p:nvGrpSpPr>
          <p:grpSpPr>
            <a:xfrm>
              <a:off x="6392364" y="5663946"/>
              <a:ext cx="796933" cy="185801"/>
              <a:chOff x="3321050" y="1066800"/>
              <a:chExt cx="6505573" cy="1508125"/>
            </a:xfrm>
          </p:grpSpPr>
          <p:sp>
            <p:nvSpPr>
              <p:cNvPr id="3999" name="Google Shape;3999;p29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rPr lang="en" sz="1500" b="1">
                    <a:solidFill>
                      <a:schemeClr val="accent4"/>
                    </a:solidFill>
                    <a:latin typeface="Dosis"/>
                    <a:ea typeface="Dosis"/>
                    <a:cs typeface="Dosis"/>
                    <a:sym typeface="Dosis"/>
                  </a:rPr>
                  <a:t>Parametre: </a:t>
                </a:r>
                <a:endParaRPr sz="1500" b="1">
                  <a:solidFill>
                    <a:schemeClr val="accent4"/>
                  </a:solidFill>
                  <a:latin typeface="Dosis"/>
                  <a:ea typeface="Dosis"/>
                  <a:cs typeface="Dosis"/>
                  <a:sym typeface="Dosis"/>
                </a:endParaRPr>
              </a:p>
              <a:p>
                <a:pPr marL="457200" marR="0" lvl="0" indent="-32385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4"/>
                  </a:buClr>
                  <a:buSzPts val="1500"/>
                  <a:buFont typeface="Dosis"/>
                  <a:buAutoNum type="arabicPeriod"/>
                </a:pPr>
                <a:r>
                  <a:rPr lang="en" sz="1500" b="1">
                    <a:solidFill>
                      <a:schemeClr val="accent4"/>
                    </a:solidFill>
                    <a:latin typeface="Dosis"/>
                    <a:ea typeface="Dosis"/>
                    <a:cs typeface="Dosis"/>
                    <a:sym typeface="Dosis"/>
                  </a:rPr>
                  <a:t>First matrix</a:t>
                </a:r>
                <a:endParaRPr sz="1500" b="1">
                  <a:solidFill>
                    <a:schemeClr val="accent4"/>
                  </a:solidFill>
                  <a:latin typeface="Dosis"/>
                  <a:ea typeface="Dosis"/>
                  <a:cs typeface="Dosis"/>
                  <a:sym typeface="Dosis"/>
                </a:endParaRPr>
              </a:p>
              <a:p>
                <a:pPr marL="457200" marR="0" lvl="0" indent="-32385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4"/>
                  </a:buClr>
                  <a:buSzPts val="1500"/>
                  <a:buFont typeface="Dosis"/>
                  <a:buAutoNum type="arabicPeriod"/>
                </a:pPr>
                <a:r>
                  <a:rPr lang="en" sz="1500" b="1">
                    <a:solidFill>
                      <a:schemeClr val="accent4"/>
                    </a:solidFill>
                    <a:latin typeface="Dosis"/>
                    <a:ea typeface="Dosis"/>
                    <a:cs typeface="Dosis"/>
                    <a:sym typeface="Dosis"/>
                  </a:rPr>
                  <a:t>Second matric to be tensored</a:t>
                </a:r>
                <a:endParaRPr sz="1500" b="1">
                  <a:solidFill>
                    <a:schemeClr val="accent4"/>
                  </a:solidFill>
                  <a:latin typeface="Dosis"/>
                  <a:ea typeface="Dosis"/>
                  <a:cs typeface="Dosis"/>
                  <a:sym typeface="Dosis"/>
                </a:endParaRPr>
              </a:p>
            </p:txBody>
          </p:sp>
          <p:sp>
            <p:nvSpPr>
              <p:cNvPr id="4000" name="Google Shape;4000;p29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38761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001" name="Google Shape;4001;p29"/>
            <p:cNvGrpSpPr/>
            <p:nvPr/>
          </p:nvGrpSpPr>
          <p:grpSpPr>
            <a:xfrm flipH="1">
              <a:off x="6332670" y="5868403"/>
              <a:ext cx="796933" cy="185801"/>
              <a:chOff x="3321050" y="1066800"/>
              <a:chExt cx="6505573" cy="1508125"/>
            </a:xfrm>
          </p:grpSpPr>
          <p:sp>
            <p:nvSpPr>
              <p:cNvPr id="4002" name="Google Shape;4002;p29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45818E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rPr lang="en" sz="1500" b="1">
                    <a:solidFill>
                      <a:schemeClr val="accent2"/>
                    </a:solidFill>
                    <a:latin typeface="Dosis"/>
                    <a:ea typeface="Dosis"/>
                    <a:cs typeface="Dosis"/>
                    <a:sym typeface="Dosis"/>
                  </a:rPr>
                  <a:t>Returns: A matrix that is tensored product of above matrices</a:t>
                </a:r>
                <a:endParaRPr sz="1500" b="1" i="0" u="none" strike="noStrike" cap="none">
                  <a:solidFill>
                    <a:schemeClr val="accent2"/>
                  </a:solidFill>
                  <a:latin typeface="Dosis"/>
                  <a:ea typeface="Dosis"/>
                  <a:cs typeface="Dosis"/>
                  <a:sym typeface="Dosis"/>
                </a:endParaRPr>
              </a:p>
            </p:txBody>
          </p:sp>
          <p:sp>
            <p:nvSpPr>
              <p:cNvPr id="4003" name="Google Shape;4003;p29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134F5C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FA39FC44-8CDD-4697-8F3D-19E5A28C496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</p:cSld>
  <p:clrMapOvr>
    <a:masterClrMapping/>
  </p:clrMapOvr>
  <p:transition advTm="10900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479" x="9131300" y="2447925"/>
          <p14:tracePt t="1480" x="9124950" y="2447925"/>
          <p14:tracePt t="1482" x="9112250" y="2447925"/>
          <p14:tracePt t="1483" x="9105900" y="2447925"/>
          <p14:tracePt t="1483" x="9099550" y="2447925"/>
          <p14:tracePt t="1484" x="9093200" y="2447925"/>
          <p14:tracePt t="1485" x="9080500" y="2447925"/>
          <p14:tracePt t="1486" x="9074150" y="2447925"/>
          <p14:tracePt t="1487" x="9067800" y="2447925"/>
          <p14:tracePt t="1489" x="9055100" y="2447925"/>
          <p14:tracePt t="1489" x="9042400" y="2447925"/>
          <p14:tracePt t="1490" x="9036050" y="2447925"/>
          <p14:tracePt t="1491" x="9023350" y="2447925"/>
          <p14:tracePt t="1493" x="9010650" y="2441575"/>
          <p14:tracePt t="1493" x="9004300" y="2441575"/>
          <p14:tracePt t="1494" x="8991600" y="2441575"/>
          <p14:tracePt t="1495" x="8985250" y="2441575"/>
          <p14:tracePt t="1497" x="8966200" y="2441575"/>
          <p14:tracePt t="1497" x="8959850" y="2441575"/>
          <p14:tracePt t="1498" x="8947150" y="2441575"/>
          <p14:tracePt t="1499" x="8940800" y="2441575"/>
          <p14:tracePt t="1500" x="8921750" y="2441575"/>
          <p14:tracePt t="1501" x="8907463" y="2441575"/>
          <p14:tracePt t="1502" x="8894763" y="2435225"/>
          <p14:tracePt t="1503" x="8888413" y="2435225"/>
          <p14:tracePt t="1504" x="8875713" y="2435225"/>
          <p14:tracePt t="1505" x="8856663" y="2435225"/>
          <p14:tracePt t="1506" x="8843963" y="2435225"/>
          <p14:tracePt t="1507" x="8831263" y="2435225"/>
          <p14:tracePt t="1508" x="8818563" y="2435225"/>
          <p14:tracePt t="1509" x="8799513" y="2435225"/>
          <p14:tracePt t="1510" x="8793163" y="2435225"/>
          <p14:tracePt t="1511" x="8774113" y="2428875"/>
          <p14:tracePt t="1512" x="8755063" y="2428875"/>
          <p14:tracePt t="1514" x="8742363" y="2428875"/>
          <p14:tracePt t="1514" x="8723313" y="2428875"/>
          <p14:tracePt t="1515" x="8710613" y="2422525"/>
          <p14:tracePt t="1516" x="8691563" y="2422525"/>
          <p14:tracePt t="1517" x="8678863" y="2422525"/>
          <p14:tracePt t="1518" x="8659813" y="2422525"/>
          <p14:tracePt t="1519" x="8640763" y="2422525"/>
          <p14:tracePt t="1520" x="8628063" y="2422525"/>
          <p14:tracePt t="1522" x="8602663" y="2422525"/>
          <p14:tracePt t="1522" x="8583613" y="2422525"/>
          <p14:tracePt t="1523" x="8570913" y="2422525"/>
          <p14:tracePt t="1524" x="8564563" y="2422525"/>
          <p14:tracePt t="1525" x="8545513" y="2422525"/>
          <p14:tracePt t="1526" x="8520113" y="2422525"/>
          <p14:tracePt t="1527" x="8501063" y="2422525"/>
          <p14:tracePt t="1528" x="8482013" y="2422525"/>
          <p14:tracePt t="1530" x="8448675" y="2416175"/>
          <p14:tracePt t="1531" x="8429625" y="2416175"/>
          <p14:tracePt t="1532" x="8410575" y="2416175"/>
          <p14:tracePt t="1533" x="8391525" y="2416175"/>
          <p14:tracePt t="1534" x="8359775" y="2416175"/>
          <p14:tracePt t="1535" x="8340725" y="2416175"/>
          <p14:tracePt t="1536" x="8321675" y="2416175"/>
          <p14:tracePt t="1537" x="8302625" y="2416175"/>
          <p14:tracePt t="1539" x="8289925" y="2416175"/>
          <p14:tracePt t="1539" x="8270875" y="2416175"/>
          <p14:tracePt t="1540" x="8251825" y="2416175"/>
          <p14:tracePt t="1541" x="8226425" y="2416175"/>
          <p14:tracePt t="1542" x="8207375" y="2416175"/>
          <p14:tracePt t="1543" x="8181975" y="2416175"/>
          <p14:tracePt t="1544" x="8175625" y="2416175"/>
          <p14:tracePt t="1545" x="8156575" y="2409825"/>
          <p14:tracePt t="1547" x="8131175" y="2409825"/>
          <p14:tracePt t="1547" x="8105775" y="2409825"/>
          <p14:tracePt t="1548" x="8086725" y="2403475"/>
          <p14:tracePt t="1549" x="8061325" y="2403475"/>
          <p14:tracePt t="1550" x="8042275" y="2403475"/>
          <p14:tracePt t="1551" x="8029575" y="2403475"/>
          <p14:tracePt t="1552" x="8010525" y="2403475"/>
          <p14:tracePt t="1554" x="7989888" y="2403475"/>
          <p14:tracePt t="1554" x="7964488" y="2403475"/>
          <p14:tracePt t="1556" x="7945438" y="2403475"/>
          <p14:tracePt t="1556" x="7913688" y="2403475"/>
          <p14:tracePt t="1557" x="7894638" y="2403475"/>
          <p14:tracePt t="1558" x="7881938" y="2403475"/>
          <p14:tracePt t="1559" x="7862888" y="2403475"/>
          <p14:tracePt t="1560" x="7837488" y="2403475"/>
          <p14:tracePt t="1561" x="7818438" y="2403475"/>
          <p14:tracePt t="1562" x="7793038" y="2403475"/>
          <p14:tracePt t="1564" x="7767638" y="2403475"/>
          <p14:tracePt t="1564" x="7748588" y="2403475"/>
          <p14:tracePt t="1565" x="7729538" y="2403475"/>
          <p14:tracePt t="1566" x="7704138" y="2397125"/>
          <p14:tracePt t="1567" x="7678738" y="2397125"/>
          <p14:tracePt t="1568" x="7659688" y="2397125"/>
          <p14:tracePt t="1570" x="7634288" y="2397125"/>
          <p14:tracePt t="1570" x="7615238" y="2390775"/>
          <p14:tracePt t="1572" x="7577138" y="2390775"/>
          <p14:tracePt t="1573" x="7551738" y="2390775"/>
          <p14:tracePt t="1574" x="7531100" y="2390775"/>
          <p14:tracePt t="1575" x="7505700" y="2384425"/>
          <p14:tracePt t="1576" x="7473950" y="2384425"/>
          <p14:tracePt t="1577" x="7454900" y="2378075"/>
          <p14:tracePt t="1578" x="7442200" y="2378075"/>
          <p14:tracePt t="1580" x="7397750" y="2378075"/>
          <p14:tracePt t="1581" x="7372350" y="2378075"/>
          <p14:tracePt t="1582" x="7346950" y="2378075"/>
          <p14:tracePt t="1583" x="7321550" y="2371725"/>
          <p14:tracePt t="1585" x="7296150" y="2371725"/>
          <p14:tracePt t="1585" x="7283450" y="2365375"/>
          <p14:tracePt t="1586" x="7258050" y="2365375"/>
          <p14:tracePt t="1587" x="7232650" y="2365375"/>
          <p14:tracePt t="1589" x="7207250" y="2365375"/>
          <p14:tracePt t="1590" x="7175500" y="2359025"/>
          <p14:tracePt t="1590" x="7150100" y="2359025"/>
          <p14:tracePt t="1591" x="7124700" y="2351088"/>
          <p14:tracePt t="1592" x="7112000" y="2351088"/>
          <p14:tracePt t="1593" x="7085013" y="2351088"/>
          <p14:tracePt t="1594" x="7059613" y="2351088"/>
          <p14:tracePt t="1595" x="7034213" y="2344738"/>
          <p14:tracePt t="1597" x="7002463" y="2338388"/>
          <p14:tracePt t="1597" x="6970713" y="2332038"/>
          <p14:tracePt t="1598" x="6945313" y="2332038"/>
          <p14:tracePt t="1599" x="6932613" y="2332038"/>
          <p14:tracePt t="1600" x="6907213" y="2325688"/>
          <p14:tracePt t="1601" x="6881813" y="2325688"/>
          <p14:tracePt t="1602" x="6850063" y="2319338"/>
          <p14:tracePt t="1603" x="6818313" y="2319338"/>
          <p14:tracePt t="1604" x="6792913" y="2312988"/>
          <p14:tracePt t="1606" x="6761163" y="2306638"/>
          <p14:tracePt t="1607" x="6748463" y="2306638"/>
          <p14:tracePt t="1607" x="6723063" y="2306638"/>
          <p14:tracePt t="1608" x="6691313" y="2300288"/>
          <p14:tracePt t="1609" x="6659563" y="2293938"/>
          <p14:tracePt t="1610" x="6626225" y="2293938"/>
          <p14:tracePt t="1611" x="6600825" y="2287588"/>
          <p14:tracePt t="1613" x="6575425" y="2281238"/>
          <p14:tracePt t="1614" x="6556375" y="2274888"/>
          <p14:tracePt t="1614" x="6524625" y="2274888"/>
          <p14:tracePt t="1615" x="6492875" y="2262188"/>
          <p14:tracePt t="1616" x="6461125" y="2262188"/>
          <p14:tracePt t="1617" x="6429375" y="2255838"/>
          <p14:tracePt t="1618" x="6397625" y="2249488"/>
          <p14:tracePt t="1620" x="6378575" y="2243138"/>
          <p14:tracePt t="1620" x="6340475" y="2243138"/>
          <p14:tracePt t="1622" x="6308725" y="2236788"/>
          <p14:tracePt t="1622" x="6276975" y="2230438"/>
          <p14:tracePt t="1624" x="6245225" y="2224088"/>
          <p14:tracePt t="1624" x="6213475" y="2217738"/>
          <p14:tracePt t="1625" x="6175375" y="2211388"/>
          <p14:tracePt t="1627" x="6161088" y="2211388"/>
          <p14:tracePt t="1628" x="6129338" y="2205038"/>
          <p14:tracePt t="1628" x="6097588" y="2198688"/>
          <p14:tracePt t="1630" x="6027738" y="2192338"/>
          <p14:tracePt t="1631" x="5995988" y="2185988"/>
          <p14:tracePt t="1632" x="5964238" y="2179638"/>
          <p14:tracePt t="1633" x="5945188" y="2179638"/>
          <p14:tracePt t="1634" x="5913438" y="2173288"/>
          <p14:tracePt t="1636" x="5875338" y="2166938"/>
          <p14:tracePt t="1636" x="5843588" y="2160588"/>
          <p14:tracePt t="1638" x="5811838" y="2160588"/>
          <p14:tracePt t="1639" x="5780088" y="2147888"/>
          <p14:tracePt t="1639" x="5748338" y="2141538"/>
          <p14:tracePt t="1640" x="5722938" y="2141538"/>
          <p14:tracePt t="1641" x="5689600" y="2135188"/>
          <p14:tracePt t="1642" x="5657850" y="2128838"/>
          <p14:tracePt t="1643" x="5626100" y="2128838"/>
          <p14:tracePt t="1644" x="5594350" y="2122488"/>
          <p14:tracePt t="1645" x="5562600" y="2109788"/>
          <p14:tracePt t="1647" x="5524500" y="2109788"/>
          <p14:tracePt t="1647" x="5511800" y="2103438"/>
          <p14:tracePt t="1648" x="5480050" y="2097088"/>
          <p14:tracePt t="1649" x="5448300" y="2097088"/>
          <p14:tracePt t="1650" x="5416550" y="2090738"/>
          <p14:tracePt t="1651" x="5378450" y="2084388"/>
          <p14:tracePt t="1652" x="5353050" y="2078038"/>
          <p14:tracePt t="1653" x="5334000" y="2078038"/>
          <p14:tracePt t="1655" x="5270500" y="2058988"/>
          <p14:tracePt t="1656" x="5237163" y="2058988"/>
          <p14:tracePt t="1657" x="5211763" y="2052638"/>
          <p14:tracePt t="1658" x="5186363" y="2046288"/>
          <p14:tracePt t="1659" x="5154613" y="2039938"/>
          <p14:tracePt t="1660" x="5135563" y="2033588"/>
          <p14:tracePt t="1661" x="5110163" y="2033588"/>
          <p14:tracePt t="1662" x="5084763" y="2020888"/>
          <p14:tracePt t="1664" x="5059363" y="2014538"/>
          <p14:tracePt t="1664" x="5021263" y="2014538"/>
          <p14:tracePt t="1665" x="4995863" y="2008188"/>
          <p14:tracePt t="1666" x="4976813" y="2001838"/>
          <p14:tracePt t="1667" x="4964113" y="2001838"/>
          <p14:tracePt t="1668" x="4932363" y="1989138"/>
          <p14:tracePt t="1669" x="4906963" y="1989138"/>
          <p14:tracePt t="1670" x="4881563" y="1982788"/>
          <p14:tracePt t="1672" x="4862513" y="1976438"/>
          <p14:tracePt t="1672" x="4837113" y="1976438"/>
          <p14:tracePt t="1673" x="4811713" y="1970088"/>
          <p14:tracePt t="1674" x="4805363" y="1963738"/>
          <p14:tracePt t="1675" x="4778375" y="1963738"/>
          <p14:tracePt t="1676" x="4752975" y="1957388"/>
          <p14:tracePt t="1677" x="4733925" y="1951038"/>
          <p14:tracePt t="1678" x="4714875" y="1944688"/>
          <p14:tracePt t="1680" x="4689475" y="1938338"/>
          <p14:tracePt t="1681" x="4683125" y="1938338"/>
          <p14:tracePt t="1681" x="4664075" y="1938338"/>
          <p14:tracePt t="1682" x="4638675" y="1924050"/>
          <p14:tracePt t="1683" x="4625975" y="1924050"/>
          <p14:tracePt t="1684" x="4606925" y="1917700"/>
          <p14:tracePt t="1685" x="4587875" y="1917700"/>
          <p14:tracePt t="1686" x="4568825" y="1911350"/>
          <p14:tracePt t="1687" x="4549775" y="1905000"/>
          <p14:tracePt t="1689" x="4537075" y="1905000"/>
          <p14:tracePt t="1689" x="4524375" y="1898650"/>
          <p14:tracePt t="1690" x="4505325" y="1898650"/>
          <p14:tracePt t="1691" x="4486275" y="1892300"/>
          <p14:tracePt t="1692" x="4473575" y="1885950"/>
          <p14:tracePt t="1693" x="4454525" y="1879600"/>
          <p14:tracePt t="1694" x="4448175" y="1879600"/>
          <p14:tracePt t="1695" x="4429125" y="1873250"/>
          <p14:tracePt t="1697" x="4416425" y="1866900"/>
          <p14:tracePt t="1697" x="4403725" y="1866900"/>
          <p14:tracePt t="1698" x="4384675" y="1860550"/>
          <p14:tracePt t="1699" x="4371975" y="1860550"/>
          <p14:tracePt t="1700" x="4359275" y="1847850"/>
          <p14:tracePt t="1701" x="4346575" y="1847850"/>
          <p14:tracePt t="1702" x="4332288" y="1841500"/>
          <p14:tracePt t="1703" x="4313238" y="1841500"/>
          <p14:tracePt t="1705" x="4306888" y="1835150"/>
          <p14:tracePt t="1705" x="4287838" y="1835150"/>
          <p14:tracePt t="1706" x="4275138" y="1828800"/>
          <p14:tracePt t="1707" x="4262438" y="1822450"/>
          <p14:tracePt t="1708" x="4249738" y="1822450"/>
          <p14:tracePt t="1709" x="4237038" y="1816100"/>
          <p14:tracePt t="1710" x="4224338" y="1816100"/>
          <p14:tracePt t="1711" x="4205288" y="1809750"/>
          <p14:tracePt t="1712" x="4192588" y="1809750"/>
          <p14:tracePt t="1713" x="4179888" y="1803400"/>
          <p14:tracePt t="1714" x="4167188" y="1797050"/>
          <p14:tracePt t="1715" x="4154488" y="1797050"/>
          <p14:tracePt t="1716" x="4148138" y="1790700"/>
          <p14:tracePt t="1717" x="4129088" y="1790700"/>
          <p14:tracePt t="1718" x="4116388" y="1784350"/>
          <p14:tracePt t="1719" x="4103688" y="1784350"/>
          <p14:tracePt t="1720" x="4090988" y="1778000"/>
          <p14:tracePt t="1722" x="4078288" y="1778000"/>
          <p14:tracePt t="1722" x="4071938" y="1778000"/>
          <p14:tracePt t="1723" x="4059238" y="1771650"/>
          <p14:tracePt t="1724" x="4052888" y="1771650"/>
          <p14:tracePt t="1725" x="4033838" y="1765300"/>
          <p14:tracePt t="1726" x="4027488" y="1765300"/>
          <p14:tracePt t="1727" x="4014788" y="1758950"/>
          <p14:tracePt t="1728" x="4002088" y="1758950"/>
          <p14:tracePt t="1730" x="3995738" y="1758950"/>
          <p14:tracePt t="1730" x="3983038" y="1758950"/>
          <p14:tracePt t="1731" x="3970338" y="1752600"/>
          <p14:tracePt t="1732" x="3963988" y="1752600"/>
          <p14:tracePt t="1733" x="3951288" y="1752600"/>
          <p14:tracePt t="1734" x="3944938" y="1752600"/>
          <p14:tracePt t="1735" x="3938588" y="1746250"/>
          <p14:tracePt t="1736" x="3925888" y="1746250"/>
          <p14:tracePt t="1737" x="3913188" y="1746250"/>
          <p14:tracePt t="1738" x="3906838" y="1739900"/>
          <p14:tracePt t="1739" x="3900488" y="1739900"/>
          <p14:tracePt t="1741" x="3894138" y="1739900"/>
          <p14:tracePt t="1741" x="3879850" y="1739900"/>
          <p14:tracePt t="1742" x="3873500" y="1739900"/>
          <p14:tracePt t="1743" x="3867150" y="1733550"/>
          <p14:tracePt t="1744" x="3860800" y="1733550"/>
          <p14:tracePt t="1746" x="3854450" y="1733550"/>
          <p14:tracePt t="1747" x="3848100" y="1733550"/>
          <p14:tracePt t="1748" x="3841750" y="1733550"/>
          <p14:tracePt t="1748" x="3835400" y="1727200"/>
          <p14:tracePt t="1749" x="3829050" y="1727200"/>
          <p14:tracePt t="1750" x="3822700" y="1727200"/>
          <p14:tracePt t="1751" x="3816350" y="1727200"/>
          <p14:tracePt t="1752" x="3810000" y="1727200"/>
          <p14:tracePt t="1753" x="3803650" y="1727200"/>
          <p14:tracePt t="1755" x="3797300" y="1727200"/>
          <p14:tracePt t="1755" x="3790950" y="1727200"/>
          <p14:tracePt t="1756" x="3784600" y="1727200"/>
          <p14:tracePt t="1757" x="3778250" y="1720850"/>
          <p14:tracePt t="1758" x="3771900" y="1720850"/>
          <p14:tracePt t="1760" x="3765550" y="1720850"/>
          <p14:tracePt t="1761" x="3759200" y="1720850"/>
          <p14:tracePt t="1764" x="3752850" y="1720850"/>
          <p14:tracePt t="1764" x="3746500" y="1714500"/>
          <p14:tracePt t="1765" x="3740150" y="1714500"/>
          <p14:tracePt t="1766" x="3733800" y="1714500"/>
          <p14:tracePt t="1768" x="3727450" y="1714500"/>
          <p14:tracePt t="1770" x="3721100" y="1714500"/>
          <p14:tracePt t="1772" x="3714750" y="1714500"/>
          <p14:tracePt t="1774" x="3708400" y="1714500"/>
          <p14:tracePt t="1774" x="3708400" y="1708150"/>
          <p14:tracePt t="1775" x="3702050" y="1708150"/>
          <p14:tracePt t="1776" x="3695700" y="1708150"/>
          <p14:tracePt t="1778" x="3689350" y="1708150"/>
          <p14:tracePt t="1780" x="3683000" y="1708150"/>
          <p14:tracePt t="1781" x="3676650" y="1708150"/>
          <p14:tracePt t="1782" x="3670300" y="1708150"/>
          <p14:tracePt t="1783" x="3663950" y="1708150"/>
          <p14:tracePt t="1785" x="3657600" y="1708150"/>
          <p14:tracePt t="1788" x="3644900" y="1708150"/>
          <p14:tracePt t="1790" x="3638550" y="1708150"/>
          <p14:tracePt t="1791" x="3632200" y="1701800"/>
          <p14:tracePt t="1793" x="3625850" y="1701800"/>
          <p14:tracePt t="1794" x="3619500" y="1701800"/>
          <p14:tracePt t="1795" x="3613150" y="1701800"/>
          <p14:tracePt t="1797" x="3606800" y="1701800"/>
          <p14:tracePt t="1798" x="3600450" y="1701800"/>
          <p14:tracePt t="1799" x="3594100" y="1701800"/>
          <p14:tracePt t="1801" x="3587750" y="1701800"/>
          <p14:tracePt t="1802" x="3581400" y="1701800"/>
          <p14:tracePt t="1804" x="3575050" y="1701800"/>
          <p14:tracePt t="1805" x="3568700" y="1701800"/>
          <p14:tracePt t="1805" x="3562350" y="1701800"/>
          <p14:tracePt t="1806" x="3556000" y="1701800"/>
          <p14:tracePt t="1807" x="3549650" y="1701800"/>
          <p14:tracePt t="1808" x="3543300" y="1701800"/>
          <p14:tracePt t="1810" x="3536950" y="1701800"/>
          <p14:tracePt t="1811" x="3530600" y="1701800"/>
          <p14:tracePt t="1813" x="3517900" y="1701800"/>
          <p14:tracePt t="1814" x="3511550" y="1701800"/>
          <p14:tracePt t="1815" x="3498850" y="1701800"/>
          <p14:tracePt t="1816" x="3492500" y="1701800"/>
          <p14:tracePt t="1818" x="3479800" y="1701800"/>
          <p14:tracePt t="1819" x="3473450" y="1701800"/>
          <p14:tracePt t="1821" x="3467100" y="1701800"/>
          <p14:tracePt t="1822" x="3460750" y="1701800"/>
          <p14:tracePt t="1822" x="3454400" y="1708150"/>
          <p14:tracePt t="1823" x="3448050" y="1708150"/>
          <p14:tracePt t="1824" x="3441700" y="1708150"/>
          <p14:tracePt t="1825" x="3435350" y="1708150"/>
          <p14:tracePt t="1826" x="3427413" y="1708150"/>
          <p14:tracePt t="1827" x="3421063" y="1714500"/>
          <p14:tracePt t="1828" x="3408363" y="1714500"/>
          <p14:tracePt t="1830" x="3402013" y="1714500"/>
          <p14:tracePt t="1830" x="3395663" y="1714500"/>
          <p14:tracePt t="1831" x="3389313" y="1714500"/>
          <p14:tracePt t="1832" x="3382963" y="1714500"/>
          <p14:tracePt t="1833" x="3376613" y="1720850"/>
          <p14:tracePt t="1835" x="3370263" y="1720850"/>
          <p14:tracePt t="1835" x="3363913" y="1720850"/>
          <p14:tracePt t="1836" x="3357563" y="1727200"/>
          <p14:tracePt t="1838" x="3344863" y="1727200"/>
          <p14:tracePt t="1839" x="3338513" y="1727200"/>
          <p14:tracePt t="1840" x="3332163" y="1733550"/>
          <p14:tracePt t="1841" x="3325813" y="1733550"/>
          <p14:tracePt t="1842" x="3319463" y="1739900"/>
          <p14:tracePt t="1843" x="3313113" y="1739900"/>
          <p14:tracePt t="1844" x="3300413" y="1739900"/>
          <p14:tracePt t="1847" x="3294063" y="1739900"/>
          <p14:tracePt t="1847" x="3287713" y="1746250"/>
          <p14:tracePt t="1848" x="3275013" y="1746250"/>
          <p14:tracePt t="1849" x="3268663" y="1746250"/>
          <p14:tracePt t="1850" x="3262313" y="1752600"/>
          <p14:tracePt t="1852" x="3255963" y="1752600"/>
          <p14:tracePt t="1853" x="3243263" y="1752600"/>
          <p14:tracePt t="1855" x="3236913" y="1758950"/>
          <p14:tracePt t="1855" x="3230563" y="1758950"/>
          <p14:tracePt t="1856" x="3224213" y="1758950"/>
          <p14:tracePt t="1857" x="3217863" y="1765300"/>
          <p14:tracePt t="1859" x="3211513" y="1765300"/>
          <p14:tracePt t="1860" x="3205163" y="1771650"/>
          <p14:tracePt t="1861" x="3198813" y="1771650"/>
          <p14:tracePt t="1863" x="3192463" y="1771650"/>
          <p14:tracePt t="1863" x="3186113" y="1778000"/>
          <p14:tracePt t="1864" x="3179763" y="1778000"/>
          <p14:tracePt t="1865" x="3173413" y="1778000"/>
          <p14:tracePt t="1866" x="3167063" y="1778000"/>
          <p14:tracePt t="1867" x="3160713" y="1784350"/>
          <p14:tracePt t="1868" x="3154363" y="1784350"/>
          <p14:tracePt t="1869" x="3148013" y="1784350"/>
          <p14:tracePt t="1870" x="3141663" y="1790700"/>
          <p14:tracePt t="1872" x="3135313" y="1790700"/>
          <p14:tracePt t="1880" x="3090863" y="1809750"/>
          <p14:tracePt t="1880" x="3084513" y="1809750"/>
          <p14:tracePt t="1882" x="3078163" y="1809750"/>
          <p14:tracePt t="1883" x="3071813" y="1816100"/>
          <p14:tracePt t="1885" x="3065463" y="1816100"/>
          <p14:tracePt t="1886" x="3059113" y="1822450"/>
          <p14:tracePt t="1888" x="3052763" y="1822450"/>
          <p14:tracePt t="1888" x="3052763" y="1828800"/>
          <p14:tracePt t="1889" x="3046413" y="1828800"/>
          <p14:tracePt t="1890" x="3040063" y="1835150"/>
          <p14:tracePt t="1892" x="3033713" y="1835150"/>
          <p14:tracePt t="1893" x="3033713" y="1841500"/>
          <p14:tracePt t="1894" x="3027363" y="1841500"/>
          <p14:tracePt t="1895" x="3021013" y="1841500"/>
          <p14:tracePt t="1896" x="3014663" y="1847850"/>
          <p14:tracePt t="1898" x="3008313" y="1854200"/>
          <p14:tracePt t="1900" x="3001963" y="1854200"/>
          <p14:tracePt t="1901" x="2995613" y="1860550"/>
          <p14:tracePt t="1902" x="2989263" y="1860550"/>
          <p14:tracePt t="1903" x="2989263" y="1866900"/>
          <p14:tracePt t="1905" x="2982913" y="1866900"/>
          <p14:tracePt t="1905" x="2976563" y="1873250"/>
          <p14:tracePt t="1907" x="2968625" y="1879600"/>
          <p14:tracePt t="1908" x="2962275" y="1879600"/>
          <p14:tracePt t="1909" x="2955925" y="1885950"/>
          <p14:tracePt t="1910" x="2949575" y="1885950"/>
          <p14:tracePt t="1911" x="2943225" y="1892300"/>
          <p14:tracePt t="1913" x="2936875" y="1892300"/>
          <p14:tracePt t="1913" x="2936875" y="1898650"/>
          <p14:tracePt t="1914" x="2930525" y="1898650"/>
          <p14:tracePt t="1915" x="2924175" y="1905000"/>
          <p14:tracePt t="1916" x="2917825" y="1911350"/>
          <p14:tracePt t="1917" x="2911475" y="1911350"/>
          <p14:tracePt t="1919" x="2905125" y="1917700"/>
          <p14:tracePt t="1919" x="2898775" y="1917700"/>
          <p14:tracePt t="1922" x="2886075" y="1924050"/>
          <p14:tracePt t="1922" x="2879725" y="1931988"/>
          <p14:tracePt t="1923" x="2873375" y="1938338"/>
          <p14:tracePt t="1924" x="2867025" y="1938338"/>
          <p14:tracePt t="1925" x="2860675" y="1944688"/>
          <p14:tracePt t="1926" x="2854325" y="1944688"/>
          <p14:tracePt t="1927" x="2847975" y="1951038"/>
          <p14:tracePt t="1928" x="2835275" y="1957388"/>
          <p14:tracePt t="1930" x="2828925" y="1957388"/>
          <p14:tracePt t="1930" x="2822575" y="1963738"/>
          <p14:tracePt t="1931" x="2816225" y="1970088"/>
          <p14:tracePt t="1932" x="2803525" y="1970088"/>
          <p14:tracePt t="1933" x="2803525" y="1976438"/>
          <p14:tracePt t="1934" x="2790825" y="1976438"/>
          <p14:tracePt t="1935" x="2784475" y="1982788"/>
          <p14:tracePt t="1936" x="2771775" y="1989138"/>
          <p14:tracePt t="1938" x="2765425" y="1989138"/>
          <p14:tracePt t="1938" x="2759075" y="1995488"/>
          <p14:tracePt t="1939" x="2752725" y="2001838"/>
          <p14:tracePt t="1940" x="2746375" y="2001838"/>
          <p14:tracePt t="1941" x="2740025" y="2008188"/>
          <p14:tracePt t="1942" x="2727325" y="2008188"/>
          <p14:tracePt t="1943" x="2720975" y="2014538"/>
          <p14:tracePt t="1944" x="2708275" y="2020888"/>
          <p14:tracePt t="1945" x="2701925" y="2020888"/>
          <p14:tracePt t="1946" x="2695575" y="2027238"/>
          <p14:tracePt t="1947" x="2689225" y="2027238"/>
          <p14:tracePt t="1948" x="2676525" y="2033588"/>
          <p14:tracePt t="1949" x="2670175" y="2039938"/>
          <p14:tracePt t="1950" x="2657475" y="2039938"/>
          <p14:tracePt t="1951" x="2651125" y="2046288"/>
          <p14:tracePt t="1952" x="2644775" y="2046288"/>
          <p14:tracePt t="1953" x="2632075" y="2052638"/>
          <p14:tracePt t="1955" x="2625725" y="2052638"/>
          <p14:tracePt t="1955" x="2619375" y="2058988"/>
          <p14:tracePt t="1956" x="2606675" y="2065338"/>
          <p14:tracePt t="1957" x="2600325" y="2071688"/>
          <p14:tracePt t="1958" x="2593975" y="2071688"/>
          <p14:tracePt t="1959" x="2581275" y="2078038"/>
          <p14:tracePt t="1960" x="2574925" y="2078038"/>
          <p14:tracePt t="1961" x="2568575" y="2084388"/>
          <p14:tracePt t="1963" x="2555875" y="2084388"/>
          <p14:tracePt t="1963" x="2549525" y="2090738"/>
          <p14:tracePt t="1964" x="2536825" y="2090738"/>
          <p14:tracePt t="1965" x="2530475" y="2097088"/>
          <p14:tracePt t="1966" x="2524125" y="2097088"/>
          <p14:tracePt t="1967" x="2517775" y="2103438"/>
          <p14:tracePt t="1968" x="2509838" y="2103438"/>
          <p14:tracePt t="1969" x="2503488" y="2109788"/>
          <p14:tracePt t="1971" x="2490788" y="2116138"/>
          <p14:tracePt t="1972" x="2484438" y="2116138"/>
          <p14:tracePt t="1973" x="2478088" y="2116138"/>
          <p14:tracePt t="1974" x="2471738" y="2122488"/>
          <p14:tracePt t="1975" x="2465388" y="2122488"/>
          <p14:tracePt t="1976" x="2459038" y="2128838"/>
          <p14:tracePt t="1977" x="2452688" y="2128838"/>
          <p14:tracePt t="1978" x="2446338" y="2135188"/>
          <p14:tracePt t="1980" x="2439988" y="2135188"/>
          <p14:tracePt t="1980" x="2433638" y="2135188"/>
          <p14:tracePt t="1981" x="2427288" y="2141538"/>
          <p14:tracePt t="1982" x="2420938" y="2141538"/>
          <p14:tracePt t="1984" x="2414588" y="2147888"/>
          <p14:tracePt t="1985" x="2408238" y="2147888"/>
          <p14:tracePt t="1986" x="2401888" y="2154238"/>
          <p14:tracePt t="1988" x="2395538" y="2154238"/>
          <p14:tracePt t="1989" x="2389188" y="2160588"/>
          <p14:tracePt t="1990" x="2382838" y="2160588"/>
          <p14:tracePt t="1991" x="2376488" y="2160588"/>
          <p14:tracePt t="1992" x="2376488" y="2166938"/>
          <p14:tracePt t="1993" x="2370138" y="2166938"/>
          <p14:tracePt t="1994" x="2363788" y="2166938"/>
          <p14:tracePt t="1996" x="2357438" y="2173288"/>
          <p14:tracePt t="1997" x="2351088" y="2173288"/>
          <p14:tracePt t="1999" x="2344738" y="2179638"/>
          <p14:tracePt t="2000" x="2338388" y="2179638"/>
          <p14:tracePt t="2002" x="2332038" y="2185988"/>
          <p14:tracePt t="2005" x="2325688" y="2185988"/>
          <p14:tracePt t="2005" x="2319338" y="2192338"/>
          <p14:tracePt t="2007" x="2312988" y="2192338"/>
          <p14:tracePt t="2008" x="2312988" y="2198688"/>
          <p14:tracePt t="2009" x="2306638" y="2198688"/>
          <p14:tracePt t="2010" x="2300288" y="2198688"/>
          <p14:tracePt t="2013" x="2293938" y="2205038"/>
          <p14:tracePt t="2014" x="2287588" y="2205038"/>
          <p14:tracePt t="2016" x="2281238" y="2211388"/>
          <p14:tracePt t="2017" x="2274888" y="2211388"/>
          <p14:tracePt t="2019" x="2268538" y="2217738"/>
          <p14:tracePt t="2021" x="2262188" y="2217738"/>
          <p14:tracePt t="2022" x="2262188" y="2224088"/>
          <p14:tracePt t="2023" x="2255838" y="2224088"/>
          <p14:tracePt t="2026" x="2249488" y="2224088"/>
          <p14:tracePt t="2029" x="2243138" y="2230438"/>
          <p14:tracePt t="2030" x="2236788" y="2230438"/>
          <p14:tracePt t="2032" x="2236788" y="2236788"/>
          <p14:tracePt t="2033" x="2230438" y="2236788"/>
          <p14:tracePt t="2035" x="2230438" y="2243138"/>
          <p14:tracePt t="2036" x="2224088" y="2243138"/>
          <p14:tracePt t="2038" x="2217738" y="2243138"/>
          <p14:tracePt t="2041" x="2217738" y="2249488"/>
          <p14:tracePt t="2044" x="2211388" y="2249488"/>
          <p14:tracePt t="2049" x="2211388" y="2255838"/>
          <p14:tracePt t="2058" x="2205038" y="2255838"/>
          <p14:tracePt t="2135" x="2211388" y="2255838"/>
          <p14:tracePt t="2142" x="2217738" y="2255838"/>
          <p14:tracePt t="2144" x="2224088" y="2255838"/>
          <p14:tracePt t="2146" x="2230438" y="2255838"/>
          <p14:tracePt t="2149" x="2236788" y="2255838"/>
          <p14:tracePt t="2151" x="2243138" y="2255838"/>
          <p14:tracePt t="2154" x="2249488" y="2255838"/>
          <p14:tracePt t="2156" x="2255838" y="2255838"/>
          <p14:tracePt t="2157" x="2255838" y="2249488"/>
          <p14:tracePt t="2158" x="2262188" y="2249488"/>
          <p14:tracePt t="2160" x="2268538" y="2249488"/>
          <p14:tracePt t="2163" x="2274888" y="2249488"/>
          <p14:tracePt t="2163" x="2281238" y="2249488"/>
          <p14:tracePt t="2165" x="2287588" y="2249488"/>
          <p14:tracePt t="2166" x="2293938" y="2249488"/>
          <p14:tracePt t="2168" x="2300288" y="2243138"/>
          <p14:tracePt t="2169" x="2306638" y="2243138"/>
          <p14:tracePt t="2171" x="2312988" y="2236788"/>
          <p14:tracePt t="2171" x="2319338" y="2236788"/>
          <p14:tracePt t="2173" x="2325688" y="2236788"/>
          <p14:tracePt t="2174" x="2332038" y="2236788"/>
          <p14:tracePt t="2175" x="2338388" y="2236788"/>
          <p14:tracePt t="2177" x="2344738" y="2236788"/>
          <p14:tracePt t="2178" x="2351088" y="2236788"/>
          <p14:tracePt t="2180" x="2357438" y="2230438"/>
          <p14:tracePt t="2180" x="2363788" y="2230438"/>
          <p14:tracePt t="2181" x="2370138" y="2230438"/>
          <p14:tracePt t="2182" x="2376488" y="2230438"/>
          <p14:tracePt t="2183" x="2382838" y="2230438"/>
          <p14:tracePt t="2184" x="2395538" y="2224088"/>
          <p14:tracePt t="2186" x="2401888" y="2224088"/>
          <p14:tracePt t="2188" x="2408238" y="2224088"/>
          <p14:tracePt t="2189" x="2414588" y="2224088"/>
          <p14:tracePt t="2189" x="2427288" y="2217738"/>
          <p14:tracePt t="2190" x="2433638" y="2217738"/>
          <p14:tracePt t="2191" x="2446338" y="2217738"/>
          <p14:tracePt t="2192" x="2452688" y="2217738"/>
          <p14:tracePt t="2195" x="2465388" y="2217738"/>
          <p14:tracePt t="2196" x="2484438" y="2211388"/>
          <p14:tracePt t="2197" x="2490788" y="2211388"/>
          <p14:tracePt t="2198" x="2503488" y="2211388"/>
          <p14:tracePt t="2199" x="2509838" y="2211388"/>
          <p14:tracePt t="2200" x="2517775" y="2211388"/>
          <p14:tracePt t="2201" x="2524125" y="2211388"/>
          <p14:tracePt t="2202" x="2536825" y="2211388"/>
          <p14:tracePt t="2205" x="2555875" y="2211388"/>
          <p14:tracePt t="2205" x="2562225" y="2205038"/>
          <p14:tracePt t="2206" x="2568575" y="2205038"/>
          <p14:tracePt t="2207" x="2581275" y="2205038"/>
          <p14:tracePt t="2208" x="2587625" y="2205038"/>
          <p14:tracePt t="2210" x="2593975" y="2205038"/>
          <p14:tracePt t="2210" x="2606675" y="2205038"/>
          <p14:tracePt t="2212" x="2619375" y="2205038"/>
          <p14:tracePt t="2213" x="2625725" y="2205038"/>
          <p14:tracePt t="2213" x="2632075" y="2205038"/>
          <p14:tracePt t="2214" x="2638425" y="2205038"/>
          <p14:tracePt t="2215" x="2644775" y="2205038"/>
          <p14:tracePt t="2216" x="2657475" y="2205038"/>
          <p14:tracePt t="2217" x="2663825" y="2198688"/>
          <p14:tracePt t="2218" x="2670175" y="2198688"/>
          <p14:tracePt t="2219" x="2676525" y="2198688"/>
          <p14:tracePt t="2221" x="2682875" y="2198688"/>
          <p14:tracePt t="2221" x="2689225" y="2198688"/>
          <p14:tracePt t="2222" x="2695575" y="2198688"/>
          <p14:tracePt t="2223" x="2708275" y="2198688"/>
          <p14:tracePt t="2224" x="2714625" y="2198688"/>
          <p14:tracePt t="2226" x="2720975" y="2198688"/>
          <p14:tracePt t="2226" x="2727325" y="2198688"/>
          <p14:tracePt t="2227" x="2733675" y="2198688"/>
          <p14:tracePt t="2229" x="2746375" y="2198688"/>
          <p14:tracePt t="2230" x="2752725" y="2192338"/>
          <p14:tracePt t="2231" x="2759075" y="2192338"/>
          <p14:tracePt t="2232" x="2765425" y="2192338"/>
          <p14:tracePt t="2233" x="2771775" y="2192338"/>
          <p14:tracePt t="2235" x="2778125" y="2192338"/>
          <p14:tracePt t="2237" x="2784475" y="2192338"/>
          <p14:tracePt t="2238" x="2790825" y="2192338"/>
          <p14:tracePt t="2238" x="2797175" y="2192338"/>
          <p14:tracePt t="2239" x="2803525" y="2192338"/>
          <p14:tracePt t="2241" x="2809875" y="2192338"/>
          <p14:tracePt t="2243" x="2816225" y="2192338"/>
          <p14:tracePt t="2243" x="2822575" y="2192338"/>
          <p14:tracePt t="2244" x="2828925" y="2192338"/>
          <p14:tracePt t="2246" x="2835275" y="2192338"/>
          <p14:tracePt t="2246" x="2841625" y="2192338"/>
          <p14:tracePt t="2248" x="2847975" y="2192338"/>
          <p14:tracePt t="2249" x="2854325" y="2192338"/>
          <p14:tracePt t="2250" x="2860675" y="2192338"/>
          <p14:tracePt t="2251" x="2867025" y="2192338"/>
          <p14:tracePt t="2254" x="2873375" y="2192338"/>
          <p14:tracePt t="2254" x="2879725" y="2192338"/>
          <p14:tracePt t="2255" x="2886075" y="2192338"/>
          <p14:tracePt t="2256" x="2892425" y="2192338"/>
          <p14:tracePt t="2258" x="2898775" y="2192338"/>
          <p14:tracePt t="2259" x="2905125" y="2192338"/>
          <p14:tracePt t="2260" x="2911475" y="2192338"/>
          <p14:tracePt t="2263" x="2917825" y="2192338"/>
          <p14:tracePt t="2263" x="2924175" y="2192338"/>
          <p14:tracePt t="2264" x="2930525" y="2192338"/>
          <p14:tracePt t="2265" x="2936875" y="2192338"/>
          <p14:tracePt t="2266" x="2943225" y="2192338"/>
          <p14:tracePt t="2267" x="2949575" y="2192338"/>
          <p14:tracePt t="2269" x="2955925" y="2192338"/>
          <p14:tracePt t="2271" x="2962275" y="2192338"/>
          <p14:tracePt t="2271" x="2968625" y="2192338"/>
          <p14:tracePt t="2273" x="2976563" y="2192338"/>
          <p14:tracePt t="2273" x="2982913" y="2192338"/>
          <p14:tracePt t="2274" x="2989263" y="2192338"/>
          <p14:tracePt t="2275" x="2995613" y="2192338"/>
          <p14:tracePt t="2276" x="3001963" y="2192338"/>
          <p14:tracePt t="2277" x="3008313" y="2192338"/>
          <p14:tracePt t="2279" x="3014663" y="2192338"/>
          <p14:tracePt t="2279" x="3021013" y="2192338"/>
          <p14:tracePt t="2281" x="3033713" y="2192338"/>
          <p14:tracePt t="2283" x="3040063" y="2192338"/>
          <p14:tracePt t="2284" x="3046413" y="2192338"/>
          <p14:tracePt t="2285" x="3052763" y="2192338"/>
          <p14:tracePt t="2287" x="3071813" y="2192338"/>
          <p14:tracePt t="2288" x="3078163" y="2192338"/>
          <p14:tracePt t="2290" x="3090863" y="2192338"/>
          <p14:tracePt t="2292" x="3097213" y="2192338"/>
          <p14:tracePt t="2292" x="3103563" y="2192338"/>
          <p14:tracePt t="2293" x="3109913" y="2192338"/>
          <p14:tracePt t="2294" x="3122613" y="2192338"/>
          <p14:tracePt t="2296" x="3135313" y="2192338"/>
          <p14:tracePt t="2297" x="3141663" y="2192338"/>
          <p14:tracePt t="2298" x="3148013" y="2192338"/>
          <p14:tracePt t="2299" x="3154363" y="2192338"/>
          <p14:tracePt t="2300" x="3167063" y="2192338"/>
          <p14:tracePt t="2301" x="3173413" y="2192338"/>
          <p14:tracePt t="2302" x="3179763" y="2192338"/>
          <p14:tracePt t="2304" x="3186113" y="2192338"/>
          <p14:tracePt t="2304" x="3192463" y="2192338"/>
          <p14:tracePt t="2305" x="3198813" y="2192338"/>
          <p14:tracePt t="2306" x="3211513" y="2192338"/>
          <p14:tracePt t="2307" x="3217863" y="2192338"/>
          <p14:tracePt t="2308" x="3230563" y="2192338"/>
          <p14:tracePt t="2310" x="3236913" y="2192338"/>
          <p14:tracePt t="2312" x="3255963" y="2192338"/>
          <p14:tracePt t="2313" x="3268663" y="2192338"/>
          <p14:tracePt t="2314" x="3275013" y="2192338"/>
          <p14:tracePt t="2315" x="3281363" y="2192338"/>
          <p14:tracePt t="2316" x="3287713" y="2192338"/>
          <p14:tracePt t="2317" x="3294063" y="2192338"/>
          <p14:tracePt t="2318" x="3306763" y="2192338"/>
          <p14:tracePt t="2319" x="3313113" y="2192338"/>
          <p14:tracePt t="2321" x="3319463" y="2192338"/>
          <p14:tracePt t="2321" x="3332163" y="2192338"/>
          <p14:tracePt t="2322" x="3338513" y="2192338"/>
          <p14:tracePt t="2323" x="3344863" y="2192338"/>
          <p14:tracePt t="2324" x="3351213" y="2192338"/>
          <p14:tracePt t="2325" x="3357563" y="2192338"/>
          <p14:tracePt t="2326" x="3363913" y="2192338"/>
          <p14:tracePt t="2327" x="3376613" y="2192338"/>
          <p14:tracePt t="2329" x="3382963" y="2192338"/>
          <p14:tracePt t="2329" x="3389313" y="2192338"/>
          <p14:tracePt t="2330" x="3395663" y="2192338"/>
          <p14:tracePt t="2331" x="3402013" y="2192338"/>
          <p14:tracePt t="2332" x="3408363" y="2192338"/>
          <p14:tracePt t="2333" x="3414713" y="2192338"/>
          <p14:tracePt t="2334" x="3421063" y="2192338"/>
          <p14:tracePt t="2335" x="3427413" y="2192338"/>
          <p14:tracePt t="2337" x="3435350" y="2192338"/>
          <p14:tracePt t="2338" x="3441700" y="2192338"/>
          <p14:tracePt t="2339" x="3448050" y="2192338"/>
          <p14:tracePt t="2340" x="3454400" y="2192338"/>
          <p14:tracePt t="2341" x="3460750" y="2192338"/>
          <p14:tracePt t="2343" x="3467100" y="2192338"/>
          <p14:tracePt t="2344" x="3473450" y="2192338"/>
          <p14:tracePt t="2346" x="3479800" y="2192338"/>
          <p14:tracePt t="2348" x="3486150" y="2192338"/>
          <p14:tracePt t="2349" x="3492500" y="2192338"/>
          <p14:tracePt t="2352" x="3498850" y="2192338"/>
          <p14:tracePt t="2354" x="3505200" y="2192338"/>
          <p14:tracePt t="2356" x="3511550" y="2192338"/>
          <p14:tracePt t="2359" x="3517900" y="2192338"/>
          <p14:tracePt t="2365" x="3524250" y="2192338"/>
          <p14:tracePt t="2552" x="3530600" y="2192338"/>
          <p14:tracePt t="2740" x="3530600" y="2185988"/>
          <p14:tracePt t="2821" x="3530600" y="2179638"/>
          <p14:tracePt t="2826" x="3524250" y="2179638"/>
          <p14:tracePt t="2828" x="3517900" y="2179638"/>
          <p14:tracePt t="2837" x="3511550" y="2173288"/>
          <p14:tracePt t="2839" x="3505200" y="2173288"/>
          <p14:tracePt t="2842" x="3498850" y="2173288"/>
          <p14:tracePt t="2845" x="3498850" y="2166938"/>
          <p14:tracePt t="2846" x="3492500" y="2166938"/>
          <p14:tracePt t="2849" x="3486150" y="2166938"/>
          <p14:tracePt t="2851" x="3486150" y="2160588"/>
          <p14:tracePt t="2853" x="3479800" y="2160588"/>
          <p14:tracePt t="2856" x="3473450" y="2160588"/>
          <p14:tracePt t="2858" x="3467100" y="2160588"/>
          <p14:tracePt t="2861" x="3460750" y="2160588"/>
          <p14:tracePt t="2863" x="3454400" y="2160588"/>
          <p14:tracePt t="2864" x="3448050" y="2160588"/>
          <p14:tracePt t="2868" x="3441700" y="2154238"/>
          <p14:tracePt t="2868" x="3435350" y="2154238"/>
          <p14:tracePt t="2870" x="3427413" y="2154238"/>
          <p14:tracePt t="2873" x="3421063" y="2154238"/>
          <p14:tracePt t="2873" x="3414713" y="2154238"/>
          <p14:tracePt t="2875" x="3408363" y="2154238"/>
          <p14:tracePt t="2878" x="3402013" y="2154238"/>
          <p14:tracePt t="2879" x="3395663" y="2154238"/>
          <p14:tracePt t="2887" x="3370263" y="2154238"/>
          <p14:tracePt t="2888" x="3363913" y="2154238"/>
          <p14:tracePt t="2890" x="3357563" y="2154238"/>
          <p14:tracePt t="2891" x="3351213" y="2154238"/>
          <p14:tracePt t="2895" x="3344863" y="2154238"/>
          <p14:tracePt t="2895" x="3338513" y="2154238"/>
          <p14:tracePt t="2897" x="3332163" y="2154238"/>
          <p14:tracePt t="2899" x="3325813" y="2154238"/>
          <p14:tracePt t="2901" x="3319463" y="2154238"/>
          <p14:tracePt t="2903" x="3313113" y="2154238"/>
          <p14:tracePt t="2904" x="3306763" y="2160588"/>
          <p14:tracePt t="2906" x="3300413" y="2160588"/>
          <p14:tracePt t="2908" x="3294063" y="2160588"/>
          <p14:tracePt t="2909" x="3287713" y="2160588"/>
          <p14:tracePt t="2912" x="3281363" y="2166938"/>
          <p14:tracePt t="2912" x="3275013" y="2166938"/>
          <p14:tracePt t="2914" x="3262313" y="2173288"/>
          <p14:tracePt t="2916" x="3255963" y="2173288"/>
          <p14:tracePt t="2919" x="3249613" y="2179638"/>
          <p14:tracePt t="2920" x="3243263" y="2179638"/>
          <p14:tracePt t="2920" x="3236913" y="2179638"/>
          <p14:tracePt t="2921" x="3230563" y="2185988"/>
          <p14:tracePt t="2922" x="3224213" y="2185988"/>
          <p14:tracePt t="2924" x="3217863" y="2192338"/>
          <p14:tracePt t="2926" x="3211513" y="2192338"/>
          <p14:tracePt t="2928" x="3198813" y="2198688"/>
          <p14:tracePt t="2930" x="3192463" y="2198688"/>
          <p14:tracePt t="2930" x="3192463" y="2205038"/>
          <p14:tracePt t="2931" x="3186113" y="2205038"/>
          <p14:tracePt t="2932" x="3179763" y="2205038"/>
          <p14:tracePt t="2934" x="3173413" y="2211388"/>
          <p14:tracePt t="2936" x="3160713" y="2211388"/>
          <p14:tracePt t="2937" x="3160713" y="2217738"/>
          <p14:tracePt t="2938" x="3154363" y="2217738"/>
          <p14:tracePt t="2939" x="3148013" y="2217738"/>
          <p14:tracePt t="2941" x="3148013" y="2224088"/>
          <p14:tracePt t="2941" x="3141663" y="2224088"/>
          <p14:tracePt t="2942" x="3135313" y="2224088"/>
          <p14:tracePt t="2945" x="3128963" y="2230438"/>
          <p14:tracePt t="2946" x="3122613" y="2230438"/>
          <p14:tracePt t="2946" x="3122613" y="2236788"/>
          <p14:tracePt t="2947" x="3116263" y="2236788"/>
          <p14:tracePt t="2948" x="3109913" y="2236788"/>
          <p14:tracePt t="2950" x="3103563" y="2243138"/>
          <p14:tracePt t="2953" x="3097213" y="2243138"/>
          <p14:tracePt t="2953" x="3090863" y="2243138"/>
          <p14:tracePt t="2954" x="3090863" y="2249488"/>
          <p14:tracePt t="2955" x="3084513" y="2249488"/>
          <p14:tracePt t="2956" x="3078163" y="2255838"/>
          <p14:tracePt t="2959" x="3071813" y="2255838"/>
          <p14:tracePt t="2961" x="3065463" y="2262188"/>
          <p14:tracePt t="2962" x="3059113" y="2262188"/>
          <p14:tracePt t="2964" x="3052763" y="2262188"/>
          <p14:tracePt t="2965" x="3052763" y="2268538"/>
          <p14:tracePt t="2966" x="3046413" y="2268538"/>
          <p14:tracePt t="2968" x="3040063" y="2268538"/>
          <p14:tracePt t="2969" x="3040063" y="2274888"/>
          <p14:tracePt t="2970" x="3033713" y="2274888"/>
          <p14:tracePt t="2972" x="3027363" y="2274888"/>
          <p14:tracePt t="2974" x="3021013" y="2281238"/>
          <p14:tracePt t="2978" x="3014663" y="2281238"/>
          <p14:tracePt t="2979" x="3008313" y="2281238"/>
          <p14:tracePt t="2980" x="3008313" y="2287588"/>
          <p14:tracePt t="2981" x="3001963" y="2287588"/>
          <p14:tracePt t="2984" x="2995613" y="2287588"/>
          <p14:tracePt t="2986" x="2989263" y="2293938"/>
          <p14:tracePt t="2988" x="2982913" y="2293938"/>
          <p14:tracePt t="2990" x="2982913" y="2300288"/>
          <p14:tracePt t="2991" x="2976563" y="2300288"/>
          <p14:tracePt t="2995" x="2968625" y="2300288"/>
          <p14:tracePt t="2996" x="2962275" y="2300288"/>
          <p14:tracePt t="2999" x="2955925" y="2300288"/>
          <p14:tracePt t="3000" x="2955925" y="2306638"/>
          <p14:tracePt t="3003" x="2949575" y="2306638"/>
          <p14:tracePt t="3005" x="2943225" y="2306638"/>
          <p14:tracePt t="3009" x="2943225" y="2312988"/>
          <p14:tracePt t="3011" x="2936875" y="2312988"/>
          <p14:tracePt t="3012" x="2930525" y="2312988"/>
          <p14:tracePt t="3015" x="2924175" y="2312988"/>
          <p14:tracePt t="3023" x="2917825" y="2312988"/>
          <p14:tracePt t="3031" x="2917825" y="2319338"/>
          <p14:tracePt t="3139" x="2924175" y="2319338"/>
          <p14:tracePt t="3145" x="2936875" y="2319338"/>
          <p14:tracePt t="3147" x="2943225" y="2319338"/>
          <p14:tracePt t="3149" x="2943225" y="2312988"/>
          <p14:tracePt t="3150" x="2949575" y="2312988"/>
          <p14:tracePt t="3152" x="2955925" y="2312988"/>
          <p14:tracePt t="3155" x="2962275" y="2312988"/>
          <p14:tracePt t="3157" x="2968625" y="2312988"/>
          <p14:tracePt t="3159" x="2976563" y="2312988"/>
          <p14:tracePt t="3161" x="2976563" y="2306638"/>
          <p14:tracePt t="3162" x="2982913" y="2306638"/>
          <p14:tracePt t="3164" x="2989263" y="2306638"/>
          <p14:tracePt t="3165" x="2995613" y="2306638"/>
          <p14:tracePt t="3167" x="3001963" y="2306638"/>
          <p14:tracePt t="3170" x="3008313" y="2306638"/>
          <p14:tracePt t="3170" x="3014663" y="2306638"/>
          <p14:tracePt t="3171" x="3021013" y="2306638"/>
          <p14:tracePt t="3172" x="3027363" y="2306638"/>
          <p14:tracePt t="3173" x="3027363" y="2300288"/>
          <p14:tracePt t="3174" x="3033713" y="2300288"/>
          <p14:tracePt t="3175" x="3040063" y="2300288"/>
          <p14:tracePt t="3176" x="3046413" y="2300288"/>
          <p14:tracePt t="3178" x="3052763" y="2300288"/>
          <p14:tracePt t="3179" x="3059113" y="2300288"/>
          <p14:tracePt t="3180" x="3065463" y="2300288"/>
          <p14:tracePt t="3181" x="3071813" y="2300288"/>
          <p14:tracePt t="3182" x="3078163" y="2300288"/>
          <p14:tracePt t="3184" x="3084513" y="2300288"/>
          <p14:tracePt t="3184" x="3090863" y="2300288"/>
          <p14:tracePt t="3186" x="3097213" y="2300288"/>
          <p14:tracePt t="3186" x="3103563" y="2300288"/>
          <p14:tracePt t="3187" x="3116263" y="2300288"/>
          <p14:tracePt t="3189" x="3122613" y="2300288"/>
          <p14:tracePt t="3190" x="3128963" y="2300288"/>
          <p14:tracePt t="3191" x="3135313" y="2300288"/>
          <p14:tracePt t="3193" x="3148013" y="2300288"/>
          <p14:tracePt t="3194" x="3154363" y="2300288"/>
          <p14:tracePt t="3195" x="3167063" y="2300288"/>
          <p14:tracePt t="3195" x="3173413" y="2300288"/>
          <p14:tracePt t="3196" x="3179763" y="2293938"/>
          <p14:tracePt t="3197" x="3186113" y="2293938"/>
          <p14:tracePt t="3198" x="3198813" y="2293938"/>
          <p14:tracePt t="3199" x="3205163" y="2293938"/>
          <p14:tracePt t="3200" x="3211513" y="2293938"/>
          <p14:tracePt t="3201" x="3224213" y="2293938"/>
          <p14:tracePt t="3203" x="3230563" y="2293938"/>
          <p14:tracePt t="3203" x="3243263" y="2293938"/>
          <p14:tracePt t="3204" x="3249613" y="2293938"/>
          <p14:tracePt t="3205" x="3262313" y="2293938"/>
          <p14:tracePt t="3206" x="3268663" y="2293938"/>
          <p14:tracePt t="3207" x="3275013" y="2293938"/>
          <p14:tracePt t="3208" x="3287713" y="2293938"/>
          <p14:tracePt t="3209" x="3294063" y="2293938"/>
          <p14:tracePt t="3211" x="3306763" y="2293938"/>
          <p14:tracePt t="3211" x="3313113" y="2293938"/>
          <p14:tracePt t="3212" x="3325813" y="2293938"/>
          <p14:tracePt t="3213" x="3332163" y="2293938"/>
          <p14:tracePt t="3214" x="3344863" y="2293938"/>
          <p14:tracePt t="3215" x="3351213" y="2293938"/>
          <p14:tracePt t="3216" x="3363913" y="2293938"/>
          <p14:tracePt t="3217" x="3376613" y="2293938"/>
          <p14:tracePt t="3219" x="3382963" y="2293938"/>
          <p14:tracePt t="3219" x="3395663" y="2293938"/>
          <p14:tracePt t="3220" x="3408363" y="2293938"/>
          <p14:tracePt t="3221" x="3421063" y="2293938"/>
          <p14:tracePt t="3222" x="3427413" y="2293938"/>
          <p14:tracePt t="3223" x="3441700" y="2300288"/>
          <p14:tracePt t="3225" x="3454400" y="2300288"/>
          <p14:tracePt t="3225" x="3460750" y="2300288"/>
          <p14:tracePt t="3227" x="3473450" y="2300288"/>
          <p14:tracePt t="3228" x="3486150" y="2300288"/>
          <p14:tracePt t="3228" x="3498850" y="2300288"/>
          <p14:tracePt t="3229" x="3505200" y="2300288"/>
          <p14:tracePt t="3230" x="3517900" y="2300288"/>
          <p14:tracePt t="3231" x="3530600" y="2300288"/>
          <p14:tracePt t="3232" x="3543300" y="2300288"/>
          <p14:tracePt t="3233" x="3549650" y="2300288"/>
          <p14:tracePt t="3234" x="3568700" y="2306638"/>
          <p14:tracePt t="3236" x="3575050" y="2306638"/>
          <p14:tracePt t="3236" x="3587750" y="2306638"/>
          <p14:tracePt t="3237" x="3600450" y="2306638"/>
          <p14:tracePt t="3238" x="3613150" y="2306638"/>
          <p14:tracePt t="3239" x="3619500" y="2306638"/>
          <p14:tracePt t="3241" x="3638550" y="2306638"/>
          <p14:tracePt t="3241" x="3644900" y="2306638"/>
          <p14:tracePt t="3242" x="3657600" y="2306638"/>
          <p14:tracePt t="3244" x="3670300" y="2306638"/>
          <p14:tracePt t="3244" x="3683000" y="2312988"/>
          <p14:tracePt t="3245" x="3689350" y="2312988"/>
          <p14:tracePt t="3246" x="3702050" y="2312988"/>
          <p14:tracePt t="3247" x="3714750" y="2312988"/>
          <p14:tracePt t="3248" x="3727450" y="2312988"/>
          <p14:tracePt t="3249" x="3733800" y="2312988"/>
          <p14:tracePt t="3250" x="3746500" y="2312988"/>
          <p14:tracePt t="3251" x="3759200" y="2312988"/>
          <p14:tracePt t="3252" x="3765550" y="2312988"/>
          <p14:tracePt t="3253" x="3778250" y="2312988"/>
          <p14:tracePt t="3254" x="3784600" y="2319338"/>
          <p14:tracePt t="3255" x="3797300" y="2319338"/>
          <p14:tracePt t="3256" x="3810000" y="2319338"/>
          <p14:tracePt t="3257" x="3816350" y="2319338"/>
          <p14:tracePt t="3258" x="3829050" y="2319338"/>
          <p14:tracePt t="3259" x="3835400" y="2319338"/>
          <p14:tracePt t="3261" x="3841750" y="2319338"/>
          <p14:tracePt t="3261" x="3854450" y="2319338"/>
          <p14:tracePt t="3262" x="3867150" y="2319338"/>
          <p14:tracePt t="3263" x="3873500" y="2319338"/>
          <p14:tracePt t="3264" x="3887788" y="2325688"/>
          <p14:tracePt t="3265" x="3894138" y="2325688"/>
          <p14:tracePt t="3266" x="3900488" y="2325688"/>
          <p14:tracePt t="3267" x="3906838" y="2325688"/>
          <p14:tracePt t="3269" x="3913188" y="2325688"/>
          <p14:tracePt t="3269" x="3925888" y="2325688"/>
          <p14:tracePt t="3270" x="3932238" y="2325688"/>
          <p14:tracePt t="3271" x="3938588" y="2325688"/>
          <p14:tracePt t="3272" x="3944938" y="2325688"/>
          <p14:tracePt t="3273" x="3951288" y="2325688"/>
          <p14:tracePt t="3274" x="3957638" y="2325688"/>
          <p14:tracePt t="3275" x="3963988" y="2325688"/>
          <p14:tracePt t="3277" x="3976688" y="2325688"/>
          <p14:tracePt t="3279" x="3983038" y="2325688"/>
          <p14:tracePt t="3281" x="3989388" y="2325688"/>
          <p14:tracePt t="3283" x="3995738" y="2325688"/>
          <p14:tracePt t="3286" x="4002088" y="2325688"/>
          <p14:tracePt t="3640" x="4002088" y="2332038"/>
          <p14:tracePt t="3647" x="3995738" y="2332038"/>
          <p14:tracePt t="3648" x="3989388" y="2332038"/>
          <p14:tracePt t="3649" x="3989388" y="2338388"/>
          <p14:tracePt t="3652" x="3983038" y="2338388"/>
          <p14:tracePt t="3655" x="3976688" y="2338388"/>
          <p14:tracePt t="3657" x="3970338" y="2344738"/>
          <p14:tracePt t="3660" x="3963988" y="2344738"/>
          <p14:tracePt t="3662" x="3957638" y="2344738"/>
          <p14:tracePt t="3664" x="3951288" y="2344738"/>
          <p14:tracePt t="3666" x="3944938" y="2344738"/>
          <p14:tracePt t="3668" x="3932238" y="2344738"/>
          <p14:tracePt t="3670" x="3925888" y="2344738"/>
          <p14:tracePt t="3672" x="3919538" y="2344738"/>
          <p14:tracePt t="3674" x="3913188" y="2344738"/>
          <p14:tracePt t="3675" x="3906838" y="2344738"/>
          <p14:tracePt t="3676" x="3900488" y="2344738"/>
          <p14:tracePt t="3677" x="3894138" y="2344738"/>
          <p14:tracePt t="3679" x="3887788" y="2344738"/>
          <p14:tracePt t="3679" x="3879850" y="2344738"/>
          <p14:tracePt t="3681" x="3867150" y="2344738"/>
          <p14:tracePt t="3681" x="3860800" y="2344738"/>
          <p14:tracePt t="3683" x="3854450" y="2344738"/>
          <p14:tracePt t="3685" x="3848100" y="2344738"/>
          <p14:tracePt t="3685" x="3841750" y="2344738"/>
          <p14:tracePt t="3687" x="3835400" y="2344738"/>
          <p14:tracePt t="3688" x="3829050" y="2344738"/>
          <p14:tracePt t="3688" x="3822700" y="2351088"/>
          <p14:tracePt t="3690" x="3816350" y="2351088"/>
          <p14:tracePt t="3691" x="3810000" y="2351088"/>
          <p14:tracePt t="3692" x="3803650" y="2351088"/>
          <p14:tracePt t="3694" x="3790950" y="2351088"/>
          <p14:tracePt t="3694" x="3784600" y="2351088"/>
          <p14:tracePt t="3695" x="3778250" y="2351088"/>
          <p14:tracePt t="3696" x="3771900" y="2351088"/>
          <p14:tracePt t="3698" x="3765550" y="2351088"/>
          <p14:tracePt t="3698" x="3759200" y="2351088"/>
          <p14:tracePt t="3700" x="3752850" y="2351088"/>
          <p14:tracePt t="3701" x="3740150" y="2351088"/>
          <p14:tracePt t="3702" x="3733800" y="2351088"/>
          <p14:tracePt t="3702" x="3727450" y="2351088"/>
          <p14:tracePt t="3703" x="3721100" y="2351088"/>
          <p14:tracePt t="3704" x="3714750" y="2351088"/>
          <p14:tracePt t="3705" x="3708400" y="2351088"/>
          <p14:tracePt t="3706" x="3702050" y="2351088"/>
          <p14:tracePt t="3708" x="3689350" y="2351088"/>
          <p14:tracePt t="3710" x="3676650" y="2351088"/>
          <p14:tracePt t="3710" x="3670300" y="2351088"/>
          <p14:tracePt t="3711" x="3657600" y="2351088"/>
          <p14:tracePt t="3712" x="3651250" y="2351088"/>
          <p14:tracePt t="3713" x="3644900" y="2351088"/>
          <p14:tracePt t="3714" x="3632200" y="2351088"/>
          <p14:tracePt t="3715" x="3625850" y="2351088"/>
          <p14:tracePt t="3716" x="3613150" y="2351088"/>
          <p14:tracePt t="3718" x="3600450" y="2351088"/>
          <p14:tracePt t="3719" x="3594100" y="2351088"/>
          <p14:tracePt t="3720" x="3581400" y="2351088"/>
          <p14:tracePt t="3721" x="3575050" y="2351088"/>
          <p14:tracePt t="3722" x="3562350" y="2351088"/>
          <p14:tracePt t="3724" x="3556000" y="2351088"/>
          <p14:tracePt t="3724" x="3549650" y="2351088"/>
          <p14:tracePt t="3725" x="3536950" y="2351088"/>
          <p14:tracePt t="3727" x="3530600" y="2351088"/>
          <p14:tracePt t="3727" x="3517900" y="2351088"/>
          <p14:tracePt t="3728" x="3505200" y="2351088"/>
          <p14:tracePt t="3729" x="3498850" y="2351088"/>
          <p14:tracePt t="3730" x="3486150" y="2351088"/>
          <p14:tracePt t="3731" x="3479800" y="2359025"/>
          <p14:tracePt t="3732" x="3473450" y="2359025"/>
          <p14:tracePt t="3733" x="3467100" y="2359025"/>
          <p14:tracePt t="3735" x="3454400" y="2359025"/>
          <p14:tracePt t="3735" x="3441700" y="2359025"/>
          <p14:tracePt t="3736" x="3435350" y="2359025"/>
          <p14:tracePt t="3737" x="3421063" y="2365375"/>
          <p14:tracePt t="3738" x="3414713" y="2365375"/>
          <p14:tracePt t="3740" x="3408363" y="2365375"/>
          <p14:tracePt t="3740" x="3395663" y="2365375"/>
          <p14:tracePt t="3741" x="3382963" y="2365375"/>
          <p14:tracePt t="3743" x="3357563" y="2365375"/>
          <p14:tracePt t="3745" x="3344863" y="2365375"/>
          <p14:tracePt t="3746" x="3332163" y="2365375"/>
          <p14:tracePt t="3747" x="3325813" y="2365375"/>
          <p14:tracePt t="3748" x="3306763" y="2371725"/>
          <p14:tracePt t="3749" x="3300413" y="2371725"/>
          <p14:tracePt t="3751" x="3281363" y="2371725"/>
          <p14:tracePt t="3752" x="3268663" y="2371725"/>
          <p14:tracePt t="3753" x="3255963" y="2371725"/>
          <p14:tracePt t="3754" x="3249613" y="2371725"/>
          <p14:tracePt t="3755" x="3236913" y="2378075"/>
          <p14:tracePt t="3757" x="3224213" y="2378075"/>
          <p14:tracePt t="3757" x="3211513" y="2378075"/>
          <p14:tracePt t="3758" x="3205163" y="2378075"/>
          <p14:tracePt t="3760" x="3198813" y="2378075"/>
          <p14:tracePt t="3760" x="3186113" y="2378075"/>
          <p14:tracePt t="3761" x="3173413" y="2378075"/>
          <p14:tracePt t="3762" x="3160713" y="2384425"/>
          <p14:tracePt t="3763" x="3154363" y="2384425"/>
          <p14:tracePt t="3764" x="3141663" y="2384425"/>
          <p14:tracePt t="3765" x="3135313" y="2384425"/>
          <p14:tracePt t="3766" x="3122613" y="2384425"/>
          <p14:tracePt t="3768" x="3116263" y="2390775"/>
          <p14:tracePt t="3768" x="3097213" y="2390775"/>
          <p14:tracePt t="3769" x="3090863" y="2397125"/>
          <p14:tracePt t="3770" x="3078163" y="2397125"/>
          <p14:tracePt t="3771" x="3071813" y="2403475"/>
          <p14:tracePt t="3773" x="3059113" y="2403475"/>
          <p14:tracePt t="3773" x="3052763" y="2403475"/>
          <p14:tracePt t="3774" x="3040063" y="2409825"/>
          <p14:tracePt t="3776" x="3014663" y="2409825"/>
          <p14:tracePt t="3777" x="3008313" y="2416175"/>
          <p14:tracePt t="3778" x="3001963" y="2416175"/>
          <p14:tracePt t="3779" x="2989263" y="2416175"/>
          <p14:tracePt t="3780" x="2976563" y="2422525"/>
          <p14:tracePt t="3781" x="2968625" y="2422525"/>
          <p14:tracePt t="3782" x="2955925" y="2422525"/>
          <p14:tracePt t="3783" x="2949575" y="2428875"/>
          <p14:tracePt t="3785" x="2936875" y="2435225"/>
          <p14:tracePt t="3785" x="2930525" y="2435225"/>
          <p14:tracePt t="3786" x="2917825" y="2435225"/>
          <p14:tracePt t="3787" x="2911475" y="2441575"/>
          <p14:tracePt t="3788" x="2898775" y="2441575"/>
          <p14:tracePt t="3789" x="2886075" y="2447925"/>
          <p14:tracePt t="3790" x="2879725" y="2447925"/>
          <p14:tracePt t="3791" x="2867025" y="2447925"/>
          <p14:tracePt t="3793" x="2860675" y="2454275"/>
          <p14:tracePt t="3793" x="2847975" y="2454275"/>
          <p14:tracePt t="3794" x="2841625" y="2460625"/>
          <p14:tracePt t="3795" x="2828925" y="2460625"/>
          <p14:tracePt t="3796" x="2816225" y="2460625"/>
          <p14:tracePt t="3797" x="2809875" y="2466975"/>
          <p14:tracePt t="3798" x="2803525" y="2473325"/>
          <p14:tracePt t="3799" x="2797175" y="2473325"/>
          <p14:tracePt t="3800" x="2784475" y="2479675"/>
          <p14:tracePt t="3801" x="2771775" y="2479675"/>
          <p14:tracePt t="3802" x="2765425" y="2486025"/>
          <p14:tracePt t="3804" x="2759075" y="2486025"/>
          <p14:tracePt t="3804" x="2746375" y="2492375"/>
          <p14:tracePt t="3805" x="2740025" y="2492375"/>
          <p14:tracePt t="3806" x="2727325" y="2498725"/>
          <p14:tracePt t="3807" x="2720975" y="2498725"/>
          <p14:tracePt t="3808" x="2708275" y="2505075"/>
          <p14:tracePt t="3810" x="2701925" y="2511425"/>
          <p14:tracePt t="3810" x="2689225" y="2517775"/>
          <p14:tracePt t="3811" x="2682875" y="2517775"/>
          <p14:tracePt t="3812" x="2676525" y="2524125"/>
          <p14:tracePt t="3813" x="2670175" y="2524125"/>
          <p14:tracePt t="3814" x="2663825" y="2530475"/>
          <p14:tracePt t="3815" x="2657475" y="2530475"/>
          <p14:tracePt t="3816" x="2651125" y="2536825"/>
          <p14:tracePt t="3818" x="2644775" y="2536825"/>
          <p14:tracePt t="3818" x="2638425" y="2543175"/>
          <p14:tracePt t="3820" x="2632075" y="2543175"/>
          <p14:tracePt t="3820" x="2625725" y="2549525"/>
          <p14:tracePt t="3821" x="2619375" y="2549525"/>
          <p14:tracePt t="3822" x="2613025" y="2555875"/>
          <p14:tracePt t="3823" x="2606675" y="2562225"/>
          <p14:tracePt t="3824" x="2600325" y="2562225"/>
          <p14:tracePt t="3826" x="2593975" y="2568575"/>
          <p14:tracePt t="3827" x="2587625" y="2574925"/>
          <p14:tracePt t="3828" x="2581275" y="2574925"/>
          <p14:tracePt t="3829" x="2574925" y="2581275"/>
          <p14:tracePt t="3830" x="2568575" y="2581275"/>
          <p14:tracePt t="3832" x="2562225" y="2587625"/>
          <p14:tracePt t="3835" x="2555875" y="2587625"/>
          <p14:tracePt t="3835" x="2549525" y="2593975"/>
          <p14:tracePt t="3837" x="2543175" y="2600325"/>
          <p14:tracePt t="3838" x="2536825" y="2600325"/>
          <p14:tracePt t="3839" x="2536825" y="2606675"/>
          <p14:tracePt t="3840" x="2530475" y="2606675"/>
          <p14:tracePt t="3843" x="2524125" y="2606675"/>
          <p14:tracePt t="3844" x="2517775" y="2613025"/>
          <p14:tracePt t="3846" x="2517775" y="2619375"/>
          <p14:tracePt t="3847" x="2509838" y="2619375"/>
          <p14:tracePt t="3849" x="2503488" y="2625725"/>
          <p14:tracePt t="3852" x="2497138" y="2625725"/>
          <p14:tracePt t="3854" x="2490788" y="2632075"/>
          <p14:tracePt t="3857" x="2484438" y="2638425"/>
          <p14:tracePt t="3860" x="2478088" y="2638425"/>
          <p14:tracePt t="3861" x="2478088" y="2644775"/>
          <p14:tracePt t="3863" x="2471738" y="2644775"/>
          <p14:tracePt t="3867" x="2465388" y="2644775"/>
          <p14:tracePt t="3868" x="2465388" y="2651125"/>
          <p14:tracePt t="3869" x="2459038" y="2651125"/>
          <p14:tracePt t="3870" x="2459038" y="2657475"/>
          <p14:tracePt t="3873" x="2452688" y="2657475"/>
          <p14:tracePt t="3874" x="2452688" y="2663825"/>
          <p14:tracePt t="3876" x="2446338" y="2663825"/>
          <p14:tracePt t="3879" x="2439988" y="2663825"/>
          <p14:tracePt t="3880" x="2439988" y="2670175"/>
          <p14:tracePt t="3885" x="2439988" y="2676525"/>
          <p14:tracePt t="3885" x="2433638" y="2676525"/>
          <p14:tracePt t="3887" x="2427288" y="2676525"/>
          <p14:tracePt t="3888" x="2427288" y="2682875"/>
          <p14:tracePt t="3891" x="2420938" y="2682875"/>
          <p14:tracePt t="3894" x="2420938" y="2689225"/>
          <p14:tracePt t="3896" x="2414588" y="2689225"/>
          <p14:tracePt t="3897" x="2414588" y="2695575"/>
          <p14:tracePt t="3899" x="2408238" y="2695575"/>
          <p14:tracePt t="3902" x="2408238" y="2701925"/>
          <p14:tracePt t="3904" x="2401888" y="2701925"/>
          <p14:tracePt t="3909" x="2401888" y="2708275"/>
          <p14:tracePt t="3912" x="2395538" y="2708275"/>
          <p14:tracePt t="3914" x="2395538" y="2714625"/>
          <p14:tracePt t="3918" x="2389188" y="2714625"/>
          <p14:tracePt t="3919" x="2389188" y="2720975"/>
          <p14:tracePt t="3928" x="2382838" y="2720975"/>
          <p14:tracePt t="3942" x="2382838" y="2727325"/>
          <p14:tracePt t="4040" x="2389188" y="2727325"/>
          <p14:tracePt t="4044" x="2395538" y="2727325"/>
          <p14:tracePt t="4046" x="2401888" y="2727325"/>
          <p14:tracePt t="4048" x="2408238" y="2727325"/>
          <p14:tracePt t="4051" x="2414588" y="2727325"/>
          <p14:tracePt t="4053" x="2420938" y="2727325"/>
          <p14:tracePt t="4055" x="2427288" y="2727325"/>
          <p14:tracePt t="4057" x="2433638" y="2727325"/>
          <p14:tracePt t="4060" x="2439988" y="2720975"/>
          <p14:tracePt t="4060" x="2446338" y="2720975"/>
          <p14:tracePt t="4062" x="2452688" y="2720975"/>
          <p14:tracePt t="4062" x="2459038" y="2720975"/>
          <p14:tracePt t="4064" x="2465388" y="2720975"/>
          <p14:tracePt t="4066" x="2471738" y="2720975"/>
          <p14:tracePt t="4067" x="2478088" y="2720975"/>
          <p14:tracePt t="4068" x="2484438" y="2720975"/>
          <p14:tracePt t="4069" x="2490788" y="2720975"/>
          <p14:tracePt t="4069" x="2497138" y="2720975"/>
          <p14:tracePt t="4070" x="2509838" y="2720975"/>
          <p14:tracePt t="4072" x="2524125" y="2720975"/>
          <p14:tracePt t="4074" x="2536825" y="2720975"/>
          <p14:tracePt t="4076" x="2543175" y="2720975"/>
          <p14:tracePt t="4076" x="2555875" y="2720975"/>
          <p14:tracePt t="4077" x="2562225" y="2720975"/>
          <p14:tracePt t="4078" x="2568575" y="2720975"/>
          <p14:tracePt t="4079" x="2574925" y="2720975"/>
          <p14:tracePt t="4080" x="2587625" y="2720975"/>
          <p14:tracePt t="4081" x="2593975" y="2720975"/>
          <p14:tracePt t="4082" x="2606675" y="2720975"/>
          <p14:tracePt t="4085" x="2625725" y="2714625"/>
          <p14:tracePt t="4085" x="2638425" y="2714625"/>
          <p14:tracePt t="4087" x="2644775" y="2714625"/>
          <p14:tracePt t="4087" x="2651125" y="2714625"/>
          <p14:tracePt t="4088" x="2663825" y="2714625"/>
          <p14:tracePt t="4089" x="2676525" y="2714625"/>
          <p14:tracePt t="4090" x="2689225" y="2714625"/>
          <p14:tracePt t="4092" x="2695575" y="2714625"/>
          <p14:tracePt t="4093" x="2714625" y="2714625"/>
          <p14:tracePt t="4093" x="2720975" y="2714625"/>
          <p14:tracePt t="4094" x="2727325" y="2714625"/>
          <p14:tracePt t="4095" x="2740025" y="2714625"/>
          <p14:tracePt t="4096" x="2752725" y="2714625"/>
          <p14:tracePt t="4097" x="2765425" y="2714625"/>
          <p14:tracePt t="4098" x="2784475" y="2708275"/>
          <p14:tracePt t="4100" x="2797175" y="2708275"/>
          <p14:tracePt t="4101" x="2803525" y="2708275"/>
          <p14:tracePt t="4102" x="2828925" y="2708275"/>
          <p14:tracePt t="4103" x="2841625" y="2708275"/>
          <p14:tracePt t="4104" x="2854325" y="2708275"/>
          <p14:tracePt t="4105" x="2867025" y="2708275"/>
          <p14:tracePt t="4106" x="2886075" y="2708275"/>
          <p14:tracePt t="4107" x="2892425" y="2708275"/>
          <p14:tracePt t="4109" x="2905125" y="2708275"/>
          <p14:tracePt t="4109" x="2924175" y="2708275"/>
          <p14:tracePt t="4110" x="2936875" y="2708275"/>
          <p14:tracePt t="4111" x="2949575" y="2708275"/>
          <p14:tracePt t="4112" x="2962275" y="2708275"/>
          <p14:tracePt t="4113" x="2976563" y="2708275"/>
          <p14:tracePt t="4114" x="2989263" y="2708275"/>
          <p14:tracePt t="4116" x="3008313" y="2708275"/>
          <p14:tracePt t="4116" x="3021013" y="2708275"/>
          <p14:tracePt t="4118" x="3033713" y="2708275"/>
          <p14:tracePt t="4118" x="3046413" y="2708275"/>
          <p14:tracePt t="4119" x="3065463" y="2708275"/>
          <p14:tracePt t="4120" x="3071813" y="2708275"/>
          <p14:tracePt t="4121" x="3084513" y="2708275"/>
          <p14:tracePt t="4122" x="3103563" y="2714625"/>
          <p14:tracePt t="4123" x="3116263" y="2714625"/>
          <p14:tracePt t="4124" x="3128963" y="2714625"/>
          <p14:tracePt t="4126" x="3148013" y="2714625"/>
          <p14:tracePt t="4126" x="3160713" y="2714625"/>
          <p14:tracePt t="4127" x="3167063" y="2714625"/>
          <p14:tracePt t="4128" x="3186113" y="2714625"/>
          <p14:tracePt t="4129" x="3198813" y="2720975"/>
          <p14:tracePt t="4130" x="3211513" y="2720975"/>
          <p14:tracePt t="4131" x="3224213" y="2720975"/>
          <p14:tracePt t="4132" x="3243263" y="2720975"/>
          <p14:tracePt t="4134" x="3262313" y="2720975"/>
          <p14:tracePt t="4135" x="3281363" y="2727325"/>
          <p14:tracePt t="4136" x="3294063" y="2727325"/>
          <p14:tracePt t="4137" x="3306763" y="2727325"/>
          <p14:tracePt t="4138" x="3325813" y="2727325"/>
          <p14:tracePt t="4139" x="3338513" y="2727325"/>
          <p14:tracePt t="4141" x="3351213" y="2727325"/>
          <p14:tracePt t="4141" x="3357563" y="2727325"/>
          <p14:tracePt t="4143" x="3370263" y="2727325"/>
          <p14:tracePt t="4143" x="3389313" y="2733675"/>
          <p14:tracePt t="4144" x="3402013" y="2733675"/>
          <p14:tracePt t="4145" x="3414713" y="2733675"/>
          <p14:tracePt t="4146" x="3435350" y="2740025"/>
          <p14:tracePt t="4147" x="3448050" y="2740025"/>
          <p14:tracePt t="4148" x="3454400" y="2740025"/>
          <p14:tracePt t="4149" x="3467100" y="2740025"/>
          <p14:tracePt t="4151" x="3479800" y="2740025"/>
          <p14:tracePt t="4152" x="3498850" y="2740025"/>
          <p14:tracePt t="4152" x="3511550" y="2740025"/>
          <p14:tracePt t="4153" x="3524250" y="2746375"/>
          <p14:tracePt t="4154" x="3530600" y="2746375"/>
          <p14:tracePt t="4155" x="3543300" y="2746375"/>
          <p14:tracePt t="4156" x="3562350" y="2746375"/>
          <p14:tracePt t="4157" x="3575050" y="2746375"/>
          <p14:tracePt t="4159" x="3587750" y="2752725"/>
          <p14:tracePt t="4159" x="3600450" y="2752725"/>
          <p14:tracePt t="4160" x="3619500" y="2752725"/>
          <p14:tracePt t="4161" x="3625850" y="2752725"/>
          <p14:tracePt t="4162" x="3638550" y="2752725"/>
          <p14:tracePt t="4163" x="3651250" y="2752725"/>
          <p14:tracePt t="4164" x="3663950" y="2759075"/>
          <p14:tracePt t="4165" x="3683000" y="2759075"/>
          <p14:tracePt t="4166" x="3695700" y="2765425"/>
          <p14:tracePt t="4168" x="3708400" y="2765425"/>
          <p14:tracePt t="4168" x="3714750" y="2765425"/>
          <p14:tracePt t="4169" x="3727450" y="2765425"/>
          <p14:tracePt t="4170" x="3740150" y="2765425"/>
          <p14:tracePt t="4171" x="3752850" y="2771775"/>
          <p14:tracePt t="4172" x="3771900" y="2771775"/>
          <p14:tracePt t="4173" x="3784600" y="2771775"/>
          <p14:tracePt t="4174" x="3797300" y="2771775"/>
          <p14:tracePt t="4176" x="3803650" y="2771775"/>
          <p14:tracePt t="4176" x="3816350" y="2771775"/>
          <p14:tracePt t="4177" x="3829050" y="2771775"/>
          <p14:tracePt t="4178" x="3841750" y="2771775"/>
          <p14:tracePt t="4179" x="3854450" y="2771775"/>
          <p14:tracePt t="4180" x="3867150" y="2778125"/>
          <p14:tracePt t="4181" x="3879850" y="2778125"/>
          <p14:tracePt t="4182" x="3887788" y="2778125"/>
          <p14:tracePt t="4184" x="3906838" y="2778125"/>
          <p14:tracePt t="4184" x="3919538" y="2778125"/>
          <p14:tracePt t="4185" x="3925888" y="2778125"/>
          <p14:tracePt t="4186" x="3944938" y="2778125"/>
          <p14:tracePt t="4187" x="3951288" y="2784475"/>
          <p14:tracePt t="4188" x="3963988" y="2784475"/>
          <p14:tracePt t="4189" x="3976688" y="2784475"/>
          <p14:tracePt t="4190" x="3983038" y="2784475"/>
          <p14:tracePt t="4192" x="4008438" y="2784475"/>
          <p14:tracePt t="4193" x="4021138" y="2784475"/>
          <p14:tracePt t="4194" x="4033838" y="2784475"/>
          <p14:tracePt t="4195" x="4040188" y="2784475"/>
          <p14:tracePt t="4196" x="4046538" y="2792413"/>
          <p14:tracePt t="4197" x="4065588" y="2792413"/>
          <p14:tracePt t="4198" x="4071938" y="2792413"/>
          <p14:tracePt t="4199" x="4090988" y="2792413"/>
          <p14:tracePt t="4201" x="4097338" y="2792413"/>
          <p14:tracePt t="4201" x="4110038" y="2792413"/>
          <p14:tracePt t="4202" x="4116388" y="2792413"/>
          <p14:tracePt t="4203" x="4129088" y="2792413"/>
          <p14:tracePt t="4204" x="4141788" y="2792413"/>
          <p14:tracePt t="4205" x="4148138" y="2792413"/>
          <p14:tracePt t="4206" x="4160838" y="2792413"/>
          <p14:tracePt t="4207" x="4167188" y="2792413"/>
          <p14:tracePt t="4209" x="4179888" y="2792413"/>
          <p14:tracePt t="4210" x="4186238" y="2792413"/>
          <p14:tracePt t="4210" x="4198938" y="2798763"/>
          <p14:tracePt t="4211" x="4205288" y="2798763"/>
          <p14:tracePt t="4212" x="4217988" y="2798763"/>
          <p14:tracePt t="4213" x="4224338" y="2798763"/>
          <p14:tracePt t="4214" x="4237038" y="2798763"/>
          <p14:tracePt t="4215" x="4249738" y="2798763"/>
          <p14:tracePt t="4217" x="4262438" y="2798763"/>
          <p14:tracePt t="4218" x="4268788" y="2798763"/>
          <p14:tracePt t="4219" x="4281488" y="2798763"/>
          <p14:tracePt t="4220" x="4287838" y="2805113"/>
          <p14:tracePt t="4221" x="4294188" y="2805113"/>
          <p14:tracePt t="4222" x="4306888" y="2805113"/>
          <p14:tracePt t="4223" x="4313238" y="2805113"/>
          <p14:tracePt t="4224" x="4319588" y="2805113"/>
          <p14:tracePt t="4226" x="4332288" y="2805113"/>
          <p14:tracePt t="4226" x="4338638" y="2805113"/>
          <p14:tracePt t="4227" x="4346575" y="2805113"/>
          <p14:tracePt t="4228" x="4359275" y="2805113"/>
          <p14:tracePt t="4229" x="4365625" y="2805113"/>
          <p14:tracePt t="4230" x="4371975" y="2805113"/>
          <p14:tracePt t="4231" x="4378325" y="2805113"/>
          <p14:tracePt t="4232" x="4384675" y="2805113"/>
          <p14:tracePt t="4234" x="4391025" y="2805113"/>
          <p14:tracePt t="4234" x="4397375" y="2805113"/>
          <p14:tracePt t="4235" x="4403725" y="2805113"/>
          <p14:tracePt t="4236" x="4410075" y="2805113"/>
          <p14:tracePt t="4238" x="4416425" y="2805113"/>
          <p14:tracePt t="4239" x="4422775" y="2805113"/>
          <p14:tracePt t="4240" x="4429125" y="2805113"/>
          <p14:tracePt t="4243" x="4441825" y="2805113"/>
          <p14:tracePt t="4243" x="4448175" y="2805113"/>
          <p14:tracePt t="4244" x="4454525" y="2805113"/>
          <p14:tracePt t="4245" x="4460875" y="2805113"/>
          <p14:tracePt t="4246" x="4467225" y="2805113"/>
          <p14:tracePt t="4248" x="4473575" y="2805113"/>
          <p14:tracePt t="4251" x="4479925" y="2805113"/>
          <p14:tracePt t="4252" x="4486275" y="2805113"/>
          <p14:tracePt t="4254" x="4492625" y="2805113"/>
          <p14:tracePt t="4256" x="4498975" y="2805113"/>
          <p14:tracePt t="4259" x="4505325" y="2805113"/>
          <p14:tracePt t="4264" x="4511675" y="2805113"/>
          <p14:tracePt t="4324" x="4518025" y="2805113"/>
          <p14:tracePt t="4910" x="4511675" y="2805113"/>
          <p14:tracePt t="4915" x="4505325" y="2805113"/>
          <p14:tracePt t="4917" x="4498975" y="2805113"/>
          <p14:tracePt t="4918" x="4492625" y="2805113"/>
          <p14:tracePt t="4922" x="4486275" y="2805113"/>
          <p14:tracePt t="4925" x="4479925" y="2805113"/>
          <p14:tracePt t="4925" x="4473575" y="2805113"/>
          <p14:tracePt t="4929" x="4467225" y="2805113"/>
          <p14:tracePt t="4930" x="4460875" y="2805113"/>
          <p14:tracePt t="4931" x="4454525" y="2805113"/>
          <p14:tracePt t="4933" x="4448175" y="2805113"/>
          <p14:tracePt t="4933" x="4441825" y="2805113"/>
          <p14:tracePt t="4935" x="4435475" y="2805113"/>
          <p14:tracePt t="4935" x="4429125" y="2805113"/>
          <p14:tracePt t="4936" x="4422775" y="2805113"/>
          <p14:tracePt t="4938" x="4416425" y="2805113"/>
          <p14:tracePt t="4939" x="4410075" y="2805113"/>
          <p14:tracePt t="4940" x="4403725" y="2805113"/>
          <p14:tracePt t="4941" x="4397375" y="2805113"/>
          <p14:tracePt t="4941" x="4391025" y="2805113"/>
          <p14:tracePt t="4942" x="4384675" y="2805113"/>
          <p14:tracePt t="4943" x="4378325" y="2805113"/>
          <p14:tracePt t="4944" x="4365625" y="2805113"/>
          <p14:tracePt t="4945" x="4359275" y="2805113"/>
          <p14:tracePt t="4946" x="4352925" y="2805113"/>
          <p14:tracePt t="4947" x="4346575" y="2805113"/>
          <p14:tracePt t="4949" x="4319588" y="2805113"/>
          <p14:tracePt t="4950" x="4313238" y="2805113"/>
          <p14:tracePt t="4951" x="4300538" y="2805113"/>
          <p14:tracePt t="4952" x="4294188" y="2805113"/>
          <p14:tracePt t="4953" x="4287838" y="2805113"/>
          <p14:tracePt t="4954" x="4275138" y="2805113"/>
          <p14:tracePt t="4956" x="4262438" y="2805113"/>
          <p14:tracePt t="4956" x="4249738" y="2805113"/>
          <p14:tracePt t="4958" x="4237038" y="2805113"/>
          <p14:tracePt t="4958" x="4224338" y="2805113"/>
          <p14:tracePt t="4959" x="4205288" y="2811463"/>
          <p14:tracePt t="4960" x="4198938" y="2811463"/>
          <p14:tracePt t="4961" x="4179888" y="2811463"/>
          <p14:tracePt t="4962" x="4167188" y="2811463"/>
          <p14:tracePt t="4963" x="4154488" y="2817813"/>
          <p14:tracePt t="4964" x="4141788" y="2817813"/>
          <p14:tracePt t="4966" x="4122738" y="2817813"/>
          <p14:tracePt t="4966" x="4103688" y="2817813"/>
          <p14:tracePt t="4967" x="4097338" y="2824163"/>
          <p14:tracePt t="4968" x="4078288" y="2824163"/>
          <p14:tracePt t="4969" x="4059238" y="2824163"/>
          <p14:tracePt t="4970" x="4033838" y="2824163"/>
          <p14:tracePt t="4971" x="4021138" y="2824163"/>
          <p14:tracePt t="4972" x="4002088" y="2830513"/>
          <p14:tracePt t="4974" x="3970338" y="2836863"/>
          <p14:tracePt t="4975" x="3951288" y="2836863"/>
          <p14:tracePt t="4976" x="3925888" y="2836863"/>
          <p14:tracePt t="4977" x="3900488" y="2836863"/>
          <p14:tracePt t="4978" x="3879850" y="2843213"/>
          <p14:tracePt t="4979" x="3860800" y="2843213"/>
          <p14:tracePt t="4980" x="3848100" y="2849563"/>
          <p14:tracePt t="4981" x="3822700" y="2849563"/>
          <p14:tracePt t="4983" x="3803650" y="2849563"/>
          <p14:tracePt t="4983" x="3778250" y="2855913"/>
          <p14:tracePt t="4984" x="3759200" y="2862263"/>
          <p14:tracePt t="4985" x="3733800" y="2862263"/>
          <p14:tracePt t="4986" x="3708400" y="2862263"/>
          <p14:tracePt t="4987" x="3702050" y="2868613"/>
          <p14:tracePt t="4988" x="3676650" y="2868613"/>
          <p14:tracePt t="4989" x="3657600" y="2868613"/>
          <p14:tracePt t="4991" x="3638550" y="2868613"/>
          <p14:tracePt t="4991" x="3606800" y="2874963"/>
          <p14:tracePt t="4992" x="3587750" y="2881313"/>
          <p14:tracePt t="4994" x="3562350" y="2881313"/>
          <p14:tracePt t="4994" x="3549650" y="2881313"/>
          <p14:tracePt t="4995" x="3530600" y="2881313"/>
          <p14:tracePt t="4996" x="3505200" y="2887663"/>
          <p14:tracePt t="4997" x="3486150" y="2894013"/>
          <p14:tracePt t="4999" x="3441700" y="2894013"/>
          <p14:tracePt t="5000" x="3414713" y="2894013"/>
          <p14:tracePt t="5001" x="3402013" y="2900363"/>
          <p14:tracePt t="5002" x="3376613" y="2900363"/>
          <p14:tracePt t="5003" x="3357563" y="2900363"/>
          <p14:tracePt t="5004" x="3338513" y="2900363"/>
          <p14:tracePt t="5005" x="3319463" y="2900363"/>
          <p14:tracePt t="5006" x="3294063" y="2906713"/>
          <p14:tracePt t="5008" x="3275013" y="2906713"/>
          <p14:tracePt t="5008" x="3262313" y="2913063"/>
          <p14:tracePt t="5009" x="3236913" y="2913063"/>
          <p14:tracePt t="5010" x="3217863" y="2913063"/>
          <p14:tracePt t="5011" x="3198813" y="2913063"/>
          <p14:tracePt t="5012" x="3179763" y="2919413"/>
          <p14:tracePt t="5013" x="3154363" y="2919413"/>
          <p14:tracePt t="5014" x="3135313" y="2919413"/>
          <p14:tracePt t="5016" x="3128963" y="2925763"/>
          <p14:tracePt t="5016" x="3109913" y="2925763"/>
          <p14:tracePt t="5017" x="3084513" y="2925763"/>
          <p14:tracePt t="5018" x="3065463" y="2925763"/>
          <p14:tracePt t="5019" x="3046413" y="2932113"/>
          <p14:tracePt t="5020" x="3033713" y="2932113"/>
          <p14:tracePt t="5021" x="3021013" y="2932113"/>
          <p14:tracePt t="5022" x="3001963" y="2932113"/>
          <p14:tracePt t="5024" x="2968625" y="2938463"/>
          <p14:tracePt t="5025" x="2949575" y="2938463"/>
          <p14:tracePt t="5026" x="2930525" y="2944813"/>
          <p14:tracePt t="5027" x="2911475" y="2944813"/>
          <p14:tracePt t="5028" x="2905125" y="2944813"/>
          <p14:tracePt t="5029" x="2886075" y="2944813"/>
          <p14:tracePt t="5030" x="2867025" y="2951163"/>
          <p14:tracePt t="5031" x="2854325" y="2951163"/>
          <p14:tracePt t="5033" x="2841625" y="2951163"/>
          <p14:tracePt t="5033" x="2822575" y="2951163"/>
          <p14:tracePt t="5034" x="2803525" y="2951163"/>
          <p14:tracePt t="5035" x="2797175" y="2951163"/>
          <p14:tracePt t="5036" x="2784475" y="2957513"/>
          <p14:tracePt t="5037" x="2765425" y="2957513"/>
          <p14:tracePt t="5038" x="2752725" y="2957513"/>
          <p14:tracePt t="5039" x="2740025" y="2963863"/>
          <p14:tracePt t="5041" x="2727325" y="2963863"/>
          <p14:tracePt t="5041" x="2708275" y="2963863"/>
          <p14:tracePt t="5042" x="2701925" y="2963863"/>
          <p14:tracePt t="5044" x="2689225" y="2963863"/>
          <p14:tracePt t="5044" x="2676525" y="2963863"/>
          <p14:tracePt t="5045" x="2663825" y="2963863"/>
          <p14:tracePt t="5046" x="2644775" y="2970213"/>
          <p14:tracePt t="5047" x="2632075" y="2970213"/>
          <p14:tracePt t="5049" x="2619375" y="2970213"/>
          <p14:tracePt t="5049" x="2613025" y="2970213"/>
          <p14:tracePt t="5050" x="2593975" y="2970213"/>
          <p14:tracePt t="5051" x="2581275" y="2970213"/>
          <p14:tracePt t="5052" x="2574925" y="2970213"/>
          <p14:tracePt t="5053" x="2555875" y="2976563"/>
          <p14:tracePt t="5054" x="2549525" y="2976563"/>
          <p14:tracePt t="5055" x="2536825" y="2976563"/>
          <p14:tracePt t="5056" x="2530475" y="2976563"/>
          <p14:tracePt t="5058" x="2509838" y="2976563"/>
          <p14:tracePt t="5058" x="2503488" y="2976563"/>
          <p14:tracePt t="5059" x="2484438" y="2976563"/>
          <p14:tracePt t="5060" x="2478088" y="2976563"/>
          <p14:tracePt t="5061" x="2465388" y="2976563"/>
          <p14:tracePt t="5062" x="2459038" y="2982913"/>
          <p14:tracePt t="5063" x="2446338" y="2982913"/>
          <p14:tracePt t="5064" x="2433638" y="2982913"/>
          <p14:tracePt t="5066" x="2420938" y="2982913"/>
          <p14:tracePt t="5066" x="2408238" y="2982913"/>
          <p14:tracePt t="5067" x="2401888" y="2982913"/>
          <p14:tracePt t="5068" x="2389188" y="2982913"/>
          <p14:tracePt t="5069" x="2382838" y="2982913"/>
          <p14:tracePt t="5070" x="2376488" y="2982913"/>
          <p14:tracePt t="5071" x="2363788" y="2989263"/>
          <p14:tracePt t="5072" x="2351088" y="2989263"/>
          <p14:tracePt t="5074" x="2344738" y="2989263"/>
          <p14:tracePt t="5074" x="2332038" y="2989263"/>
          <p14:tracePt t="5075" x="2325688" y="2989263"/>
          <p14:tracePt t="5076" x="2319338" y="2989263"/>
          <p14:tracePt t="5077" x="2312988" y="2989263"/>
          <p14:tracePt t="5078" x="2300288" y="2989263"/>
          <p14:tracePt t="5079" x="2287588" y="2989263"/>
          <p14:tracePt t="5080" x="2281238" y="2989263"/>
          <p14:tracePt t="5081" x="2274888" y="2989263"/>
          <p14:tracePt t="5082" x="2262188" y="2989263"/>
          <p14:tracePt t="5084" x="2249488" y="2989263"/>
          <p14:tracePt t="5085" x="2243138" y="2989263"/>
          <p14:tracePt t="5086" x="2230438" y="2989263"/>
          <p14:tracePt t="5087" x="2224088" y="2989263"/>
          <p14:tracePt t="5088" x="2217738" y="2989263"/>
          <p14:tracePt t="5089" x="2205038" y="2995613"/>
          <p14:tracePt t="5091" x="2198688" y="2995613"/>
          <p14:tracePt t="5091" x="2192338" y="2995613"/>
          <p14:tracePt t="5092" x="2179638" y="2995613"/>
          <p14:tracePt t="5093" x="2173288" y="2995613"/>
          <p14:tracePt t="5094" x="2166938" y="2995613"/>
          <p14:tracePt t="5095" x="2154238" y="2995613"/>
          <p14:tracePt t="5096" x="2147888" y="2995613"/>
          <p14:tracePt t="5097" x="2141538" y="2995613"/>
          <p14:tracePt t="5099" x="2122488" y="2995613"/>
          <p14:tracePt t="5100" x="2116138" y="3001963"/>
          <p14:tracePt t="5101" x="2109788" y="3001963"/>
          <p14:tracePt t="5102" x="2097088" y="3001963"/>
          <p14:tracePt t="5103" x="2090738" y="3001963"/>
          <p14:tracePt t="5104" x="2078038" y="3001963"/>
          <p14:tracePt t="5105" x="2071688" y="3001963"/>
          <p14:tracePt t="5106" x="2065338" y="3001963"/>
          <p14:tracePt t="5108" x="2051050" y="3001963"/>
          <p14:tracePt t="5108" x="2044700" y="3001963"/>
          <p14:tracePt t="5109" x="2038350" y="3001963"/>
          <p14:tracePt t="5110" x="2032000" y="3001963"/>
          <p14:tracePt t="5111" x="2019300" y="3001963"/>
          <p14:tracePt t="5112" x="2006600" y="3001963"/>
          <p14:tracePt t="5114" x="1993900" y="3001963"/>
          <p14:tracePt t="5116" x="1981200" y="3001963"/>
          <p14:tracePt t="5116" x="1974850" y="3001963"/>
          <p14:tracePt t="5117" x="1968500" y="3001963"/>
          <p14:tracePt t="5118" x="1962150" y="3001963"/>
          <p14:tracePt t="5119" x="1949450" y="3008313"/>
          <p14:tracePt t="5120" x="1943100" y="3008313"/>
          <p14:tracePt t="5121" x="1936750" y="3008313"/>
          <p14:tracePt t="5122" x="1924050" y="3008313"/>
          <p14:tracePt t="5124" x="1911350" y="3008313"/>
          <p14:tracePt t="5125" x="1898650" y="3008313"/>
          <p14:tracePt t="5126" x="1892300" y="3008313"/>
          <p14:tracePt t="5128" x="1885950" y="3008313"/>
          <p14:tracePt t="5128" x="1873250" y="3008313"/>
          <p14:tracePt t="5129" x="1866900" y="3008313"/>
          <p14:tracePt t="5130" x="1854200" y="3008313"/>
          <p14:tracePt t="5131" x="1847850" y="3008313"/>
          <p14:tracePt t="5133" x="1841500" y="3008313"/>
          <p14:tracePt t="5133" x="1835150" y="3008313"/>
          <p14:tracePt t="5134" x="1822450" y="3008313"/>
          <p14:tracePt t="5135" x="1809750" y="3008313"/>
          <p14:tracePt t="5136" x="1803400" y="3008313"/>
          <p14:tracePt t="5137" x="1797050" y="3008313"/>
          <p14:tracePt t="5138" x="1790700" y="3014663"/>
          <p14:tracePt t="5139" x="1778000" y="3014663"/>
          <p14:tracePt t="5141" x="1771650" y="3014663"/>
          <p14:tracePt t="5141" x="1765300" y="3014663"/>
          <p14:tracePt t="5142" x="1752600" y="3014663"/>
          <p14:tracePt t="5144" x="1739900" y="3014663"/>
          <p14:tracePt t="5144" x="1733550" y="3014663"/>
          <p14:tracePt t="5146" x="1720850" y="3014663"/>
          <p14:tracePt t="5148" x="1708150" y="3014663"/>
          <p14:tracePt t="5149" x="1701800" y="3014663"/>
          <p14:tracePt t="5149" x="1695450" y="3014663"/>
          <p14:tracePt t="5150" x="1682750" y="3014663"/>
          <p14:tracePt t="5151" x="1676400" y="3014663"/>
          <p14:tracePt t="5152" x="1670050" y="3014663"/>
          <p14:tracePt t="5153" x="1657350" y="3014663"/>
          <p14:tracePt t="5154" x="1651000" y="3014663"/>
          <p14:tracePt t="5155" x="1638300" y="3014663"/>
          <p14:tracePt t="5157" x="1625600" y="3014663"/>
          <p14:tracePt t="5158" x="1619250" y="3014663"/>
          <p14:tracePt t="5160" x="1606550" y="3014663"/>
          <p14:tracePt t="5160" x="1598613" y="3014663"/>
          <p14:tracePt t="5161" x="1592263" y="3014663"/>
          <p14:tracePt t="5162" x="1579563" y="3014663"/>
          <p14:tracePt t="5163" x="1573213" y="3014663"/>
          <p14:tracePt t="5164" x="1566863" y="3014663"/>
          <p14:tracePt t="5166" x="1560513" y="3014663"/>
          <p14:tracePt t="5166" x="1554163" y="3014663"/>
          <p14:tracePt t="5167" x="1541463" y="3014663"/>
          <p14:tracePt t="5168" x="1535113" y="3021013"/>
          <p14:tracePt t="5169" x="1522413" y="3021013"/>
          <p14:tracePt t="5170" x="1516063" y="3021013"/>
          <p14:tracePt t="5171" x="1509713" y="3021013"/>
          <p14:tracePt t="5172" x="1503363" y="3021013"/>
          <p14:tracePt t="5174" x="1497013" y="3021013"/>
          <p14:tracePt t="5174" x="1490663" y="3021013"/>
          <p14:tracePt t="5175" x="1477963" y="3021013"/>
          <p14:tracePt t="5176" x="1471613" y="3021013"/>
          <p14:tracePt t="5177" x="1465263" y="3021013"/>
          <p14:tracePt t="5178" x="1458913" y="3021013"/>
          <p14:tracePt t="5179" x="1452563" y="3021013"/>
          <p14:tracePt t="5180" x="1446213" y="3021013"/>
          <p14:tracePt t="5182" x="1433513" y="3027363"/>
          <p14:tracePt t="5183" x="1427163" y="3027363"/>
          <p14:tracePt t="5184" x="1420813" y="3027363"/>
          <p14:tracePt t="5185" x="1414463" y="3027363"/>
          <p14:tracePt t="5186" x="1408113" y="3027363"/>
          <p14:tracePt t="5187" x="1401763" y="3027363"/>
          <p14:tracePt t="5188" x="1395413" y="3027363"/>
          <p14:tracePt t="5189" x="1389063" y="3033713"/>
          <p14:tracePt t="5191" x="1382713" y="3033713"/>
          <p14:tracePt t="5191" x="1376363" y="3033713"/>
          <p14:tracePt t="5193" x="1370013" y="3033713"/>
          <p14:tracePt t="5194" x="1363663" y="3033713"/>
          <p14:tracePt t="5195" x="1357313" y="3033713"/>
          <p14:tracePt t="5196" x="1350963" y="3040063"/>
          <p14:tracePt t="5197" x="1344613" y="3040063"/>
          <p14:tracePt t="5199" x="1338263" y="3040063"/>
          <p14:tracePt t="5199" x="1331913" y="3040063"/>
          <p14:tracePt t="5201" x="1325563" y="3040063"/>
          <p14:tracePt t="5202" x="1319213" y="3040063"/>
          <p14:tracePt t="5203" x="1312863" y="3046413"/>
          <p14:tracePt t="5206" x="1306513" y="3046413"/>
          <p14:tracePt t="5207" x="1300163" y="3046413"/>
          <p14:tracePt t="5208" x="1293813" y="3052763"/>
          <p14:tracePt t="5210" x="1287463" y="3052763"/>
          <p14:tracePt t="5211" x="1281113" y="3052763"/>
          <p14:tracePt t="5213" x="1274763" y="3052763"/>
          <p14:tracePt t="5215" x="1268413" y="3052763"/>
          <p14:tracePt t="5217" x="1262063" y="3059113"/>
          <p14:tracePt t="5219" x="1255713" y="3059113"/>
          <p14:tracePt t="5221" x="1249363" y="3059113"/>
          <p14:tracePt t="5224" x="1249363" y="3065463"/>
          <p14:tracePt t="5224" x="1243013" y="3065463"/>
          <p14:tracePt t="5226" x="1236663" y="3065463"/>
          <p14:tracePt t="5228" x="1236663" y="3071813"/>
          <p14:tracePt t="5230" x="1230313" y="3071813"/>
          <p14:tracePt t="5233" x="1223963" y="3071813"/>
          <p14:tracePt t="5235" x="1223963" y="3078163"/>
          <p14:tracePt t="5236" x="1217613" y="3078163"/>
          <p14:tracePt t="5239" x="1217613" y="3084513"/>
          <p14:tracePt t="5241" x="1211263" y="3084513"/>
          <p14:tracePt t="5243" x="1204913" y="3084513"/>
          <p14:tracePt t="5245" x="1204913" y="3090863"/>
          <p14:tracePt t="5249" x="1198563" y="3090863"/>
          <p14:tracePt t="5254" x="1198563" y="3097213"/>
          <p14:tracePt t="5258" x="1192213" y="3097213"/>
          <p14:tracePt t="5261" x="1192213" y="3103563"/>
          <p14:tracePt t="5263" x="1185863" y="3103563"/>
          <p14:tracePt t="5266" x="1185863" y="3109913"/>
          <p14:tracePt t="5275" x="1179513" y="3109913"/>
          <p14:tracePt t="5276" x="1179513" y="3116263"/>
          <p14:tracePt t="5285" x="1179513" y="3122613"/>
          <p14:tracePt t="5288" x="1179513" y="3128963"/>
          <p14:tracePt t="5296" x="1173163" y="3128963"/>
          <p14:tracePt t="5297" x="1173163" y="3135313"/>
          <p14:tracePt t="5302" x="1173163" y="3141663"/>
          <p14:tracePt t="5309" x="1173163" y="3148013"/>
          <p14:tracePt t="5316" x="1173163" y="3154363"/>
          <p14:tracePt t="5320" x="1173163" y="3160713"/>
          <p14:tracePt t="5324" x="1173163" y="3167063"/>
          <p14:tracePt t="5331" x="1173163" y="3173413"/>
          <p14:tracePt t="5334" x="1179513" y="3179763"/>
          <p14:tracePt t="5337" x="1185863" y="3179763"/>
          <p14:tracePt t="5338" x="1185863" y="3186113"/>
          <p14:tracePt t="5341" x="1192213" y="3186113"/>
          <p14:tracePt t="5343" x="1192213" y="3192463"/>
          <p14:tracePt t="5346" x="1198563" y="3192463"/>
          <p14:tracePt t="5348" x="1198563" y="3198813"/>
          <p14:tracePt t="5349" x="1204913" y="3198813"/>
          <p14:tracePt t="5353" x="1211263" y="3198813"/>
          <p14:tracePt t="5353" x="1211263" y="3205163"/>
          <p14:tracePt t="5357" x="1211263" y="3211513"/>
          <p14:tracePt t="5358" x="1217613" y="3211513"/>
          <p14:tracePt t="5360" x="1223963" y="3211513"/>
          <p14:tracePt t="5361" x="1223963" y="3219450"/>
          <p14:tracePt t="5362" x="1230313" y="3219450"/>
          <p14:tracePt t="5368" x="1236663" y="3219450"/>
          <p14:tracePt t="5368" x="1236663" y="3225800"/>
          <p14:tracePt t="5369" x="1243013" y="3225800"/>
          <p14:tracePt t="5374" x="1249363" y="3225800"/>
          <p14:tracePt t="5374" x="1249363" y="3232150"/>
          <p14:tracePt t="5376" x="1255713" y="3232150"/>
          <p14:tracePt t="5378" x="1255713" y="3238500"/>
          <p14:tracePt t="5379" x="1262063" y="3238500"/>
          <p14:tracePt t="5382" x="1268413" y="3238500"/>
          <p14:tracePt t="5385" x="1274763" y="3238500"/>
          <p14:tracePt t="5387" x="1274763" y="3244850"/>
          <p14:tracePt t="5388" x="1281113" y="3244850"/>
          <p14:tracePt t="5393" x="1287463" y="3244850"/>
          <p14:tracePt t="5393" x="1287463" y="3251200"/>
          <p14:tracePt t="5395" x="1293813" y="3251200"/>
          <p14:tracePt t="5399" x="1300163" y="3251200"/>
          <p14:tracePt t="5403" x="1306513" y="3251200"/>
          <p14:tracePt t="5404" x="1306513" y="3257550"/>
          <p14:tracePt t="5407" x="1312863" y="3257550"/>
          <p14:tracePt t="5410" x="1319213" y="3257550"/>
          <p14:tracePt t="5418" x="1325563" y="3257550"/>
          <p14:tracePt t="5423" x="1331913" y="3257550"/>
          <p14:tracePt t="5429" x="1338263" y="3257550"/>
          <p14:tracePt t="5436" x="1338263" y="3263900"/>
          <p14:tracePt t="5437" x="1344613" y="3263900"/>
          <p14:tracePt t="5442" x="1350963" y="3263900"/>
          <p14:tracePt t="5446" x="1357313" y="3263900"/>
          <p14:tracePt t="5454" x="1363663" y="3263900"/>
          <p14:tracePt t="5459" x="1370013" y="3263900"/>
          <p14:tracePt t="5463" x="1376363" y="3263900"/>
          <p14:tracePt t="5471" x="1382713" y="3263900"/>
          <p14:tracePt t="5476" x="1389063" y="3263900"/>
          <p14:tracePt t="5480" x="1395413" y="3263900"/>
          <p14:tracePt t="5486" x="1401763" y="3263900"/>
          <p14:tracePt t="5491" x="1408113" y="3263900"/>
          <p14:tracePt t="5494" x="1414463" y="3263900"/>
          <p14:tracePt t="5500" x="1420813" y="3263900"/>
          <p14:tracePt t="5501" x="1427163" y="3263900"/>
          <p14:tracePt t="5505" x="1433513" y="3263900"/>
          <p14:tracePt t="5508" x="1439863" y="3263900"/>
          <p14:tracePt t="5511" x="1446213" y="3263900"/>
          <p14:tracePt t="5515" x="1452563" y="3263900"/>
          <p14:tracePt t="5517" x="1458913" y="3263900"/>
          <p14:tracePt t="5519" x="1458913" y="3257550"/>
          <p14:tracePt t="5520" x="1465263" y="3257550"/>
          <p14:tracePt t="5524" x="1471613" y="3257550"/>
          <p14:tracePt t="5525" x="1477963" y="3257550"/>
          <p14:tracePt t="5527" x="1484313" y="3257550"/>
          <p14:tracePt t="5532" x="1490663" y="3257550"/>
          <p14:tracePt t="5533" x="1497013" y="3257550"/>
          <p14:tracePt t="5535" x="1503363" y="3257550"/>
          <p14:tracePt t="5537" x="1503363" y="3251200"/>
          <p14:tracePt t="5540" x="1509713" y="3251200"/>
          <p14:tracePt t="5541" x="1516063" y="3251200"/>
          <p14:tracePt t="5543" x="1522413" y="3251200"/>
          <p14:tracePt t="5546" x="1528763" y="3251200"/>
          <p14:tracePt t="5550" x="1535113" y="3251200"/>
          <p14:tracePt t="5551" x="1541463" y="3251200"/>
          <p14:tracePt t="5554" x="1547813" y="3251200"/>
          <p14:tracePt t="5557" x="1554163" y="3251200"/>
          <p14:tracePt t="5560" x="1560513" y="3251200"/>
          <p14:tracePt t="5563" x="1566863" y="3251200"/>
          <p14:tracePt t="5567" x="1573213" y="3251200"/>
          <p14:tracePt t="5568" x="1579563" y="3251200"/>
          <p14:tracePt t="5574" x="1585913" y="3244850"/>
          <p14:tracePt t="5575" x="1592263" y="3244850"/>
          <p14:tracePt t="5578" x="1598613" y="3244850"/>
          <p14:tracePt t="5582" x="1606550" y="3244850"/>
          <p14:tracePt t="5585" x="1612900" y="3244850"/>
          <p14:tracePt t="5587" x="1619250" y="3244850"/>
          <p14:tracePt t="5591" x="1625600" y="3244850"/>
          <p14:tracePt t="5594" x="1631950" y="3244850"/>
          <p14:tracePt t="5598" x="1638300" y="3244850"/>
          <p14:tracePt t="5603" x="1644650" y="3244850"/>
          <p14:tracePt t="5607" x="1651000" y="3244850"/>
          <p14:tracePt t="5615" x="1657350" y="3244850"/>
          <p14:tracePt t="5620" x="1663700" y="3244850"/>
          <p14:tracePt t="5628" x="1670050" y="3244850"/>
          <p14:tracePt t="5644" x="1676400" y="3244850"/>
          <p14:tracePt t="5955" x="1682750" y="3244850"/>
          <p14:tracePt t="5965" x="1689100" y="3244850"/>
          <p14:tracePt t="5969" x="1689100" y="3238500"/>
          <p14:tracePt t="5971" x="1695450" y="3238500"/>
          <p14:tracePt t="5974" x="1701800" y="3238500"/>
          <p14:tracePt t="5978" x="1708150" y="3238500"/>
          <p14:tracePt t="5981" x="1714500" y="3238500"/>
          <p14:tracePt t="5985" x="1720850" y="3238500"/>
          <p14:tracePt t="5986" x="1727200" y="3238500"/>
          <p14:tracePt t="5990" x="1733550" y="3238500"/>
          <p14:tracePt t="5992" x="1739900" y="3238500"/>
          <p14:tracePt t="5994" x="1746250" y="3238500"/>
          <p14:tracePt t="5997" x="1752600" y="3238500"/>
          <p14:tracePt t="5999" x="1758950" y="3238500"/>
          <p14:tracePt t="6001" x="1765300" y="3238500"/>
          <p14:tracePt t="6004" x="1771650" y="3238500"/>
          <p14:tracePt t="6005" x="1778000" y="3238500"/>
          <p14:tracePt t="6006" x="1784350" y="3238500"/>
          <p14:tracePt t="6007" x="1790700" y="3238500"/>
          <p14:tracePt t="6008" x="1797050" y="3238500"/>
          <p14:tracePt t="6011" x="1803400" y="3238500"/>
          <p14:tracePt t="6012" x="1809750" y="3238500"/>
          <p14:tracePt t="6014" x="1822450" y="3238500"/>
          <p14:tracePt t="6017" x="1828800" y="3238500"/>
          <p14:tracePt t="6018" x="1835150" y="3238500"/>
          <p14:tracePt t="6018" x="1841500" y="3238500"/>
          <p14:tracePt t="6020" x="1847850" y="3238500"/>
          <p14:tracePt t="6021" x="1854200" y="3238500"/>
          <p14:tracePt t="6023" x="1860550" y="3238500"/>
          <p14:tracePt t="6024" x="1866900" y="3238500"/>
          <p14:tracePt t="6024" x="1873250" y="3238500"/>
          <p14:tracePt t="6025" x="1879600" y="3238500"/>
          <p14:tracePt t="6027" x="1885950" y="3238500"/>
          <p14:tracePt t="6028" x="1892300" y="3238500"/>
          <p14:tracePt t="6029" x="1898650" y="3238500"/>
          <p14:tracePt t="6031" x="1905000" y="3238500"/>
          <p14:tracePt t="6032" x="1911350" y="3238500"/>
          <p14:tracePt t="6034" x="1917700" y="3238500"/>
          <p14:tracePt t="6034" x="1924050" y="3238500"/>
          <p14:tracePt t="6035" x="1924050" y="3232150"/>
          <p14:tracePt t="6036" x="1930400" y="3232150"/>
          <p14:tracePt t="6037" x="1936750" y="3232150"/>
          <p14:tracePt t="6039" x="1943100" y="3232150"/>
          <p14:tracePt t="6040" x="1949450" y="3232150"/>
          <p14:tracePt t="6041" x="1955800" y="3232150"/>
          <p14:tracePt t="6043" x="1962150" y="3232150"/>
          <p14:tracePt t="6044" x="1968500" y="3232150"/>
          <p14:tracePt t="6047" x="1974850" y="3232150"/>
          <p14:tracePt t="6049" x="1981200" y="3232150"/>
          <p14:tracePt t="6049" x="1987550" y="3232150"/>
          <p14:tracePt t="6050" x="1993900" y="3232150"/>
          <p14:tracePt t="6052" x="2000250" y="3232150"/>
          <p14:tracePt t="6054" x="2006600" y="3232150"/>
          <p14:tracePt t="6056" x="2012950" y="3225800"/>
          <p14:tracePt t="6058" x="2019300" y="3225800"/>
          <p14:tracePt t="6059" x="2025650" y="3225800"/>
          <p14:tracePt t="6061" x="2032000" y="3225800"/>
          <p14:tracePt t="6064" x="2038350" y="3225800"/>
          <p14:tracePt t="6065" x="2044700" y="3225800"/>
          <p14:tracePt t="6067" x="2051050" y="3225800"/>
          <p14:tracePt t="6069" x="2058988" y="3225800"/>
          <p14:tracePt t="6072" x="2065338" y="3225800"/>
          <p14:tracePt t="6073" x="2071688" y="3225800"/>
          <p14:tracePt t="6075" x="2078038" y="3225800"/>
          <p14:tracePt t="6078" x="2084388" y="3225800"/>
          <p14:tracePt t="6081" x="2090738" y="3225800"/>
          <p14:tracePt t="6082" x="2097088" y="3225800"/>
          <p14:tracePt t="6086" x="2103438" y="3225800"/>
          <p14:tracePt t="6087" x="2109788" y="3225800"/>
          <p14:tracePt t="6089" x="2116138" y="3225800"/>
          <p14:tracePt t="6092" x="2122488" y="3225800"/>
          <p14:tracePt t="6094" x="2128838" y="3225800"/>
          <p14:tracePt t="6096" x="2135188" y="3225800"/>
          <p14:tracePt t="6100" x="2141538" y="3225800"/>
          <p14:tracePt t="6102" x="2147888" y="3225800"/>
          <p14:tracePt t="6103" x="2154238" y="3225800"/>
          <p14:tracePt t="6107" x="2160588" y="3225800"/>
          <p14:tracePt t="6109" x="2166938" y="3225800"/>
          <p14:tracePt t="6111" x="2173288" y="3225800"/>
          <p14:tracePt t="6114" x="2179638" y="3225800"/>
          <p14:tracePt t="6117" x="2185988" y="3225800"/>
          <p14:tracePt t="6118" x="2192338" y="3225800"/>
          <p14:tracePt t="6122" x="2198688" y="3225800"/>
          <p14:tracePt t="6123" x="2205038" y="3225800"/>
          <p14:tracePt t="6125" x="2211388" y="3225800"/>
          <p14:tracePt t="6128" x="2217738" y="3225800"/>
          <p14:tracePt t="6131" x="2224088" y="3225800"/>
          <p14:tracePt t="6133" x="2230438" y="3225800"/>
          <p14:tracePt t="6134" x="2236788" y="3225800"/>
          <p14:tracePt t="6136" x="2243138" y="3225800"/>
          <p14:tracePt t="6137" x="2249488" y="3225800"/>
          <p14:tracePt t="6139" x="2255838" y="3225800"/>
          <p14:tracePt t="6141" x="2262188" y="3225800"/>
          <p14:tracePt t="6142" x="2268538" y="3225800"/>
          <p14:tracePt t="6144" x="2274888" y="3225800"/>
          <p14:tracePt t="6145" x="2281238" y="3225800"/>
          <p14:tracePt t="6147" x="2287588" y="3225800"/>
          <p14:tracePt t="6148" x="2293938" y="3225800"/>
          <p14:tracePt t="6149" x="2300288" y="3225800"/>
          <p14:tracePt t="6150" x="2306638" y="3225800"/>
          <p14:tracePt t="6151" x="2312988" y="3225800"/>
          <p14:tracePt t="6152" x="2319338" y="3225800"/>
          <p14:tracePt t="6155" x="2325688" y="3225800"/>
          <p14:tracePt t="6156" x="2332038" y="3225800"/>
          <p14:tracePt t="6156" x="2338388" y="3225800"/>
          <p14:tracePt t="6157" x="2344738" y="3225800"/>
          <p14:tracePt t="6158" x="2351088" y="3225800"/>
          <p14:tracePt t="6159" x="2357438" y="3225800"/>
          <p14:tracePt t="6160" x="2363788" y="3225800"/>
          <p14:tracePt t="6161" x="2370138" y="3225800"/>
          <p14:tracePt t="6163" x="2376488" y="3225800"/>
          <p14:tracePt t="6164" x="2382838" y="3225800"/>
          <p14:tracePt t="6165" x="2389188" y="3225800"/>
          <p14:tracePt t="6166" x="2395538" y="3225800"/>
          <p14:tracePt t="6167" x="2401888" y="3225800"/>
          <p14:tracePt t="6168" x="2408238" y="3225800"/>
          <p14:tracePt t="6169" x="2414588" y="3225800"/>
          <p14:tracePt t="6170" x="2420938" y="3225800"/>
          <p14:tracePt t="6172" x="2427288" y="3225800"/>
          <p14:tracePt t="6173" x="2433638" y="3225800"/>
          <p14:tracePt t="6173" x="2439988" y="3225800"/>
          <p14:tracePt t="6174" x="2446338" y="3219450"/>
          <p14:tracePt t="6175" x="2452688" y="3219450"/>
          <p14:tracePt t="6176" x="2459038" y="3219450"/>
          <p14:tracePt t="6177" x="2465388" y="3219450"/>
          <p14:tracePt t="6178" x="2471738" y="3219450"/>
          <p14:tracePt t="6179" x="2478088" y="3219450"/>
          <p14:tracePt t="6181" x="2484438" y="3219450"/>
          <p14:tracePt t="6181" x="2490788" y="3219450"/>
          <p14:tracePt t="6182" x="2503488" y="3219450"/>
          <p14:tracePt t="6184" x="2509838" y="3219450"/>
          <p14:tracePt t="6185" x="2517775" y="3219450"/>
          <p14:tracePt t="6186" x="2524125" y="3219450"/>
          <p14:tracePt t="6187" x="2530475" y="3219450"/>
          <p14:tracePt t="6189" x="2536825" y="3219450"/>
          <p14:tracePt t="6189" x="2543175" y="3219450"/>
          <p14:tracePt t="6190" x="2549525" y="3219450"/>
          <p14:tracePt t="6191" x="2555875" y="3219450"/>
          <p14:tracePt t="6192" x="2562225" y="3219450"/>
          <p14:tracePt t="6194" x="2568575" y="3219450"/>
          <p14:tracePt t="6195" x="2574925" y="3211513"/>
          <p14:tracePt t="6197" x="2581275" y="3211513"/>
          <p14:tracePt t="6198" x="2587625" y="3211513"/>
          <p14:tracePt t="6199" x="2593975" y="3211513"/>
          <p14:tracePt t="6200" x="2600325" y="3211513"/>
          <p14:tracePt t="6201" x="2606675" y="3211513"/>
          <p14:tracePt t="6203" x="2613025" y="3211513"/>
          <p14:tracePt t="6206" x="2619375" y="3211513"/>
          <p14:tracePt t="6206" x="2625725" y="3211513"/>
          <p14:tracePt t="6207" x="2632075" y="3211513"/>
          <p14:tracePt t="6209" x="2638425" y="3211513"/>
          <p14:tracePt t="6212" x="2644775" y="3211513"/>
          <p14:tracePt t="6214" x="2651125" y="3211513"/>
          <p14:tracePt t="6216" x="2657475" y="3211513"/>
          <p14:tracePt t="6218" x="2663825" y="3211513"/>
          <p14:tracePt t="6220" x="2670175" y="3211513"/>
          <p14:tracePt t="6225" x="2676525" y="3211513"/>
          <p14:tracePt t="6231" x="2682875" y="3211513"/>
          <p14:tracePt t="6378" x="2689225" y="3211513"/>
          <p14:tracePt t="6390" x="2695575" y="3211513"/>
          <p14:tracePt t="6400" x="2701925" y="3211513"/>
          <p14:tracePt t="6405" x="2708275" y="3211513"/>
          <p14:tracePt t="6416" x="2714625" y="3211513"/>
          <p14:tracePt t="6421" x="2720975" y="3211513"/>
          <p14:tracePt t="6426" x="2727325" y="3211513"/>
          <p14:tracePt t="6435" x="2733675" y="3211513"/>
          <p14:tracePt t="6444" x="2740025" y="3211513"/>
          <p14:tracePt t="6449" x="2746375" y="3211513"/>
          <p14:tracePt t="6462" x="2752725" y="3211513"/>
          <p14:tracePt t="6469" x="2759075" y="3211513"/>
          <p14:tracePt t="6474" x="2765425" y="3211513"/>
          <p14:tracePt t="6483" x="2771775" y="3211513"/>
          <p14:tracePt t="6488" x="2778125" y="3211513"/>
          <p14:tracePt t="6493" x="2784475" y="3211513"/>
          <p14:tracePt t="6500" x="2790825" y="3211513"/>
          <p14:tracePt t="6505" x="2797175" y="3211513"/>
          <p14:tracePt t="6508" x="2803525" y="3211513"/>
          <p14:tracePt t="6516" x="2809875" y="3211513"/>
          <p14:tracePt t="6518" x="2809875" y="3205163"/>
          <p14:tracePt t="6522" x="2816225" y="3205163"/>
          <p14:tracePt t="6536" x="2822575" y="3205163"/>
          <p14:tracePt t="6647" x="2828925" y="3205163"/>
          <p14:tracePt t="6655" x="2828925" y="3198813"/>
          <p14:tracePt t="6656" x="2835275" y="3198813"/>
          <p14:tracePt t="6661" x="2841625" y="3198813"/>
          <p14:tracePt t="6666" x="2847975" y="3198813"/>
          <p14:tracePt t="6670" x="2854325" y="3198813"/>
          <p14:tracePt t="6674" x="2860675" y="3198813"/>
          <p14:tracePt t="6678" x="2867025" y="3198813"/>
          <p14:tracePt t="6680" x="2873375" y="3198813"/>
          <p14:tracePt t="6685" x="2879725" y="3198813"/>
          <p14:tracePt t="6689" x="2886075" y="3192463"/>
          <p14:tracePt t="6690" x="2892425" y="3192463"/>
          <p14:tracePt t="6693" x="2898775" y="3192463"/>
          <p14:tracePt t="6697" x="2905125" y="3192463"/>
          <p14:tracePt t="6698" x="2911475" y="3192463"/>
          <p14:tracePt t="6702" x="2917825" y="3192463"/>
          <p14:tracePt t="6705" x="2924175" y="3192463"/>
          <p14:tracePt t="6707" x="2930525" y="3192463"/>
          <p14:tracePt t="6710" x="2936875" y="3192463"/>
          <p14:tracePt t="6712" x="2943225" y="3192463"/>
          <p14:tracePt t="6715" x="2949575" y="3192463"/>
          <p14:tracePt t="6717" x="2955925" y="3192463"/>
          <p14:tracePt t="6720" x="2962275" y="3192463"/>
          <p14:tracePt t="6722" x="2968625" y="3192463"/>
          <p14:tracePt t="6724" x="2976563" y="3192463"/>
          <p14:tracePt t="6726" x="2982913" y="3192463"/>
          <p14:tracePt t="6727" x="2989263" y="3192463"/>
          <p14:tracePt t="6730" x="2995613" y="3192463"/>
          <p14:tracePt t="6732" x="3001963" y="3192463"/>
          <p14:tracePt t="6733" x="3008313" y="3192463"/>
          <p14:tracePt t="6736" x="3014663" y="3192463"/>
          <p14:tracePt t="6738" x="3021013" y="3192463"/>
          <p14:tracePt t="6739" x="3027363" y="3192463"/>
          <p14:tracePt t="6743" x="3033713" y="3192463"/>
          <p14:tracePt t="6743" x="3040063" y="3192463"/>
          <p14:tracePt t="6746" x="3052763" y="3192463"/>
          <p14:tracePt t="6748" x="3059113" y="3192463"/>
          <p14:tracePt t="6749" x="3065463" y="3192463"/>
          <p14:tracePt t="6751" x="3071813" y="3192463"/>
          <p14:tracePt t="6752" x="3078163" y="3192463"/>
          <p14:tracePt t="6755" x="3084513" y="3192463"/>
          <p14:tracePt t="6755" x="3090863" y="3192463"/>
          <p14:tracePt t="6757" x="3097213" y="3192463"/>
          <p14:tracePt t="6758" x="3103563" y="3192463"/>
          <p14:tracePt t="6759" x="3109913" y="3192463"/>
          <p14:tracePt t="6760" x="3116263" y="3192463"/>
          <p14:tracePt t="6763" x="3122613" y="3192463"/>
          <p14:tracePt t="6763" x="3128963" y="3192463"/>
          <p14:tracePt t="6765" x="3135313" y="3192463"/>
          <p14:tracePt t="6766" x="3141663" y="3192463"/>
          <p14:tracePt t="6767" x="3148013" y="3192463"/>
          <p14:tracePt t="6769" x="3154363" y="3192463"/>
          <p14:tracePt t="6771" x="3160713" y="3192463"/>
          <p14:tracePt t="6771" x="3167063" y="3192463"/>
          <p14:tracePt t="6772" x="3173413" y="3192463"/>
          <p14:tracePt t="6773" x="3179763" y="3192463"/>
          <p14:tracePt t="6774" x="3186113" y="3192463"/>
          <p14:tracePt t="6775" x="3192463" y="3192463"/>
          <p14:tracePt t="6776" x="3198813" y="3192463"/>
          <p14:tracePt t="6778" x="3205163" y="3192463"/>
          <p14:tracePt t="6780" x="3211513" y="3192463"/>
          <p14:tracePt t="6780" x="3217863" y="3192463"/>
          <p14:tracePt t="6781" x="3224213" y="3192463"/>
          <p14:tracePt t="6782" x="3230563" y="3192463"/>
          <p14:tracePt t="6783" x="3236913" y="3192463"/>
          <p14:tracePt t="6784" x="3243263" y="3192463"/>
          <p14:tracePt t="6785" x="3249613" y="3192463"/>
          <p14:tracePt t="6786" x="3255963" y="3192463"/>
          <p14:tracePt t="6788" x="3262313" y="3192463"/>
          <p14:tracePt t="6789" x="3268663" y="3192463"/>
          <p14:tracePt t="6790" x="3275013" y="3192463"/>
          <p14:tracePt t="6791" x="3281363" y="3192463"/>
          <p14:tracePt t="6792" x="3287713" y="3192463"/>
          <p14:tracePt t="6793" x="3294063" y="3192463"/>
          <p14:tracePt t="6796" x="3300413" y="3192463"/>
          <p14:tracePt t="6796" x="3306763" y="3192463"/>
          <p14:tracePt t="6797" x="3313113" y="3192463"/>
          <p14:tracePt t="6798" x="3319463" y="3192463"/>
          <p14:tracePt t="6800" x="3325813" y="3192463"/>
          <p14:tracePt t="6801" x="3332163" y="3192463"/>
          <p14:tracePt t="6802" x="3338513" y="3192463"/>
          <p14:tracePt t="6803" x="3344863" y="3192463"/>
          <p14:tracePt t="6805" x="3351213" y="3192463"/>
          <p14:tracePt t="6806" x="3357563" y="3192463"/>
          <p14:tracePt t="6808" x="3363913" y="3192463"/>
          <p14:tracePt t="6809" x="3370263" y="3192463"/>
          <p14:tracePt t="6810" x="3376613" y="3192463"/>
          <p14:tracePt t="6812" x="3382963" y="3192463"/>
          <p14:tracePt t="6813" x="3389313" y="3192463"/>
          <p14:tracePt t="6815" x="3395663" y="3192463"/>
          <p14:tracePt t="6816" x="3402013" y="3192463"/>
          <p14:tracePt t="6817" x="3408363" y="3192463"/>
          <p14:tracePt t="6818" x="3414713" y="3192463"/>
          <p14:tracePt t="6821" x="3421063" y="3192463"/>
          <p14:tracePt t="6822" x="3427413" y="3192463"/>
          <p14:tracePt t="6824" x="3435350" y="3192463"/>
          <p14:tracePt t="6826" x="3441700" y="3192463"/>
          <p14:tracePt t="6828" x="3448050" y="3192463"/>
          <p14:tracePt t="6829" x="3454400" y="3192463"/>
          <p14:tracePt t="6832" x="3460750" y="3192463"/>
          <p14:tracePt t="6833" x="3467100" y="3192463"/>
          <p14:tracePt t="6836" x="3473450" y="3192463"/>
          <p14:tracePt t="6838" x="3479800" y="3192463"/>
          <p14:tracePt t="6840" x="3486150" y="3192463"/>
          <p14:tracePt t="6842" x="3492500" y="3192463"/>
          <p14:tracePt t="6844" x="3498850" y="3192463"/>
          <p14:tracePt t="6847" x="3505200" y="3192463"/>
          <p14:tracePt t="6850" x="3511550" y="3192463"/>
          <p14:tracePt t="6854" x="3517900" y="3192463"/>
          <p14:tracePt t="6858" x="3524250" y="3192463"/>
          <p14:tracePt t="6864" x="3530600" y="3192463"/>
          <p14:tracePt t="6869" x="3536950" y="3192463"/>
          <p14:tracePt t="6879" x="3543300" y="3192463"/>
          <p14:tracePt t="6882" x="3549650" y="3192463"/>
          <p14:tracePt t="6891" x="3556000" y="3192463"/>
          <p14:tracePt t="6898" x="3562350" y="3192463"/>
          <p14:tracePt t="6902" x="3568700" y="3192463"/>
          <p14:tracePt t="6915" x="3575050" y="3192463"/>
          <p14:tracePt t="6922" x="3581400" y="3192463"/>
          <p14:tracePt t="6933" x="3587750" y="3192463"/>
          <p14:tracePt t="6950" x="3594100" y="3192463"/>
          <p14:tracePt t="7081" x="3600450" y="3192463"/>
          <p14:tracePt t="7087" x="3606800" y="3192463"/>
          <p14:tracePt t="7097" x="3613150" y="3192463"/>
          <p14:tracePt t="7102" x="3619500" y="3192463"/>
          <p14:tracePt t="7108" x="3625850" y="3192463"/>
          <p14:tracePt t="7112" x="3632200" y="3192463"/>
          <p14:tracePt t="7118" x="3638550" y="3192463"/>
          <p14:tracePt t="7124" x="3644900" y="3192463"/>
          <p14:tracePt t="7141" x="3651250" y="3192463"/>
          <p14:tracePt t="7249" x="3657600" y="3192463"/>
          <p14:tracePt t="7280" x="3663950" y="3192463"/>
          <p14:tracePt t="7413" x="3663950" y="3186113"/>
          <p14:tracePt t="7447" x="3663950" y="3179763"/>
          <p14:tracePt t="7460" x="3663950" y="3173413"/>
          <p14:tracePt t="7462" x="3657600" y="3173413"/>
          <p14:tracePt t="7464" x="3651250" y="3173413"/>
          <p14:tracePt t="7466" x="3651250" y="3167063"/>
          <p14:tracePt t="7468" x="3644900" y="3167063"/>
          <p14:tracePt t="7470" x="3638550" y="3167063"/>
          <p14:tracePt t="7472" x="3638550" y="3160713"/>
          <p14:tracePt t="7473" x="3632200" y="3160713"/>
          <p14:tracePt t="7479" x="3619500" y="3154363"/>
          <p14:tracePt t="7481" x="3613150" y="3154363"/>
          <p14:tracePt t="7481" x="3606800" y="3154363"/>
          <p14:tracePt t="7484" x="3606800" y="3148013"/>
          <p14:tracePt t="7485" x="3600450" y="3148013"/>
          <p14:tracePt t="7486" x="3594100" y="3148013"/>
          <p14:tracePt t="7487" x="3587750" y="3148013"/>
          <p14:tracePt t="7488" x="3581400" y="3141663"/>
          <p14:tracePt t="7489" x="3575050" y="3141663"/>
          <p14:tracePt t="7492" x="3568700" y="3141663"/>
          <p14:tracePt t="7492" x="3562350" y="3135313"/>
          <p14:tracePt t="7494" x="3556000" y="3135313"/>
          <p14:tracePt t="7495" x="3549650" y="3135313"/>
          <p14:tracePt t="7495" x="3543300" y="3135313"/>
          <p14:tracePt t="7497" x="3536950" y="3128963"/>
          <p14:tracePt t="7498" x="3530600" y="3128963"/>
          <p14:tracePt t="7499" x="3524250" y="3128963"/>
          <p14:tracePt t="7500" x="3517900" y="3128963"/>
          <p14:tracePt t="7501" x="3511550" y="3128963"/>
          <p14:tracePt t="7503" x="3498850" y="3122613"/>
          <p14:tracePt t="7504" x="3492500" y="3122613"/>
          <p14:tracePt t="7505" x="3486150" y="3122613"/>
          <p14:tracePt t="7506" x="3479800" y="3122613"/>
          <p14:tracePt t="7507" x="3473450" y="3116263"/>
          <p14:tracePt t="7508" x="3467100" y="3116263"/>
          <p14:tracePt t="7509" x="3460750" y="3116263"/>
          <p14:tracePt t="7511" x="3454400" y="3116263"/>
          <p14:tracePt t="7512" x="3448050" y="3116263"/>
          <p14:tracePt t="7513" x="3441700" y="3116263"/>
          <p14:tracePt t="7513" x="3435350" y="3116263"/>
          <p14:tracePt t="7515" x="3427413" y="3109913"/>
          <p14:tracePt t="7515" x="3421063" y="3109913"/>
          <p14:tracePt t="7516" x="3414713" y="3109913"/>
          <p14:tracePt t="7517" x="3408363" y="3109913"/>
          <p14:tracePt t="7518" x="3402013" y="3109913"/>
          <p14:tracePt t="7520" x="3395663" y="3109913"/>
          <p14:tracePt t="7520" x="3389313" y="3109913"/>
          <p14:tracePt t="7521" x="3382963" y="3109913"/>
          <p14:tracePt t="7523" x="3376613" y="3109913"/>
          <p14:tracePt t="7523" x="3370263" y="3109913"/>
          <p14:tracePt t="7524" x="3363913" y="3103563"/>
          <p14:tracePt t="7526" x="3357563" y="3103563"/>
          <p14:tracePt t="7529" x="3344863" y="3103563"/>
          <p14:tracePt t="7529" x="3338513" y="3103563"/>
          <p14:tracePt t="7530" x="3332163" y="3103563"/>
          <p14:tracePt t="7531" x="3325813" y="3103563"/>
          <p14:tracePt t="7532" x="3319463" y="3103563"/>
          <p14:tracePt t="7533" x="3313113" y="3103563"/>
          <p14:tracePt t="7534" x="3306763" y="3103563"/>
          <p14:tracePt t="7537" x="3294063" y="3103563"/>
          <p14:tracePt t="7538" x="3287713" y="3103563"/>
          <p14:tracePt t="7539" x="3281363" y="3103563"/>
          <p14:tracePt t="7540" x="3275013" y="3103563"/>
          <p14:tracePt t="7541" x="3268663" y="3103563"/>
          <p14:tracePt t="7542" x="3262313" y="3103563"/>
          <p14:tracePt t="7544" x="3255963" y="3103563"/>
          <p14:tracePt t="7545" x="3249613" y="3103563"/>
          <p14:tracePt t="7546" x="3243263" y="3103563"/>
          <p14:tracePt t="7547" x="3236913" y="3103563"/>
          <p14:tracePt t="7548" x="3230563" y="3103563"/>
          <p14:tracePt t="7549" x="3224213" y="3097213"/>
          <p14:tracePt t="7550" x="3217863" y="3097213"/>
          <p14:tracePt t="7551" x="3211513" y="3097213"/>
          <p14:tracePt t="7553" x="3205163" y="3097213"/>
          <p14:tracePt t="7553" x="3192463" y="3097213"/>
          <p14:tracePt t="7554" x="3186113" y="3097213"/>
          <p14:tracePt t="7555" x="3179763" y="3097213"/>
          <p14:tracePt t="7556" x="3173413" y="3097213"/>
          <p14:tracePt t="7557" x="3167063" y="3097213"/>
          <p14:tracePt t="7558" x="3160713" y="3097213"/>
          <p14:tracePt t="7560" x="3154363" y="3097213"/>
          <p14:tracePt t="7561" x="3135313" y="3097213"/>
          <p14:tracePt t="7562" x="3128963" y="3097213"/>
          <p14:tracePt t="7563" x="3122613" y="3097213"/>
          <p14:tracePt t="7564" x="3116263" y="3097213"/>
          <p14:tracePt t="7565" x="3109913" y="3097213"/>
          <p14:tracePt t="7566" x="3103563" y="3097213"/>
          <p14:tracePt t="7567" x="3090863" y="3097213"/>
          <p14:tracePt t="7568" x="3084513" y="3097213"/>
          <p14:tracePt t="7570" x="3078163" y="3097213"/>
          <p14:tracePt t="7570" x="3065463" y="3103563"/>
          <p14:tracePt t="7571" x="3059113" y="3103563"/>
          <p14:tracePt t="7572" x="3046413" y="3103563"/>
          <p14:tracePt t="7573" x="3040063" y="3103563"/>
          <p14:tracePt t="7574" x="3033713" y="3103563"/>
          <p14:tracePt t="7576" x="3021013" y="3103563"/>
          <p14:tracePt t="7576" x="3014663" y="3103563"/>
          <p14:tracePt t="7578" x="3001963" y="3103563"/>
          <p14:tracePt t="7579" x="2989263" y="3103563"/>
          <p14:tracePt t="7580" x="2976563" y="3109913"/>
          <p14:tracePt t="7581" x="2968625" y="3109913"/>
          <p14:tracePt t="7582" x="2955925" y="3109913"/>
          <p14:tracePt t="7583" x="2949575" y="3109913"/>
          <p14:tracePt t="7584" x="2943225" y="3109913"/>
          <p14:tracePt t="7586" x="2924175" y="3109913"/>
          <p14:tracePt t="7587" x="2911475" y="3109913"/>
          <p14:tracePt t="7588" x="2905125" y="3116263"/>
          <p14:tracePt t="7589" x="2898775" y="3116263"/>
          <p14:tracePt t="7590" x="2886075" y="3116263"/>
          <p14:tracePt t="7591" x="2879725" y="3116263"/>
          <p14:tracePt t="7592" x="2873375" y="3116263"/>
          <p14:tracePt t="7593" x="2867025" y="3116263"/>
          <p14:tracePt t="7595" x="2854325" y="3122613"/>
          <p14:tracePt t="7595" x="2841625" y="3122613"/>
          <p14:tracePt t="7596" x="2835275" y="3122613"/>
          <p14:tracePt t="7597" x="2828925" y="3122613"/>
          <p14:tracePt t="7598" x="2822575" y="3122613"/>
          <p14:tracePt t="7599" x="2816225" y="3122613"/>
          <p14:tracePt t="7600" x="2803525" y="3128963"/>
          <p14:tracePt t="7601" x="2797175" y="3128963"/>
          <p14:tracePt t="7603" x="2784475" y="3128963"/>
          <p14:tracePt t="7603" x="2778125" y="3128963"/>
          <p14:tracePt t="7604" x="2771775" y="3128963"/>
          <p14:tracePt t="7605" x="2759075" y="3128963"/>
          <p14:tracePt t="7606" x="2752725" y="3135313"/>
          <p14:tracePt t="7607" x="2746375" y="3135313"/>
          <p14:tracePt t="7608" x="2740025" y="3135313"/>
          <p14:tracePt t="7609" x="2727325" y="3135313"/>
          <p14:tracePt t="7611" x="2714625" y="3141663"/>
          <p14:tracePt t="7612" x="2708275" y="3141663"/>
          <p14:tracePt t="7613" x="2701925" y="3141663"/>
          <p14:tracePt t="7614" x="2695575" y="3141663"/>
          <p14:tracePt t="7616" x="2682875" y="3148013"/>
          <p14:tracePt t="7616" x="2676525" y="3148013"/>
          <p14:tracePt t="7617" x="2670175" y="3154363"/>
          <p14:tracePt t="7618" x="2663825" y="3154363"/>
          <p14:tracePt t="7620" x="2657475" y="3154363"/>
          <p14:tracePt t="7620" x="2644775" y="3154363"/>
          <p14:tracePt t="7621" x="2638425" y="3160713"/>
          <p14:tracePt t="7623" x="2625725" y="3160713"/>
          <p14:tracePt t="7624" x="2619375" y="3160713"/>
          <p14:tracePt t="7625" x="2613025" y="3160713"/>
          <p14:tracePt t="7626" x="2606675" y="3167063"/>
          <p14:tracePt t="7628" x="2600325" y="3167063"/>
          <p14:tracePt t="7628" x="2593975" y="3167063"/>
          <p14:tracePt t="7629" x="2581275" y="3173413"/>
          <p14:tracePt t="7630" x="2574925" y="3173413"/>
          <p14:tracePt t="7631" x="2568575" y="3173413"/>
          <p14:tracePt t="7632" x="2562225" y="3173413"/>
          <p14:tracePt t="7633" x="2555875" y="3179763"/>
          <p14:tracePt t="7634" x="2549525" y="3179763"/>
          <p14:tracePt t="7636" x="2536825" y="3186113"/>
          <p14:tracePt t="7637" x="2530475" y="3186113"/>
          <p14:tracePt t="7638" x="2524125" y="3186113"/>
          <p14:tracePt t="7639" x="2517775" y="3186113"/>
          <p14:tracePt t="7640" x="2509838" y="3192463"/>
          <p14:tracePt t="7641" x="2503488" y="3192463"/>
          <p14:tracePt t="7642" x="2490788" y="3192463"/>
          <p14:tracePt t="7643" x="2484438" y="3198813"/>
          <p14:tracePt t="7645" x="2478088" y="3198813"/>
          <p14:tracePt t="7645" x="2471738" y="3198813"/>
          <p14:tracePt t="7646" x="2465388" y="3205163"/>
          <p14:tracePt t="7647" x="2459038" y="3205163"/>
          <p14:tracePt t="7648" x="2452688" y="3205163"/>
          <p14:tracePt t="7649" x="2439988" y="3211513"/>
          <p14:tracePt t="7650" x="2433638" y="3211513"/>
          <p14:tracePt t="7651" x="2427288" y="3219450"/>
          <p14:tracePt t="7653" x="2420938" y="3219450"/>
          <p14:tracePt t="7653" x="2414588" y="3225800"/>
          <p14:tracePt t="7654" x="2408238" y="3225800"/>
          <p14:tracePt t="7655" x="2401888" y="3232150"/>
          <p14:tracePt t="7656" x="2389188" y="3232150"/>
          <p14:tracePt t="7657" x="2382838" y="3232150"/>
          <p14:tracePt t="7658" x="2370138" y="3238500"/>
          <p14:tracePt t="7659" x="2363788" y="3238500"/>
          <p14:tracePt t="7661" x="2351088" y="3244850"/>
          <p14:tracePt t="7662" x="2344738" y="3244850"/>
          <p14:tracePt t="7663" x="2332038" y="3251200"/>
          <p14:tracePt t="7664" x="2325688" y="3251200"/>
          <p14:tracePt t="7665" x="2319338" y="3251200"/>
          <p14:tracePt t="7666" x="2306638" y="3257550"/>
          <p14:tracePt t="7667" x="2300288" y="3257550"/>
          <p14:tracePt t="7668" x="2293938" y="3263900"/>
          <p14:tracePt t="7670" x="2281238" y="3263900"/>
          <p14:tracePt t="7670" x="2274888" y="3263900"/>
          <p14:tracePt t="7672" x="2268538" y="3270250"/>
          <p14:tracePt t="7672" x="2255838" y="3270250"/>
          <p14:tracePt t="7673" x="2249488" y="3270250"/>
          <p14:tracePt t="7674" x="2243138" y="3276600"/>
          <p14:tracePt t="7675" x="2230438" y="3276600"/>
          <p14:tracePt t="7676" x="2224088" y="3282950"/>
          <p14:tracePt t="7678" x="2217738" y="3289300"/>
          <p14:tracePt t="7678" x="2205038" y="3289300"/>
          <p14:tracePt t="7679" x="2198688" y="3295650"/>
          <p14:tracePt t="7680" x="2192338" y="3295650"/>
          <p14:tracePt t="7681" x="2179638" y="3295650"/>
          <p14:tracePt t="7682" x="2173288" y="3302000"/>
          <p14:tracePt t="7683" x="2166938" y="3302000"/>
          <p14:tracePt t="7684" x="2160588" y="3308350"/>
          <p14:tracePt t="7686" x="2141538" y="3314700"/>
          <p14:tracePt t="7688" x="2135188" y="3314700"/>
          <p14:tracePt t="7688" x="2122488" y="3314700"/>
          <p14:tracePt t="7689" x="2116138" y="3321050"/>
          <p14:tracePt t="7690" x="2109788" y="3321050"/>
          <p14:tracePt t="7691" x="2103438" y="3327400"/>
          <p14:tracePt t="7692" x="2097088" y="3327400"/>
          <p14:tracePt t="7693" x="2084388" y="3333750"/>
          <p14:tracePt t="7695" x="2078038" y="3333750"/>
          <p14:tracePt t="7696" x="2065338" y="3340100"/>
          <p14:tracePt t="7697" x="2058988" y="3346450"/>
          <p14:tracePt t="7698" x="2051050" y="3346450"/>
          <p14:tracePt t="7699" x="2038350" y="3352800"/>
          <p14:tracePt t="7700" x="2032000" y="3352800"/>
          <p14:tracePt t="7703" x="2025650" y="3359150"/>
          <p14:tracePt t="7703" x="2012950" y="3359150"/>
          <p14:tracePt t="7704" x="2006600" y="3365500"/>
          <p14:tracePt t="7705" x="2000250" y="3365500"/>
          <p14:tracePt t="7706" x="1993900" y="3371850"/>
          <p14:tracePt t="7707" x="1987550" y="3371850"/>
          <p14:tracePt t="7708" x="1981200" y="3371850"/>
          <p14:tracePt t="7709" x="1974850" y="3378200"/>
          <p14:tracePt t="7711" x="1968500" y="3378200"/>
          <p14:tracePt t="7711" x="1962150" y="3384550"/>
          <p14:tracePt t="7712" x="1955800" y="3384550"/>
          <p14:tracePt t="7713" x="1949450" y="3384550"/>
          <p14:tracePt t="7714" x="1943100" y="3390900"/>
          <p14:tracePt t="7715" x="1936750" y="3390900"/>
          <p14:tracePt t="7716" x="1930400" y="3390900"/>
          <p14:tracePt t="7717" x="1924050" y="3397250"/>
          <p14:tracePt t="7718" x="1917700" y="3397250"/>
          <p14:tracePt t="7720" x="1911350" y="3403600"/>
          <p14:tracePt t="7720" x="1905000" y="3403600"/>
          <p14:tracePt t="7722" x="1898650" y="3409950"/>
          <p14:tracePt t="7723" x="1892300" y="3409950"/>
          <p14:tracePt t="7724" x="1885950" y="3416300"/>
          <p14:tracePt t="7726" x="1879600" y="3416300"/>
          <p14:tracePt t="7726" x="1873250" y="3416300"/>
          <p14:tracePt t="7728" x="1866900" y="3422650"/>
          <p14:tracePt t="7729" x="1860550" y="3422650"/>
          <p14:tracePt t="7730" x="1854200" y="3429000"/>
          <p14:tracePt t="7732" x="1847850" y="3429000"/>
          <p14:tracePt t="7733" x="1841500" y="3429000"/>
          <p14:tracePt t="7734" x="1835150" y="3435350"/>
          <p14:tracePt t="7736" x="1828800" y="3441700"/>
          <p14:tracePt t="7737" x="1822450" y="3441700"/>
          <p14:tracePt t="7739" x="1816100" y="3448050"/>
          <p14:tracePt t="7741" x="1809750" y="3448050"/>
          <p14:tracePt t="7742" x="1803400" y="3454400"/>
          <p14:tracePt t="7743" x="1797050" y="3454400"/>
          <p14:tracePt t="7746" x="1790700" y="3460750"/>
          <p14:tracePt t="7747" x="1784350" y="3460750"/>
          <p14:tracePt t="7748" x="1784350" y="3467100"/>
          <p14:tracePt t="7749" x="1778000" y="3467100"/>
          <p14:tracePt t="7752" x="1771650" y="3473450"/>
          <p14:tracePt t="7754" x="1765300" y="3479800"/>
          <p14:tracePt t="7755" x="1758950" y="3479800"/>
          <p14:tracePt t="7757" x="1752600" y="3479800"/>
          <p14:tracePt t="7758" x="1752600" y="3486150"/>
          <p14:tracePt t="7759" x="1746250" y="3486150"/>
          <p14:tracePt t="7761" x="1746250" y="3492500"/>
          <p14:tracePt t="7761" x="1739900" y="3492500"/>
          <p14:tracePt t="7763" x="1733550" y="3498850"/>
          <p14:tracePt t="7765" x="1727200" y="3498850"/>
          <p14:tracePt t="7770" x="1720850" y="3505200"/>
          <p14:tracePt t="7770" x="1714500" y="3511550"/>
          <p14:tracePt t="7774" x="1708150" y="3517900"/>
          <p14:tracePt t="7776" x="1701800" y="3517900"/>
          <p14:tracePt t="7778" x="1695450" y="3524250"/>
          <p14:tracePt t="7780" x="1689100" y="3524250"/>
          <p14:tracePt t="7781" x="1689100" y="3530600"/>
          <p14:tracePt t="7783" x="1682750" y="3530600"/>
          <p14:tracePt t="7784" x="1682750" y="3536950"/>
          <p14:tracePt t="7786" x="1676400" y="3536950"/>
          <p14:tracePt t="7788" x="1676400" y="3543300"/>
          <p14:tracePt t="7789" x="1670050" y="3543300"/>
          <p14:tracePt t="7791" x="1663700" y="3549650"/>
          <p14:tracePt t="7793" x="1657350" y="3549650"/>
          <p14:tracePt t="7794" x="1657350" y="3556000"/>
          <p14:tracePt t="7797" x="1651000" y="3556000"/>
          <p14:tracePt t="7798" x="1651000" y="3562350"/>
          <p14:tracePt t="7799" x="1644650" y="3562350"/>
          <p14:tracePt t="7801" x="1644650" y="3568700"/>
          <p14:tracePt t="7803" x="1638300" y="3568700"/>
          <p14:tracePt t="7806" x="1638300" y="3575050"/>
          <p14:tracePt t="7806" x="1631950" y="3575050"/>
          <p14:tracePt t="7809" x="1625600" y="3575050"/>
          <p14:tracePt t="7811" x="1625600" y="3581400"/>
          <p14:tracePt t="7812" x="1619250" y="3581400"/>
          <p14:tracePt t="7813" x="1619250" y="3587750"/>
          <p14:tracePt t="7815" x="1612900" y="3587750"/>
          <p14:tracePt t="7819" x="1606550" y="3587750"/>
          <p14:tracePt t="7820" x="1606550" y="3594100"/>
          <p14:tracePt t="7822" x="1598613" y="3594100"/>
          <p14:tracePt t="7823" x="1598613" y="3600450"/>
          <p14:tracePt t="7830" x="1598613" y="3606800"/>
          <p14:tracePt t="7831" x="1592263" y="3606800"/>
          <p14:tracePt t="7839" x="1585913" y="3606800"/>
          <p14:tracePt t="7844" x="1585913" y="3613150"/>
          <p14:tracePt t="7866" x="1585913" y="3619500"/>
          <p14:tracePt t="7869" x="1579563" y="3619500"/>
          <p14:tracePt t="8024" x="1585913" y="3619500"/>
          <p14:tracePt t="8028" x="1592263" y="3619500"/>
          <p14:tracePt t="8029" x="1592263" y="3613150"/>
          <p14:tracePt t="8040" x="1606550" y="3613150"/>
          <p14:tracePt t="8042" x="1606550" y="3606800"/>
          <p14:tracePt t="8045" x="1612900" y="3606800"/>
          <p14:tracePt t="8049" x="1612900" y="3600450"/>
          <p14:tracePt t="8053" x="1619250" y="3600450"/>
          <p14:tracePt t="8055" x="1619250" y="3594100"/>
          <p14:tracePt t="8055" x="1625600" y="3594100"/>
          <p14:tracePt t="8059" x="1631950" y="3594100"/>
          <p14:tracePt t="8063" x="1631950" y="3587750"/>
          <p14:tracePt t="8065" x="1638300" y="3587750"/>
          <p14:tracePt t="8066" x="1644650" y="3587750"/>
          <p14:tracePt t="8067" x="1644650" y="3581400"/>
          <p14:tracePt t="8069" x="1651000" y="3581400"/>
          <p14:tracePt t="8073" x="1657350" y="3575050"/>
          <p14:tracePt t="8075" x="1663700" y="3575050"/>
          <p14:tracePt t="8077" x="1670050" y="3568700"/>
          <p14:tracePt t="8080" x="1676400" y="3568700"/>
          <p14:tracePt t="8081" x="1676400" y="3562350"/>
          <p14:tracePt t="8082" x="1682750" y="3562350"/>
          <p14:tracePt t="8086" x="1689100" y="3562350"/>
          <p14:tracePt t="8086" x="1689100" y="3556000"/>
          <p14:tracePt t="8087" x="1695450" y="3556000"/>
          <p14:tracePt t="8088" x="1701800" y="3556000"/>
          <p14:tracePt t="8089" x="1708150" y="3549650"/>
          <p14:tracePt t="8091" x="1714500" y="3549650"/>
          <p14:tracePt t="8092" x="1714500" y="3543300"/>
          <p14:tracePt t="8094" x="1720850" y="3543300"/>
          <p14:tracePt t="8094" x="1727200" y="3543300"/>
          <p14:tracePt t="8095" x="1727200" y="3536950"/>
          <p14:tracePt t="8096" x="1733550" y="3536950"/>
          <p14:tracePt t="8097" x="1739900" y="3536950"/>
          <p14:tracePt t="8098" x="1746250" y="3530600"/>
          <p14:tracePt t="8099" x="1752600" y="3530600"/>
          <p14:tracePt t="8101" x="1758950" y="3524250"/>
          <p14:tracePt t="8102" x="1765300" y="3524250"/>
          <p14:tracePt t="8103" x="1771650" y="3517900"/>
          <p14:tracePt t="8104" x="1778000" y="3517900"/>
          <p14:tracePt t="8105" x="1784350" y="3517900"/>
          <p14:tracePt t="8106" x="1790700" y="3511550"/>
          <p14:tracePt t="8107" x="1797050" y="3511550"/>
          <p14:tracePt t="8108" x="1803400" y="3511550"/>
          <p14:tracePt t="8109" x="1809750" y="3505200"/>
          <p14:tracePt t="8111" x="1816100" y="3505200"/>
          <p14:tracePt t="8112" x="1822450" y="3498850"/>
          <p14:tracePt t="8112" x="1828800" y="3498850"/>
          <p14:tracePt t="8113" x="1841500" y="3498850"/>
          <p14:tracePt t="8114" x="1847850" y="3492500"/>
          <p14:tracePt t="8115" x="1854200" y="3492500"/>
          <p14:tracePt t="8117" x="1860550" y="3486150"/>
          <p14:tracePt t="8117" x="1866900" y="3486150"/>
          <p14:tracePt t="8119" x="1879600" y="3486150"/>
          <p14:tracePt t="8119" x="1885950" y="3479800"/>
          <p14:tracePt t="8120" x="1898650" y="3479800"/>
          <p14:tracePt t="8121" x="1905000" y="3479800"/>
          <p14:tracePt t="8122" x="1917700" y="3479800"/>
          <p14:tracePt t="8123" x="1924050" y="3473450"/>
          <p14:tracePt t="8124" x="1930400" y="3473450"/>
          <p14:tracePt t="8125" x="1936750" y="3473450"/>
          <p14:tracePt t="8127" x="1949450" y="3467100"/>
          <p14:tracePt t="8127" x="1962150" y="3467100"/>
          <p14:tracePt t="8128" x="1968500" y="3467100"/>
          <p14:tracePt t="8129" x="1981200" y="3460750"/>
          <p14:tracePt t="8130" x="1993900" y="3460750"/>
          <p14:tracePt t="8132" x="2000250" y="3454400"/>
          <p14:tracePt t="8132" x="2012950" y="3454400"/>
          <p14:tracePt t="8133" x="2019300" y="3454400"/>
          <p14:tracePt t="8135" x="2044700" y="3448050"/>
          <p14:tracePt t="8136" x="2058988" y="3448050"/>
          <p14:tracePt t="8137" x="2071688" y="3448050"/>
          <p14:tracePt t="8138" x="2078038" y="3448050"/>
          <p14:tracePt t="8139" x="2090738" y="3448050"/>
          <p14:tracePt t="8140" x="2097088" y="3448050"/>
          <p14:tracePt t="8141" x="2116138" y="3441700"/>
          <p14:tracePt t="8143" x="2122488" y="3441700"/>
          <p14:tracePt t="8144" x="2141538" y="3441700"/>
          <p14:tracePt t="8144" x="2147888" y="3441700"/>
          <p14:tracePt t="8145" x="2160588" y="3441700"/>
          <p14:tracePt t="8146" x="2166938" y="3435350"/>
          <p14:tracePt t="8148" x="2185988" y="3435350"/>
          <p14:tracePt t="8148" x="2192338" y="3435350"/>
          <p14:tracePt t="8149" x="2211388" y="3435350"/>
          <p14:tracePt t="8150" x="2224088" y="3435350"/>
          <p14:tracePt t="8152" x="2236788" y="3435350"/>
          <p14:tracePt t="8152" x="2243138" y="3435350"/>
          <p14:tracePt t="8153" x="2255838" y="3429000"/>
          <p14:tracePt t="8154" x="2274888" y="3429000"/>
          <p14:tracePt t="8155" x="2287588" y="3429000"/>
          <p14:tracePt t="8156" x="2293938" y="3429000"/>
          <p14:tracePt t="8157" x="2312988" y="3429000"/>
          <p14:tracePt t="8158" x="2319338" y="3422650"/>
          <p14:tracePt t="8159" x="2338388" y="3422650"/>
          <p14:tracePt t="8160" x="2351088" y="3422650"/>
          <p14:tracePt t="8161" x="2363788" y="3422650"/>
          <p14:tracePt t="8162" x="2376488" y="3422650"/>
          <p14:tracePt t="8163" x="2395538" y="3422650"/>
          <p14:tracePt t="8164" x="2408238" y="3422650"/>
          <p14:tracePt t="8165" x="2414588" y="3422650"/>
          <p14:tracePt t="8166" x="2433638" y="3422650"/>
          <p14:tracePt t="8167" x="2446338" y="3422650"/>
          <p14:tracePt t="8169" x="2459038" y="3422650"/>
          <p14:tracePt t="8169" x="2471738" y="3422650"/>
          <p14:tracePt t="8170" x="2490788" y="3422650"/>
          <p14:tracePt t="8171" x="2509838" y="3422650"/>
          <p14:tracePt t="8172" x="2517775" y="3422650"/>
          <p14:tracePt t="8173" x="2530475" y="3422650"/>
          <p14:tracePt t="8175" x="2549525" y="3422650"/>
          <p14:tracePt t="8175" x="2562225" y="3422650"/>
          <p14:tracePt t="8177" x="2574925" y="3422650"/>
          <p14:tracePt t="8177" x="2593975" y="3422650"/>
          <p14:tracePt t="8178" x="2606675" y="3422650"/>
          <p14:tracePt t="8179" x="2613025" y="3422650"/>
          <p14:tracePt t="8180" x="2632075" y="3422650"/>
          <p14:tracePt t="8181" x="2644775" y="3422650"/>
          <p14:tracePt t="8182" x="2657475" y="3422650"/>
          <p14:tracePt t="8183" x="2670175" y="3422650"/>
          <p14:tracePt t="8184" x="2689225" y="3422650"/>
          <p14:tracePt t="8185" x="2708275" y="3422650"/>
          <p14:tracePt t="8186" x="2714625" y="3422650"/>
          <p14:tracePt t="8187" x="2733675" y="3422650"/>
          <p14:tracePt t="8188" x="2746375" y="3422650"/>
          <p14:tracePt t="8189" x="2759075" y="3422650"/>
          <p14:tracePt t="8190" x="2771775" y="3422650"/>
          <p14:tracePt t="8191" x="2790825" y="3429000"/>
          <p14:tracePt t="8192" x="2803525" y="3429000"/>
          <p14:tracePt t="8194" x="2816225" y="3429000"/>
          <p14:tracePt t="8194" x="2828925" y="3429000"/>
          <p14:tracePt t="8195" x="2841625" y="3429000"/>
          <p14:tracePt t="8196" x="2854325" y="3429000"/>
          <p14:tracePt t="8197" x="2873375" y="3429000"/>
          <p14:tracePt t="8198" x="2886075" y="3435350"/>
          <p14:tracePt t="8199" x="2892425" y="3435350"/>
          <p14:tracePt t="8200" x="2905125" y="3435350"/>
          <p14:tracePt t="8202" x="2917825" y="3435350"/>
          <p14:tracePt t="8202" x="2936875" y="3435350"/>
          <p14:tracePt t="8203" x="2949575" y="3435350"/>
          <p14:tracePt t="8204" x="2962275" y="3435350"/>
          <p14:tracePt t="8205" x="2976563" y="3435350"/>
          <p14:tracePt t="8206" x="2982913" y="3441700"/>
          <p14:tracePt t="8207" x="2995613" y="3441700"/>
          <p14:tracePt t="8208" x="3008313" y="3441700"/>
          <p14:tracePt t="8210" x="3033713" y="3441700"/>
          <p14:tracePt t="8211" x="3046413" y="3441700"/>
          <p14:tracePt t="8212" x="3059113" y="3448050"/>
          <p14:tracePt t="8213" x="3071813" y="3448050"/>
          <p14:tracePt t="8214" x="3078163" y="3448050"/>
          <p14:tracePt t="8215" x="3090863" y="3448050"/>
          <p14:tracePt t="8216" x="3103563" y="3454400"/>
          <p14:tracePt t="8218" x="3116263" y="3454400"/>
          <p14:tracePt t="8219" x="3128963" y="3454400"/>
          <p14:tracePt t="8219" x="3141663" y="3454400"/>
          <p14:tracePt t="8220" x="3148013" y="3454400"/>
          <p14:tracePt t="8221" x="3160713" y="3454400"/>
          <p14:tracePt t="8222" x="3173413" y="3460750"/>
          <p14:tracePt t="8223" x="3186113" y="3460750"/>
          <p14:tracePt t="8224" x="3192463" y="3460750"/>
          <p14:tracePt t="8225" x="3205163" y="3460750"/>
          <p14:tracePt t="8227" x="3211513" y="3460750"/>
          <p14:tracePt t="8227" x="3224213" y="3467100"/>
          <p14:tracePt t="8228" x="3230563" y="3467100"/>
          <p14:tracePt t="8229" x="3243263" y="3467100"/>
          <p14:tracePt t="8230" x="3249613" y="3467100"/>
          <p14:tracePt t="8231" x="3262313" y="3473450"/>
          <p14:tracePt t="8232" x="3275013" y="3473450"/>
          <p14:tracePt t="8233" x="3281363" y="3473450"/>
          <p14:tracePt t="8235" x="3287713" y="3473450"/>
          <p14:tracePt t="8235" x="3300413" y="3473450"/>
          <p14:tracePt t="8236" x="3306763" y="3479800"/>
          <p14:tracePt t="8237" x="3319463" y="3479800"/>
          <p14:tracePt t="8239" x="3332163" y="3486150"/>
          <p14:tracePt t="8240" x="3338513" y="3486150"/>
          <p14:tracePt t="8241" x="3344863" y="3486150"/>
          <p14:tracePt t="8242" x="3351213" y="3492500"/>
          <p14:tracePt t="8244" x="3357563" y="3492500"/>
          <p14:tracePt t="8244" x="3370263" y="3492500"/>
          <p14:tracePt t="8245" x="3376613" y="3492500"/>
          <p14:tracePt t="8246" x="3382963" y="3492500"/>
          <p14:tracePt t="8247" x="3389313" y="3498850"/>
          <p14:tracePt t="8248" x="3395663" y="3498850"/>
          <p14:tracePt t="8250" x="3402013" y="3498850"/>
          <p14:tracePt t="8252" x="3408363" y="3498850"/>
          <p14:tracePt t="8252" x="3414713" y="3505200"/>
          <p14:tracePt t="8254" x="3421063" y="3505200"/>
          <p14:tracePt t="8255" x="3427413" y="3511550"/>
          <p14:tracePt t="8257" x="3435350" y="3511550"/>
          <p14:tracePt t="8260" x="3441700" y="3511550"/>
          <p14:tracePt t="8260" x="3441700" y="3517900"/>
          <p14:tracePt t="8261" x="3448050" y="3517900"/>
          <p14:tracePt t="8263" x="3454400" y="3517900"/>
          <p14:tracePt t="8266" x="3454400" y="3524250"/>
          <p14:tracePt t="8268" x="3460750" y="3524250"/>
          <p14:tracePt t="8275" x="3467100" y="3524250"/>
          <p14:tracePt t="8483" x="3473450" y="3524250"/>
          <p14:tracePt t="8488" x="3479800" y="3524250"/>
          <p14:tracePt t="8496" x="3492500" y="3524250"/>
          <p14:tracePt t="8497" x="3498850" y="3524250"/>
          <p14:tracePt t="8498" x="3505200" y="3524250"/>
          <p14:tracePt t="8501" x="3511550" y="3524250"/>
          <p14:tracePt t="8503" x="3517900" y="3524250"/>
          <p14:tracePt t="8504" x="3524250" y="3524250"/>
          <p14:tracePt t="8506" x="3530600" y="3524250"/>
          <p14:tracePt t="8508" x="3536950" y="3524250"/>
          <p14:tracePt t="8510" x="3543300" y="3517900"/>
          <p14:tracePt t="8511" x="3549650" y="3517900"/>
          <p14:tracePt t="8512" x="3556000" y="3517900"/>
          <p14:tracePt t="8513" x="3562350" y="3517900"/>
          <p14:tracePt t="8516" x="3568700" y="3517900"/>
          <p14:tracePt t="8516" x="3575050" y="3511550"/>
          <p14:tracePt t="8518" x="3581400" y="3511550"/>
          <p14:tracePt t="8519" x="3587750" y="3511550"/>
          <p14:tracePt t="8519" x="3600450" y="3511550"/>
          <p14:tracePt t="8521" x="3606800" y="3511550"/>
          <p14:tracePt t="8522" x="3619500" y="3505200"/>
          <p14:tracePt t="8524" x="3625850" y="3505200"/>
          <p14:tracePt t="8526" x="3644900" y="3505200"/>
          <p14:tracePt t="8527" x="3651250" y="3505200"/>
          <p14:tracePt t="8528" x="3657600" y="3498850"/>
          <p14:tracePt t="8529" x="3670300" y="3498850"/>
          <p14:tracePt t="8530" x="3676650" y="3498850"/>
          <p14:tracePt t="8531" x="3683000" y="3498850"/>
          <p14:tracePt t="8532" x="3695700" y="3492500"/>
          <p14:tracePt t="8533" x="3702050" y="3492500"/>
          <p14:tracePt t="8535" x="3708400" y="3492500"/>
          <p14:tracePt t="8535" x="3721100" y="3492500"/>
          <p14:tracePt t="8536" x="3733800" y="3492500"/>
          <p14:tracePt t="8537" x="3740150" y="3492500"/>
          <p14:tracePt t="8538" x="3759200" y="3486150"/>
          <p14:tracePt t="8539" x="3765550" y="3486150"/>
          <p14:tracePt t="8540" x="3778250" y="3479800"/>
          <p14:tracePt t="8541" x="3784600" y="3479800"/>
          <p14:tracePt t="8543" x="3797300" y="3479800"/>
          <p14:tracePt t="8543" x="3810000" y="3479800"/>
          <p14:tracePt t="8544" x="3822700" y="3479800"/>
          <p14:tracePt t="8545" x="3835400" y="3473450"/>
          <p14:tracePt t="8546" x="3848100" y="3473450"/>
          <p14:tracePt t="8547" x="3860800" y="3473450"/>
          <p14:tracePt t="8548" x="3873500" y="3473450"/>
          <p14:tracePt t="8549" x="3887788" y="3467100"/>
          <p14:tracePt t="8551" x="3919538" y="3467100"/>
          <p14:tracePt t="8552" x="3932238" y="3467100"/>
          <p14:tracePt t="8553" x="3944938" y="3460750"/>
          <p14:tracePt t="8554" x="3957638" y="3454400"/>
          <p14:tracePt t="8555" x="3970338" y="3454400"/>
          <p14:tracePt t="8556" x="3989388" y="3454400"/>
          <p14:tracePt t="8557" x="4002088" y="3454400"/>
          <p14:tracePt t="8558" x="4021138" y="3454400"/>
          <p14:tracePt t="8560" x="4040188" y="3448050"/>
          <p14:tracePt t="8560" x="4059238" y="3448050"/>
          <p14:tracePt t="8561" x="4071938" y="3448050"/>
          <p14:tracePt t="8562" x="4084638" y="3448050"/>
          <p14:tracePt t="8563" x="4103688" y="3441700"/>
          <p14:tracePt t="8564" x="4122738" y="3441700"/>
          <p14:tracePt t="8565" x="4141788" y="3435350"/>
          <p14:tracePt t="8566" x="4160838" y="3435350"/>
          <p14:tracePt t="8568" x="4179888" y="3435350"/>
          <p14:tracePt t="8568" x="4192588" y="3435350"/>
          <p14:tracePt t="8569" x="4211638" y="3429000"/>
          <p14:tracePt t="8570" x="4230688" y="3422650"/>
          <p14:tracePt t="8571" x="4256088" y="3422650"/>
          <p14:tracePt t="8572" x="4275138" y="3422650"/>
          <p14:tracePt t="8573" x="4294188" y="3422650"/>
          <p14:tracePt t="8574" x="4313238" y="3416300"/>
          <p14:tracePt t="8576" x="4346575" y="3409950"/>
          <p14:tracePt t="8577" x="4378325" y="3409950"/>
          <p14:tracePt t="8578" x="4397375" y="3409950"/>
          <p14:tracePt t="8579" x="4422775" y="3403600"/>
          <p14:tracePt t="8580" x="4441825" y="3403600"/>
          <p14:tracePt t="8581" x="4467225" y="3397250"/>
          <p14:tracePt t="8582" x="4486275" y="3397250"/>
          <p14:tracePt t="8583" x="4505325" y="3397250"/>
          <p14:tracePt t="8585" x="4530725" y="3390900"/>
          <p14:tracePt t="8585" x="4556125" y="3390900"/>
          <p14:tracePt t="8586" x="4581525" y="3384550"/>
          <p14:tracePt t="8587" x="4606925" y="3384550"/>
          <p14:tracePt t="8588" x="4632325" y="3384550"/>
          <p14:tracePt t="8589" x="4651375" y="3384550"/>
          <p14:tracePt t="8590" x="4676775" y="3378200"/>
          <p14:tracePt t="8591" x="4702175" y="3371850"/>
          <p14:tracePt t="8593" x="4727575" y="3371850"/>
          <p14:tracePt t="8593" x="4752975" y="3371850"/>
          <p14:tracePt t="8594" x="4778375" y="3365500"/>
          <p14:tracePt t="8595" x="4797425" y="3365500"/>
          <p14:tracePt t="8596" x="4818063" y="3359150"/>
          <p14:tracePt t="8597" x="4843463" y="3359150"/>
          <p14:tracePt t="8598" x="4881563" y="3359150"/>
          <p14:tracePt t="8599" x="4906963" y="3352800"/>
          <p14:tracePt t="8601" x="4957763" y="3346450"/>
          <p14:tracePt t="8602" x="4970463" y="3346450"/>
          <p14:tracePt t="8603" x="4995863" y="3346450"/>
          <p14:tracePt t="8604" x="5027613" y="3346450"/>
          <p14:tracePt t="8605" x="5053013" y="3340100"/>
          <p14:tracePt t="8606" x="5084763" y="3333750"/>
          <p14:tracePt t="8607" x="5116513" y="3333750"/>
          <p14:tracePt t="8609" x="5141913" y="3327400"/>
          <p14:tracePt t="8610" x="5154613" y="3327400"/>
          <p14:tracePt t="8610" x="5186363" y="3327400"/>
          <p14:tracePt t="8611" x="5211763" y="3327400"/>
          <p14:tracePt t="8612" x="5243513" y="3321050"/>
          <p14:tracePt t="8613" x="5270500" y="3321050"/>
          <p14:tracePt t="8614" x="5302250" y="3314700"/>
          <p14:tracePt t="8615" x="5327650" y="3314700"/>
          <p14:tracePt t="8616" x="5346700" y="3314700"/>
          <p14:tracePt t="8618" x="5372100" y="3314700"/>
          <p14:tracePt t="8618" x="5397500" y="3314700"/>
          <p14:tracePt t="8619" x="5435600" y="3308350"/>
          <p14:tracePt t="8620" x="5467350" y="3308350"/>
          <p14:tracePt t="8621" x="5492750" y="3302000"/>
          <p14:tracePt t="8622" x="5518150" y="3302000"/>
          <p14:tracePt t="8623" x="5537200" y="3302000"/>
          <p14:tracePt t="8624" x="5562600" y="3302000"/>
          <p14:tracePt t="8626" x="5594350" y="3302000"/>
          <p14:tracePt t="8626" x="5619750" y="3302000"/>
          <p14:tracePt t="8627" x="5645150" y="3295650"/>
          <p14:tracePt t="8628" x="5683250" y="3295650"/>
          <p14:tracePt t="8629" x="5708650" y="3289300"/>
          <p14:tracePt t="8630" x="5729288" y="3289300"/>
          <p14:tracePt t="8631" x="5754688" y="3289300"/>
          <p14:tracePt t="8632" x="5786438" y="3282950"/>
          <p14:tracePt t="8634" x="5811838" y="3282950"/>
          <p14:tracePt t="8635" x="5843588" y="3282950"/>
          <p14:tracePt t="8636" x="5868988" y="3282950"/>
          <p14:tracePt t="8636" x="5900738" y="3282950"/>
          <p14:tracePt t="8637" x="5919788" y="3282950"/>
          <p14:tracePt t="8638" x="5945188" y="3282950"/>
          <p14:tracePt t="8639" x="5970588" y="3276600"/>
          <p14:tracePt t="8640" x="6002338" y="3276600"/>
          <p14:tracePt t="8641" x="6034088" y="3276600"/>
          <p14:tracePt t="8643" x="6065838" y="3270250"/>
          <p14:tracePt t="8643" x="6091238" y="3270250"/>
          <p14:tracePt t="8644" x="6103938" y="3270250"/>
          <p14:tracePt t="8645" x="6135688" y="3270250"/>
          <p14:tracePt t="8646" x="6161088" y="3270250"/>
          <p14:tracePt t="8647" x="6194425" y="3270250"/>
          <p14:tracePt t="8648" x="6219825" y="3263900"/>
          <p14:tracePt t="8649" x="6245225" y="3263900"/>
          <p14:tracePt t="8651" x="6257925" y="3257550"/>
          <p14:tracePt t="8651" x="6296025" y="3257550"/>
          <p14:tracePt t="8652" x="6321425" y="3257550"/>
          <p14:tracePt t="8653" x="6353175" y="3257550"/>
          <p14:tracePt t="8654" x="6378575" y="3257550"/>
          <p14:tracePt t="8655" x="6403975" y="3257550"/>
          <p14:tracePt t="8656" x="6435725" y="3257550"/>
          <p14:tracePt t="8658" x="6448425" y="3257550"/>
          <p14:tracePt t="8660" x="6499225" y="3251200"/>
          <p14:tracePt t="8660" x="6524625" y="3244850"/>
          <p14:tracePt t="8661" x="6556375" y="3244850"/>
          <p14:tracePt t="8662" x="6581775" y="3244850"/>
          <p14:tracePt t="8663" x="6613525" y="3244850"/>
          <p14:tracePt t="8664" x="6626225" y="3244850"/>
          <p14:tracePt t="8665" x="6659563" y="3244850"/>
          <p14:tracePt t="8666" x="6684963" y="3238500"/>
          <p14:tracePt t="8668" x="6716713" y="3238500"/>
          <p14:tracePt t="8668" x="6742113" y="3238500"/>
          <p14:tracePt t="8669" x="6767513" y="3232150"/>
          <p14:tracePt t="8670" x="6792913" y="3232150"/>
          <p14:tracePt t="8671" x="6811963" y="3232150"/>
          <p14:tracePt t="8672" x="6837363" y="3232150"/>
          <p14:tracePt t="8674" x="6862763" y="3232150"/>
          <p14:tracePt t="8674" x="6888163" y="3232150"/>
          <p14:tracePt t="8676" x="6913563" y="3232150"/>
          <p14:tracePt t="8676" x="6938963" y="3225800"/>
          <p14:tracePt t="8677" x="6964363" y="3225800"/>
          <p14:tracePt t="8678" x="6977063" y="3225800"/>
          <p14:tracePt t="8679" x="7002463" y="3225800"/>
          <p14:tracePt t="8680" x="7027863" y="3219450"/>
          <p14:tracePt t="8681" x="7053263" y="3219450"/>
          <p14:tracePt t="8682" x="7078663" y="3211513"/>
          <p14:tracePt t="8683" x="7105650" y="3211513"/>
          <p14:tracePt t="8684" x="7118350" y="3211513"/>
          <p14:tracePt t="8685" x="7143750" y="3211513"/>
          <p14:tracePt t="8686" x="7162800" y="3211513"/>
          <p14:tracePt t="8687" x="7188200" y="3211513"/>
          <p14:tracePt t="8688" x="7213600" y="3205163"/>
          <p14:tracePt t="8689" x="7232650" y="3205163"/>
          <p14:tracePt t="8690" x="7258050" y="3205163"/>
          <p14:tracePt t="8691" x="7277100" y="3205163"/>
          <p14:tracePt t="8693" x="7296150" y="3205163"/>
          <p14:tracePt t="8693" x="7321550" y="3205163"/>
          <p14:tracePt t="8694" x="7346950" y="3205163"/>
          <p14:tracePt t="8695" x="7366000" y="3198813"/>
          <p14:tracePt t="8696" x="7391400" y="3198813"/>
          <p14:tracePt t="8697" x="7410450" y="3198813"/>
          <p14:tracePt t="8698" x="7429500" y="3198813"/>
          <p14:tracePt t="8699" x="7448550" y="3192463"/>
          <p14:tracePt t="8701" x="7473950" y="3192463"/>
          <p14:tracePt t="8701" x="7493000" y="3192463"/>
          <p14:tracePt t="8702" x="7512050" y="3192463"/>
          <p14:tracePt t="8703" x="7537450" y="3192463"/>
          <p14:tracePt t="8704" x="7558088" y="3192463"/>
          <p14:tracePt t="8705" x="7577138" y="3192463"/>
          <p14:tracePt t="8706" x="7596188" y="3192463"/>
          <p14:tracePt t="8707" x="7615238" y="3192463"/>
          <p14:tracePt t="8708" x="7634288" y="3186113"/>
          <p14:tracePt t="8709" x="7659688" y="3186113"/>
          <p14:tracePt t="8710" x="7678738" y="3186113"/>
          <p14:tracePt t="8711" x="7697788" y="3179763"/>
          <p14:tracePt t="8712" x="7716838" y="3179763"/>
          <p14:tracePt t="8713" x="7735888" y="3179763"/>
          <p14:tracePt t="8714" x="7761288" y="3179763"/>
          <p14:tracePt t="8715" x="7780338" y="3179763"/>
          <p14:tracePt t="8716" x="7799388" y="3179763"/>
          <p14:tracePt t="8718" x="7824788" y="3179763"/>
          <p14:tracePt t="8718" x="7843838" y="3179763"/>
          <p14:tracePt t="8719" x="7856538" y="3179763"/>
          <p14:tracePt t="8720" x="7875588" y="3173413"/>
          <p14:tracePt t="8721" x="7900988" y="3173413"/>
          <p14:tracePt t="8722" x="7926388" y="3173413"/>
          <p14:tracePt t="8723" x="7945438" y="3173413"/>
          <p14:tracePt t="8724" x="7970838" y="3173413"/>
          <p14:tracePt t="8726" x="7977188" y="3173413"/>
          <p14:tracePt t="8726" x="8004175" y="3173413"/>
          <p14:tracePt t="8727" x="8029575" y="3173413"/>
          <p14:tracePt t="8728" x="8048625" y="3173413"/>
          <p14:tracePt t="8729" x="8074025" y="3173413"/>
          <p14:tracePt t="8730" x="8099425" y="3173413"/>
          <p14:tracePt t="8731" x="8124825" y="3173413"/>
          <p14:tracePt t="8732" x="8131175" y="3173413"/>
          <p14:tracePt t="8734" x="8175625" y="3173413"/>
          <p14:tracePt t="8735" x="8201025" y="3173413"/>
          <p14:tracePt t="8736" x="8220075" y="3167063"/>
          <p14:tracePt t="8737" x="8245475" y="3167063"/>
          <p14:tracePt t="8738" x="8277225" y="3167063"/>
          <p14:tracePt t="8739" x="8283575" y="3167063"/>
          <p14:tracePt t="8740" x="8308975" y="3167063"/>
          <p14:tracePt t="8741" x="8334375" y="3167063"/>
          <p14:tracePt t="8743" x="8353425" y="3167063"/>
          <p14:tracePt t="8743" x="8378825" y="3167063"/>
          <p14:tracePt t="8744" x="8404225" y="3167063"/>
          <p14:tracePt t="8745" x="8423275" y="3167063"/>
          <p14:tracePt t="8746" x="8442325" y="3167063"/>
          <p14:tracePt t="8747" x="8462963" y="3167063"/>
          <p14:tracePt t="8748" x="8488363" y="3167063"/>
          <p14:tracePt t="8749" x="8513763" y="3167063"/>
          <p14:tracePt t="8751" x="8539163" y="3167063"/>
          <p14:tracePt t="8751" x="8564563" y="3167063"/>
          <p14:tracePt t="8752" x="8577263" y="3167063"/>
          <p14:tracePt t="8753" x="8596313" y="3167063"/>
          <p14:tracePt t="8754" x="8621713" y="3167063"/>
          <p14:tracePt t="8755" x="8647113" y="3167063"/>
          <p14:tracePt t="8756" x="8672513" y="3167063"/>
          <p14:tracePt t="8757" x="8697913" y="3167063"/>
          <p14:tracePt t="8759" x="8742363" y="3167063"/>
          <p14:tracePt t="8760" x="8761413" y="3167063"/>
          <p14:tracePt t="8761" x="8780463" y="3167063"/>
          <p14:tracePt t="8762" x="8805863" y="3167063"/>
          <p14:tracePt t="8763" x="8837613" y="3167063"/>
          <p14:tracePt t="8764" x="8863013" y="3167063"/>
          <p14:tracePt t="8765" x="8882063" y="3167063"/>
          <p14:tracePt t="8767" x="8894763" y="3167063"/>
          <p14:tracePt t="8768" x="8921750" y="3167063"/>
          <p14:tracePt t="8768" x="8947150" y="3167063"/>
          <p14:tracePt t="8769" x="8966200" y="3167063"/>
          <p14:tracePt t="8770" x="8991600" y="3167063"/>
          <p14:tracePt t="8771" x="9017000" y="3167063"/>
          <p14:tracePt t="8773" x="9042400" y="3167063"/>
          <p14:tracePt t="8773" x="9055100" y="3167063"/>
          <p14:tracePt t="8774" x="9080500" y="3167063"/>
          <p14:tracePt t="8776" x="9105900" y="3160713"/>
          <p14:tracePt t="8776" x="9131300" y="3160713"/>
        </p14:tracePtLst>
      </p14:laserTraceLst>
    </p:ext>
  </p:extLs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8" name="Google Shape;4008;p30"/>
          <p:cNvSpPr txBox="1">
            <a:spLocks noGrp="1"/>
          </p:cNvSpPr>
          <p:nvPr>
            <p:ph type="ctrTitle" idx="4294967295"/>
          </p:nvPr>
        </p:nvSpPr>
        <p:spPr>
          <a:xfrm>
            <a:off x="685800" y="2650150"/>
            <a:ext cx="54951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D3EBD5"/>
                </a:solidFill>
              </a:rPr>
              <a:t>SINGLE-QUBIT </a:t>
            </a:r>
            <a:endParaRPr sz="7200">
              <a:solidFill>
                <a:srgbClr val="D3EBD5"/>
              </a:solidFill>
            </a:endParaRPr>
          </a:p>
        </p:txBody>
      </p:sp>
      <p:sp>
        <p:nvSpPr>
          <p:cNvPr id="4009" name="Google Shape;4009;p30"/>
          <p:cNvSpPr txBox="1">
            <a:spLocks noGrp="1"/>
          </p:cNvSpPr>
          <p:nvPr>
            <p:ph type="subTitle" idx="4294967295"/>
          </p:nvPr>
        </p:nvSpPr>
        <p:spPr>
          <a:xfrm>
            <a:off x="685800" y="3487750"/>
            <a:ext cx="54951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80BFB7"/>
                </a:solidFill>
              </a:rPr>
              <a:t>H-gate, X-gate, Z-gate, Rotation gate</a:t>
            </a:r>
            <a:endParaRPr>
              <a:solidFill>
                <a:srgbClr val="80BFB7"/>
              </a:solidFill>
            </a:endParaRPr>
          </a:p>
        </p:txBody>
      </p:sp>
      <p:sp>
        <p:nvSpPr>
          <p:cNvPr id="4010" name="Google Shape;4010;p30"/>
          <p:cNvSpPr/>
          <p:nvPr/>
        </p:nvSpPr>
        <p:spPr>
          <a:xfrm>
            <a:off x="2347313" y="2155769"/>
            <a:ext cx="270850" cy="258617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0159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11" name="Google Shape;4011;p30"/>
          <p:cNvGrpSpPr/>
          <p:nvPr/>
        </p:nvGrpSpPr>
        <p:grpSpPr>
          <a:xfrm>
            <a:off x="2011275" y="703738"/>
            <a:ext cx="1160371" cy="1160688"/>
            <a:chOff x="6654650" y="3665275"/>
            <a:chExt cx="409100" cy="409125"/>
          </a:xfrm>
        </p:grpSpPr>
        <p:sp>
          <p:nvSpPr>
            <p:cNvPr id="4012" name="Google Shape;4012;p30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l" t="t" r="r" b="b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3" name="Google Shape;4013;p30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l" t="t" r="r" b="b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14" name="Google Shape;4014;p30"/>
          <p:cNvGrpSpPr/>
          <p:nvPr/>
        </p:nvGrpSpPr>
        <p:grpSpPr>
          <a:xfrm rot="1057001">
            <a:off x="892483" y="1616446"/>
            <a:ext cx="766645" cy="766759"/>
            <a:chOff x="570875" y="4322250"/>
            <a:chExt cx="443300" cy="443325"/>
          </a:xfrm>
        </p:grpSpPr>
        <p:sp>
          <p:nvSpPr>
            <p:cNvPr id="4015" name="Google Shape;4015;p30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6" name="Google Shape;4016;p30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7" name="Google Shape;4017;p30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8" name="Google Shape;4018;p30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19" name="Google Shape;4019;p30"/>
          <p:cNvSpPr/>
          <p:nvPr/>
        </p:nvSpPr>
        <p:spPr>
          <a:xfrm rot="2466991">
            <a:off x="978868" y="928441"/>
            <a:ext cx="376301" cy="359305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0159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0" name="Google Shape;4020;p30"/>
          <p:cNvSpPr/>
          <p:nvPr/>
        </p:nvSpPr>
        <p:spPr>
          <a:xfrm rot="-1609377">
            <a:off x="1529232" y="1154513"/>
            <a:ext cx="270839" cy="258606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0159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1" name="Google Shape;4021;p30"/>
          <p:cNvSpPr/>
          <p:nvPr/>
        </p:nvSpPr>
        <p:spPr>
          <a:xfrm rot="2925705">
            <a:off x="3171263" y="1359369"/>
            <a:ext cx="202799" cy="193640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0159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2" name="Google Shape;4022;p30"/>
          <p:cNvSpPr/>
          <p:nvPr/>
        </p:nvSpPr>
        <p:spPr>
          <a:xfrm rot="-1609197">
            <a:off x="2135091" y="394613"/>
            <a:ext cx="182676" cy="174425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0159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3" name="Google Shape;4023;p30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39C94450-79D8-4D64-8948-2C19DA17FFC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</p:cSld>
  <p:clrMapOvr>
    <a:masterClrMapping/>
  </p:clrMapOvr>
  <p:transition advTm="15079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8" name="Google Shape;4028;p31"/>
          <p:cNvSpPr txBox="1">
            <a:spLocks noGrp="1"/>
          </p:cNvSpPr>
          <p:nvPr>
            <p:ph type="title"/>
          </p:nvPr>
        </p:nvSpPr>
        <p:spPr>
          <a:xfrm>
            <a:off x="217675" y="495375"/>
            <a:ext cx="3776100" cy="66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H-gate(qubit_index)</a:t>
            </a:r>
            <a:endParaRPr/>
          </a:p>
        </p:txBody>
      </p:sp>
      <p:sp>
        <p:nvSpPr>
          <p:cNvPr id="4029" name="Google Shape;4029;p31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grpSp>
        <p:nvGrpSpPr>
          <p:cNvPr id="4030" name="Google Shape;4030;p31"/>
          <p:cNvGrpSpPr/>
          <p:nvPr/>
        </p:nvGrpSpPr>
        <p:grpSpPr>
          <a:xfrm>
            <a:off x="3177905" y="2116667"/>
            <a:ext cx="1986014" cy="2055697"/>
            <a:chOff x="7804870" y="2682313"/>
            <a:chExt cx="720118" cy="719782"/>
          </a:xfrm>
        </p:grpSpPr>
        <p:sp>
          <p:nvSpPr>
            <p:cNvPr id="4031" name="Google Shape;4031;p31"/>
            <p:cNvSpPr/>
            <p:nvPr/>
          </p:nvSpPr>
          <p:spPr>
            <a:xfrm>
              <a:off x="7804870" y="2922841"/>
              <a:ext cx="256443" cy="407568"/>
            </a:xfrm>
            <a:custGeom>
              <a:avLst/>
              <a:gdLst/>
              <a:ahLst/>
              <a:cxnLst/>
              <a:rect l="l" t="t" r="r" b="b"/>
              <a:pathLst>
                <a:path w="376" h="598" extrusionOk="0">
                  <a:moveTo>
                    <a:pt x="242" y="519"/>
                  </a:moveTo>
                  <a:cubicBezTo>
                    <a:pt x="234" y="513"/>
                    <a:pt x="229" y="503"/>
                    <a:pt x="228" y="493"/>
                  </a:cubicBezTo>
                  <a:cubicBezTo>
                    <a:pt x="227" y="477"/>
                    <a:pt x="233" y="460"/>
                    <a:pt x="244" y="445"/>
                  </a:cubicBezTo>
                  <a:cubicBezTo>
                    <a:pt x="255" y="430"/>
                    <a:pt x="269" y="420"/>
                    <a:pt x="284" y="416"/>
                  </a:cubicBezTo>
                  <a:cubicBezTo>
                    <a:pt x="294" y="413"/>
                    <a:pt x="305" y="415"/>
                    <a:pt x="313" y="421"/>
                  </a:cubicBezTo>
                  <a:cubicBezTo>
                    <a:pt x="316" y="424"/>
                    <a:pt x="319" y="427"/>
                    <a:pt x="321" y="430"/>
                  </a:cubicBezTo>
                  <a:cubicBezTo>
                    <a:pt x="326" y="437"/>
                    <a:pt x="335" y="437"/>
                    <a:pt x="340" y="430"/>
                  </a:cubicBezTo>
                  <a:cubicBezTo>
                    <a:pt x="372" y="386"/>
                    <a:pt x="372" y="386"/>
                    <a:pt x="372" y="386"/>
                  </a:cubicBezTo>
                  <a:cubicBezTo>
                    <a:pt x="376" y="381"/>
                    <a:pt x="375" y="374"/>
                    <a:pt x="370" y="371"/>
                  </a:cubicBezTo>
                  <a:cubicBezTo>
                    <a:pt x="313" y="325"/>
                    <a:pt x="276" y="254"/>
                    <a:pt x="276" y="175"/>
                  </a:cubicBezTo>
                  <a:cubicBezTo>
                    <a:pt x="276" y="157"/>
                    <a:pt x="278" y="140"/>
                    <a:pt x="281" y="124"/>
                  </a:cubicBezTo>
                  <a:cubicBezTo>
                    <a:pt x="283" y="118"/>
                    <a:pt x="279" y="112"/>
                    <a:pt x="274" y="111"/>
                  </a:cubicBezTo>
                  <a:cubicBezTo>
                    <a:pt x="177" y="79"/>
                    <a:pt x="177" y="79"/>
                    <a:pt x="177" y="79"/>
                  </a:cubicBezTo>
                  <a:cubicBezTo>
                    <a:pt x="175" y="77"/>
                    <a:pt x="173" y="74"/>
                    <a:pt x="174" y="71"/>
                  </a:cubicBezTo>
                  <a:cubicBezTo>
                    <a:pt x="176" y="64"/>
                    <a:pt x="178" y="58"/>
                    <a:pt x="185" y="56"/>
                  </a:cubicBezTo>
                  <a:cubicBezTo>
                    <a:pt x="189" y="55"/>
                    <a:pt x="193" y="55"/>
                    <a:pt x="197" y="54"/>
                  </a:cubicBezTo>
                  <a:cubicBezTo>
                    <a:pt x="209" y="50"/>
                    <a:pt x="215" y="38"/>
                    <a:pt x="208" y="27"/>
                  </a:cubicBezTo>
                  <a:cubicBezTo>
                    <a:pt x="201" y="16"/>
                    <a:pt x="189" y="9"/>
                    <a:pt x="177" y="5"/>
                  </a:cubicBezTo>
                  <a:cubicBezTo>
                    <a:pt x="165" y="1"/>
                    <a:pt x="151" y="0"/>
                    <a:pt x="139" y="5"/>
                  </a:cubicBezTo>
                  <a:cubicBezTo>
                    <a:pt x="127" y="9"/>
                    <a:pt x="124" y="23"/>
                    <a:pt x="132" y="32"/>
                  </a:cubicBezTo>
                  <a:cubicBezTo>
                    <a:pt x="135" y="36"/>
                    <a:pt x="138" y="38"/>
                    <a:pt x="140" y="42"/>
                  </a:cubicBezTo>
                  <a:cubicBezTo>
                    <a:pt x="145" y="48"/>
                    <a:pt x="143" y="54"/>
                    <a:pt x="141" y="60"/>
                  </a:cubicBezTo>
                  <a:cubicBezTo>
                    <a:pt x="140" y="63"/>
                    <a:pt x="136" y="65"/>
                    <a:pt x="133" y="65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26" y="30"/>
                    <a:pt x="19" y="34"/>
                    <a:pt x="17" y="40"/>
                  </a:cubicBezTo>
                  <a:cubicBezTo>
                    <a:pt x="6" y="83"/>
                    <a:pt x="0" y="128"/>
                    <a:pt x="0" y="175"/>
                  </a:cubicBezTo>
                  <a:cubicBezTo>
                    <a:pt x="0" y="345"/>
                    <a:pt x="81" y="497"/>
                    <a:pt x="207" y="594"/>
                  </a:cubicBezTo>
                  <a:cubicBezTo>
                    <a:pt x="212" y="598"/>
                    <a:pt x="219" y="597"/>
                    <a:pt x="223" y="591"/>
                  </a:cubicBezTo>
                  <a:cubicBezTo>
                    <a:pt x="259" y="542"/>
                    <a:pt x="259" y="542"/>
                    <a:pt x="259" y="542"/>
                  </a:cubicBezTo>
                  <a:cubicBezTo>
                    <a:pt x="264" y="535"/>
                    <a:pt x="260" y="526"/>
                    <a:pt x="253" y="524"/>
                  </a:cubicBezTo>
                  <a:cubicBezTo>
                    <a:pt x="249" y="523"/>
                    <a:pt x="245" y="521"/>
                    <a:pt x="242" y="51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2" name="Google Shape;4032;p31"/>
            <p:cNvSpPr/>
            <p:nvPr/>
          </p:nvSpPr>
          <p:spPr>
            <a:xfrm>
              <a:off x="7823833" y="2682313"/>
              <a:ext cx="377215" cy="304549"/>
            </a:xfrm>
            <a:custGeom>
              <a:avLst/>
              <a:gdLst/>
              <a:ahLst/>
              <a:cxnLst/>
              <a:rect l="l" t="t" r="r" b="b"/>
              <a:pathLst>
                <a:path w="553" h="447" extrusionOk="0">
                  <a:moveTo>
                    <a:pt x="84" y="362"/>
                  </a:moveTo>
                  <a:cubicBezTo>
                    <a:pt x="87" y="352"/>
                    <a:pt x="95" y="344"/>
                    <a:pt x="105" y="340"/>
                  </a:cubicBezTo>
                  <a:cubicBezTo>
                    <a:pt x="119" y="335"/>
                    <a:pt x="137" y="335"/>
                    <a:pt x="154" y="341"/>
                  </a:cubicBezTo>
                  <a:cubicBezTo>
                    <a:pt x="172" y="346"/>
                    <a:pt x="187" y="357"/>
                    <a:pt x="195" y="370"/>
                  </a:cubicBezTo>
                  <a:cubicBezTo>
                    <a:pt x="201" y="379"/>
                    <a:pt x="202" y="390"/>
                    <a:pt x="199" y="399"/>
                  </a:cubicBezTo>
                  <a:cubicBezTo>
                    <a:pt x="198" y="403"/>
                    <a:pt x="196" y="407"/>
                    <a:pt x="193" y="410"/>
                  </a:cubicBezTo>
                  <a:cubicBezTo>
                    <a:pt x="188" y="416"/>
                    <a:pt x="191" y="425"/>
                    <a:pt x="199" y="428"/>
                  </a:cubicBezTo>
                  <a:cubicBezTo>
                    <a:pt x="250" y="445"/>
                    <a:pt x="250" y="445"/>
                    <a:pt x="250" y="445"/>
                  </a:cubicBezTo>
                  <a:cubicBezTo>
                    <a:pt x="256" y="447"/>
                    <a:pt x="263" y="444"/>
                    <a:pt x="265" y="438"/>
                  </a:cubicBezTo>
                  <a:cubicBezTo>
                    <a:pt x="298" y="352"/>
                    <a:pt x="377" y="288"/>
                    <a:pt x="472" y="277"/>
                  </a:cubicBezTo>
                  <a:cubicBezTo>
                    <a:pt x="478" y="277"/>
                    <a:pt x="482" y="272"/>
                    <a:pt x="482" y="266"/>
                  </a:cubicBezTo>
                  <a:cubicBezTo>
                    <a:pt x="482" y="165"/>
                    <a:pt x="482" y="165"/>
                    <a:pt x="482" y="165"/>
                  </a:cubicBezTo>
                  <a:cubicBezTo>
                    <a:pt x="483" y="162"/>
                    <a:pt x="486" y="159"/>
                    <a:pt x="489" y="159"/>
                  </a:cubicBezTo>
                  <a:cubicBezTo>
                    <a:pt x="496" y="158"/>
                    <a:pt x="502" y="159"/>
                    <a:pt x="507" y="165"/>
                  </a:cubicBezTo>
                  <a:cubicBezTo>
                    <a:pt x="509" y="168"/>
                    <a:pt x="511" y="172"/>
                    <a:pt x="513" y="176"/>
                  </a:cubicBezTo>
                  <a:cubicBezTo>
                    <a:pt x="520" y="186"/>
                    <a:pt x="533" y="187"/>
                    <a:pt x="541" y="178"/>
                  </a:cubicBezTo>
                  <a:cubicBezTo>
                    <a:pt x="549" y="168"/>
                    <a:pt x="553" y="154"/>
                    <a:pt x="552" y="141"/>
                  </a:cubicBezTo>
                  <a:cubicBezTo>
                    <a:pt x="553" y="128"/>
                    <a:pt x="549" y="115"/>
                    <a:pt x="541" y="105"/>
                  </a:cubicBezTo>
                  <a:cubicBezTo>
                    <a:pt x="533" y="95"/>
                    <a:pt x="520" y="96"/>
                    <a:pt x="513" y="107"/>
                  </a:cubicBezTo>
                  <a:cubicBezTo>
                    <a:pt x="511" y="111"/>
                    <a:pt x="509" y="114"/>
                    <a:pt x="507" y="118"/>
                  </a:cubicBezTo>
                  <a:cubicBezTo>
                    <a:pt x="502" y="124"/>
                    <a:pt x="496" y="124"/>
                    <a:pt x="489" y="124"/>
                  </a:cubicBezTo>
                  <a:cubicBezTo>
                    <a:pt x="486" y="124"/>
                    <a:pt x="483" y="121"/>
                    <a:pt x="482" y="118"/>
                  </a:cubicBezTo>
                  <a:cubicBezTo>
                    <a:pt x="482" y="12"/>
                    <a:pt x="482" y="12"/>
                    <a:pt x="482" y="12"/>
                  </a:cubicBezTo>
                  <a:cubicBezTo>
                    <a:pt x="482" y="5"/>
                    <a:pt x="477" y="0"/>
                    <a:pt x="470" y="0"/>
                  </a:cubicBezTo>
                  <a:cubicBezTo>
                    <a:pt x="253" y="12"/>
                    <a:pt x="71" y="155"/>
                    <a:pt x="2" y="352"/>
                  </a:cubicBezTo>
                  <a:cubicBezTo>
                    <a:pt x="0" y="358"/>
                    <a:pt x="3" y="364"/>
                    <a:pt x="9" y="366"/>
                  </a:cubicBezTo>
                  <a:cubicBezTo>
                    <a:pt x="68" y="385"/>
                    <a:pt x="68" y="385"/>
                    <a:pt x="68" y="385"/>
                  </a:cubicBezTo>
                  <a:cubicBezTo>
                    <a:pt x="75" y="388"/>
                    <a:pt x="83" y="382"/>
                    <a:pt x="82" y="374"/>
                  </a:cubicBezTo>
                  <a:cubicBezTo>
                    <a:pt x="82" y="370"/>
                    <a:pt x="83" y="366"/>
                    <a:pt x="84" y="36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3" name="Google Shape;4033;p31"/>
            <p:cNvSpPr/>
            <p:nvPr/>
          </p:nvSpPr>
          <p:spPr>
            <a:xfrm>
              <a:off x="8277575" y="2932985"/>
              <a:ext cx="247414" cy="390661"/>
            </a:xfrm>
            <a:custGeom>
              <a:avLst/>
              <a:gdLst/>
              <a:ahLst/>
              <a:cxnLst/>
              <a:rect l="l" t="t" r="r" b="b"/>
              <a:pathLst>
                <a:path w="363" h="573" extrusionOk="0">
                  <a:moveTo>
                    <a:pt x="268" y="20"/>
                  </a:moveTo>
                  <a:cubicBezTo>
                    <a:pt x="261" y="23"/>
                    <a:pt x="258" y="32"/>
                    <a:pt x="263" y="38"/>
                  </a:cubicBezTo>
                  <a:cubicBezTo>
                    <a:pt x="266" y="42"/>
                    <a:pt x="268" y="45"/>
                    <a:pt x="269" y="49"/>
                  </a:cubicBezTo>
                  <a:cubicBezTo>
                    <a:pt x="272" y="59"/>
                    <a:pt x="270" y="70"/>
                    <a:pt x="265" y="79"/>
                  </a:cubicBezTo>
                  <a:cubicBezTo>
                    <a:pt x="256" y="92"/>
                    <a:pt x="242" y="102"/>
                    <a:pt x="224" y="107"/>
                  </a:cubicBezTo>
                  <a:cubicBezTo>
                    <a:pt x="207" y="113"/>
                    <a:pt x="189" y="114"/>
                    <a:pt x="174" y="108"/>
                  </a:cubicBezTo>
                  <a:cubicBezTo>
                    <a:pt x="165" y="104"/>
                    <a:pt x="157" y="96"/>
                    <a:pt x="154" y="86"/>
                  </a:cubicBezTo>
                  <a:cubicBezTo>
                    <a:pt x="153" y="83"/>
                    <a:pt x="152" y="79"/>
                    <a:pt x="152" y="75"/>
                  </a:cubicBezTo>
                  <a:cubicBezTo>
                    <a:pt x="152" y="67"/>
                    <a:pt x="145" y="60"/>
                    <a:pt x="137" y="63"/>
                  </a:cubicBezTo>
                  <a:cubicBezTo>
                    <a:pt x="85" y="80"/>
                    <a:pt x="85" y="80"/>
                    <a:pt x="85" y="80"/>
                  </a:cubicBezTo>
                  <a:cubicBezTo>
                    <a:pt x="80" y="82"/>
                    <a:pt x="76" y="88"/>
                    <a:pt x="78" y="94"/>
                  </a:cubicBezTo>
                  <a:cubicBezTo>
                    <a:pt x="84" y="115"/>
                    <a:pt x="87" y="137"/>
                    <a:pt x="87" y="160"/>
                  </a:cubicBezTo>
                  <a:cubicBezTo>
                    <a:pt x="87" y="233"/>
                    <a:pt x="55" y="299"/>
                    <a:pt x="5" y="345"/>
                  </a:cubicBezTo>
                  <a:cubicBezTo>
                    <a:pt x="0" y="349"/>
                    <a:pt x="0" y="356"/>
                    <a:pt x="3" y="361"/>
                  </a:cubicBezTo>
                  <a:cubicBezTo>
                    <a:pt x="63" y="443"/>
                    <a:pt x="63" y="443"/>
                    <a:pt x="63" y="443"/>
                  </a:cubicBezTo>
                  <a:cubicBezTo>
                    <a:pt x="63" y="446"/>
                    <a:pt x="63" y="449"/>
                    <a:pt x="61" y="452"/>
                  </a:cubicBezTo>
                  <a:cubicBezTo>
                    <a:pt x="55" y="456"/>
                    <a:pt x="50" y="459"/>
                    <a:pt x="43" y="457"/>
                  </a:cubicBezTo>
                  <a:cubicBezTo>
                    <a:pt x="39" y="456"/>
                    <a:pt x="35" y="453"/>
                    <a:pt x="32" y="452"/>
                  </a:cubicBezTo>
                  <a:cubicBezTo>
                    <a:pt x="20" y="447"/>
                    <a:pt x="8" y="454"/>
                    <a:pt x="7" y="467"/>
                  </a:cubicBezTo>
                  <a:cubicBezTo>
                    <a:pt x="6" y="479"/>
                    <a:pt x="12" y="493"/>
                    <a:pt x="20" y="503"/>
                  </a:cubicBezTo>
                  <a:cubicBezTo>
                    <a:pt x="27" y="513"/>
                    <a:pt x="38" y="523"/>
                    <a:pt x="50" y="526"/>
                  </a:cubicBezTo>
                  <a:cubicBezTo>
                    <a:pt x="62" y="529"/>
                    <a:pt x="73" y="520"/>
                    <a:pt x="72" y="507"/>
                  </a:cubicBezTo>
                  <a:cubicBezTo>
                    <a:pt x="72" y="503"/>
                    <a:pt x="71" y="499"/>
                    <a:pt x="70" y="495"/>
                  </a:cubicBezTo>
                  <a:cubicBezTo>
                    <a:pt x="70" y="487"/>
                    <a:pt x="75" y="484"/>
                    <a:pt x="81" y="480"/>
                  </a:cubicBezTo>
                  <a:cubicBezTo>
                    <a:pt x="84" y="478"/>
                    <a:pt x="88" y="479"/>
                    <a:pt x="90" y="481"/>
                  </a:cubicBezTo>
                  <a:cubicBezTo>
                    <a:pt x="153" y="566"/>
                    <a:pt x="153" y="566"/>
                    <a:pt x="153" y="566"/>
                  </a:cubicBezTo>
                  <a:cubicBezTo>
                    <a:pt x="156" y="572"/>
                    <a:pt x="164" y="573"/>
                    <a:pt x="169" y="569"/>
                  </a:cubicBezTo>
                  <a:cubicBezTo>
                    <a:pt x="287" y="472"/>
                    <a:pt x="363" y="324"/>
                    <a:pt x="363" y="160"/>
                  </a:cubicBezTo>
                  <a:cubicBezTo>
                    <a:pt x="363" y="107"/>
                    <a:pt x="355" y="57"/>
                    <a:pt x="341" y="9"/>
                  </a:cubicBezTo>
                  <a:cubicBezTo>
                    <a:pt x="339" y="3"/>
                    <a:pt x="333" y="0"/>
                    <a:pt x="327" y="1"/>
                  </a:cubicBezTo>
                  <a:lnTo>
                    <a:pt x="268" y="2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4" name="Google Shape;4034;p31"/>
            <p:cNvSpPr/>
            <p:nvPr/>
          </p:nvSpPr>
          <p:spPr>
            <a:xfrm>
              <a:off x="8166284" y="2682313"/>
              <a:ext cx="336357" cy="315595"/>
            </a:xfrm>
            <a:custGeom>
              <a:avLst/>
              <a:gdLst/>
              <a:ahLst/>
              <a:cxnLst/>
              <a:rect l="l" t="t" r="r" b="b"/>
              <a:pathLst>
                <a:path w="493" h="463" extrusionOk="0">
                  <a:moveTo>
                    <a:pt x="27" y="81"/>
                  </a:moveTo>
                  <a:cubicBezTo>
                    <a:pt x="37" y="81"/>
                    <a:pt x="47" y="86"/>
                    <a:pt x="54" y="94"/>
                  </a:cubicBezTo>
                  <a:cubicBezTo>
                    <a:pt x="64" y="106"/>
                    <a:pt x="69" y="123"/>
                    <a:pt x="69" y="141"/>
                  </a:cubicBezTo>
                  <a:cubicBezTo>
                    <a:pt x="69" y="160"/>
                    <a:pt x="64" y="177"/>
                    <a:pt x="54" y="189"/>
                  </a:cubicBezTo>
                  <a:cubicBezTo>
                    <a:pt x="47" y="197"/>
                    <a:pt x="37" y="202"/>
                    <a:pt x="27" y="202"/>
                  </a:cubicBezTo>
                  <a:cubicBezTo>
                    <a:pt x="23" y="202"/>
                    <a:pt x="19" y="201"/>
                    <a:pt x="15" y="200"/>
                  </a:cubicBezTo>
                  <a:cubicBezTo>
                    <a:pt x="8" y="197"/>
                    <a:pt x="0" y="202"/>
                    <a:pt x="0" y="210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71"/>
                    <a:pt x="5" y="276"/>
                    <a:pt x="11" y="276"/>
                  </a:cubicBezTo>
                  <a:cubicBezTo>
                    <a:pt x="107" y="281"/>
                    <a:pt x="189" y="340"/>
                    <a:pt x="227" y="423"/>
                  </a:cubicBezTo>
                  <a:cubicBezTo>
                    <a:pt x="230" y="429"/>
                    <a:pt x="236" y="432"/>
                    <a:pt x="241" y="430"/>
                  </a:cubicBezTo>
                  <a:cubicBezTo>
                    <a:pt x="338" y="398"/>
                    <a:pt x="338" y="398"/>
                    <a:pt x="338" y="398"/>
                  </a:cubicBezTo>
                  <a:cubicBezTo>
                    <a:pt x="341" y="399"/>
                    <a:pt x="344" y="400"/>
                    <a:pt x="346" y="403"/>
                  </a:cubicBezTo>
                  <a:cubicBezTo>
                    <a:pt x="348" y="410"/>
                    <a:pt x="350" y="416"/>
                    <a:pt x="345" y="422"/>
                  </a:cubicBezTo>
                  <a:cubicBezTo>
                    <a:pt x="343" y="425"/>
                    <a:pt x="339" y="428"/>
                    <a:pt x="337" y="431"/>
                  </a:cubicBezTo>
                  <a:cubicBezTo>
                    <a:pt x="329" y="441"/>
                    <a:pt x="332" y="454"/>
                    <a:pt x="344" y="459"/>
                  </a:cubicBezTo>
                  <a:cubicBezTo>
                    <a:pt x="355" y="463"/>
                    <a:pt x="369" y="462"/>
                    <a:pt x="382" y="458"/>
                  </a:cubicBezTo>
                  <a:cubicBezTo>
                    <a:pt x="394" y="454"/>
                    <a:pt x="406" y="447"/>
                    <a:pt x="413" y="436"/>
                  </a:cubicBezTo>
                  <a:cubicBezTo>
                    <a:pt x="420" y="426"/>
                    <a:pt x="414" y="413"/>
                    <a:pt x="402" y="410"/>
                  </a:cubicBezTo>
                  <a:cubicBezTo>
                    <a:pt x="398" y="409"/>
                    <a:pt x="394" y="408"/>
                    <a:pt x="390" y="407"/>
                  </a:cubicBezTo>
                  <a:cubicBezTo>
                    <a:pt x="383" y="405"/>
                    <a:pt x="380" y="399"/>
                    <a:pt x="379" y="393"/>
                  </a:cubicBezTo>
                  <a:cubicBezTo>
                    <a:pt x="378" y="389"/>
                    <a:pt x="380" y="386"/>
                    <a:pt x="382" y="384"/>
                  </a:cubicBezTo>
                  <a:cubicBezTo>
                    <a:pt x="483" y="351"/>
                    <a:pt x="483" y="351"/>
                    <a:pt x="483" y="351"/>
                  </a:cubicBezTo>
                  <a:cubicBezTo>
                    <a:pt x="489" y="349"/>
                    <a:pt x="493" y="342"/>
                    <a:pt x="490" y="336"/>
                  </a:cubicBezTo>
                  <a:cubicBezTo>
                    <a:pt x="415" y="143"/>
                    <a:pt x="230" y="5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80"/>
                    <a:pt x="8" y="86"/>
                    <a:pt x="15" y="83"/>
                  </a:cubicBezTo>
                  <a:cubicBezTo>
                    <a:pt x="19" y="82"/>
                    <a:pt x="23" y="81"/>
                    <a:pt x="27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5" name="Google Shape;4035;p31"/>
            <p:cNvSpPr/>
            <p:nvPr/>
          </p:nvSpPr>
          <p:spPr>
            <a:xfrm>
              <a:off x="7965147" y="3183207"/>
              <a:ext cx="408594" cy="218887"/>
            </a:xfrm>
            <a:custGeom>
              <a:avLst/>
              <a:gdLst/>
              <a:ahLst/>
              <a:cxnLst/>
              <a:rect l="l" t="t" r="r" b="b"/>
              <a:pathLst>
                <a:path w="599" h="321" extrusionOk="0">
                  <a:moveTo>
                    <a:pt x="532" y="171"/>
                  </a:moveTo>
                  <a:cubicBezTo>
                    <a:pt x="524" y="177"/>
                    <a:pt x="513" y="179"/>
                    <a:pt x="503" y="176"/>
                  </a:cubicBezTo>
                  <a:cubicBezTo>
                    <a:pt x="488" y="172"/>
                    <a:pt x="474" y="162"/>
                    <a:pt x="463" y="147"/>
                  </a:cubicBezTo>
                  <a:cubicBezTo>
                    <a:pt x="452" y="132"/>
                    <a:pt x="446" y="115"/>
                    <a:pt x="447" y="99"/>
                  </a:cubicBezTo>
                  <a:cubicBezTo>
                    <a:pt x="448" y="89"/>
                    <a:pt x="453" y="79"/>
                    <a:pt x="461" y="73"/>
                  </a:cubicBezTo>
                  <a:cubicBezTo>
                    <a:pt x="464" y="71"/>
                    <a:pt x="468" y="69"/>
                    <a:pt x="472" y="68"/>
                  </a:cubicBezTo>
                  <a:cubicBezTo>
                    <a:pt x="479" y="66"/>
                    <a:pt x="483" y="57"/>
                    <a:pt x="478" y="50"/>
                  </a:cubicBezTo>
                  <a:cubicBezTo>
                    <a:pt x="446" y="6"/>
                    <a:pt x="446" y="6"/>
                    <a:pt x="446" y="6"/>
                  </a:cubicBezTo>
                  <a:cubicBezTo>
                    <a:pt x="442" y="1"/>
                    <a:pt x="436" y="0"/>
                    <a:pt x="431" y="3"/>
                  </a:cubicBezTo>
                  <a:cubicBezTo>
                    <a:pt x="391" y="29"/>
                    <a:pt x="344" y="44"/>
                    <a:pt x="293" y="44"/>
                  </a:cubicBezTo>
                  <a:cubicBezTo>
                    <a:pt x="248" y="44"/>
                    <a:pt x="205" y="32"/>
                    <a:pt x="168" y="11"/>
                  </a:cubicBezTo>
                  <a:cubicBezTo>
                    <a:pt x="163" y="8"/>
                    <a:pt x="157" y="10"/>
                    <a:pt x="154" y="15"/>
                  </a:cubicBezTo>
                  <a:cubicBezTo>
                    <a:pt x="94" y="97"/>
                    <a:pt x="94" y="97"/>
                    <a:pt x="94" y="97"/>
                  </a:cubicBezTo>
                  <a:cubicBezTo>
                    <a:pt x="91" y="98"/>
                    <a:pt x="88" y="99"/>
                    <a:pt x="85" y="97"/>
                  </a:cubicBezTo>
                  <a:cubicBezTo>
                    <a:pt x="79" y="93"/>
                    <a:pt x="74" y="90"/>
                    <a:pt x="74" y="82"/>
                  </a:cubicBezTo>
                  <a:cubicBezTo>
                    <a:pt x="74" y="78"/>
                    <a:pt x="75" y="74"/>
                    <a:pt x="76" y="70"/>
                  </a:cubicBezTo>
                  <a:cubicBezTo>
                    <a:pt x="77" y="57"/>
                    <a:pt x="66" y="48"/>
                    <a:pt x="54" y="51"/>
                  </a:cubicBezTo>
                  <a:cubicBezTo>
                    <a:pt x="42" y="54"/>
                    <a:pt x="31" y="64"/>
                    <a:pt x="24" y="74"/>
                  </a:cubicBezTo>
                  <a:cubicBezTo>
                    <a:pt x="16" y="85"/>
                    <a:pt x="10" y="98"/>
                    <a:pt x="11" y="110"/>
                  </a:cubicBezTo>
                  <a:cubicBezTo>
                    <a:pt x="12" y="123"/>
                    <a:pt x="24" y="130"/>
                    <a:pt x="35" y="125"/>
                  </a:cubicBezTo>
                  <a:cubicBezTo>
                    <a:pt x="39" y="124"/>
                    <a:pt x="43" y="121"/>
                    <a:pt x="47" y="120"/>
                  </a:cubicBezTo>
                  <a:cubicBezTo>
                    <a:pt x="54" y="118"/>
                    <a:pt x="59" y="121"/>
                    <a:pt x="64" y="125"/>
                  </a:cubicBezTo>
                  <a:cubicBezTo>
                    <a:pt x="67" y="128"/>
                    <a:pt x="67" y="131"/>
                    <a:pt x="67" y="135"/>
                  </a:cubicBezTo>
                  <a:cubicBezTo>
                    <a:pt x="4" y="220"/>
                    <a:pt x="4" y="220"/>
                    <a:pt x="4" y="220"/>
                  </a:cubicBezTo>
                  <a:cubicBezTo>
                    <a:pt x="0" y="226"/>
                    <a:pt x="2" y="233"/>
                    <a:pt x="7" y="237"/>
                  </a:cubicBezTo>
                  <a:cubicBezTo>
                    <a:pt x="90" y="290"/>
                    <a:pt x="188" y="321"/>
                    <a:pt x="293" y="321"/>
                  </a:cubicBezTo>
                  <a:cubicBezTo>
                    <a:pt x="404" y="321"/>
                    <a:pt x="507" y="286"/>
                    <a:pt x="593" y="227"/>
                  </a:cubicBezTo>
                  <a:cubicBezTo>
                    <a:pt x="598" y="224"/>
                    <a:pt x="599" y="216"/>
                    <a:pt x="595" y="211"/>
                  </a:cubicBezTo>
                  <a:cubicBezTo>
                    <a:pt x="559" y="162"/>
                    <a:pt x="559" y="162"/>
                    <a:pt x="559" y="162"/>
                  </a:cubicBezTo>
                  <a:cubicBezTo>
                    <a:pt x="555" y="155"/>
                    <a:pt x="545" y="156"/>
                    <a:pt x="541" y="162"/>
                  </a:cubicBezTo>
                  <a:cubicBezTo>
                    <a:pt x="538" y="166"/>
                    <a:pt x="535" y="169"/>
                    <a:pt x="532" y="17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036" name="Google Shape;4036;p31"/>
          <p:cNvSpPr txBox="1"/>
          <p:nvPr/>
        </p:nvSpPr>
        <p:spPr>
          <a:xfrm>
            <a:off x="2151650" y="1887100"/>
            <a:ext cx="1380900" cy="400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rPr>
              <a:t>Unitary matrix</a:t>
            </a:r>
            <a:endParaRPr b="1">
              <a:solidFill>
                <a:schemeClr val="accen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037" name="Google Shape;4037;p31"/>
          <p:cNvSpPr txBox="1"/>
          <p:nvPr/>
        </p:nvSpPr>
        <p:spPr>
          <a:xfrm>
            <a:off x="4913450" y="1902950"/>
            <a:ext cx="1380900" cy="40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rPr>
              <a:t>Start with 1</a:t>
            </a:r>
            <a:endParaRPr b="1">
              <a:solidFill>
                <a:schemeClr val="accent2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038" name="Google Shape;4038;p31"/>
          <p:cNvSpPr txBox="1"/>
          <p:nvPr/>
        </p:nvSpPr>
        <p:spPr>
          <a:xfrm>
            <a:off x="5163925" y="3262000"/>
            <a:ext cx="2246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3"/>
                </a:solidFill>
                <a:latin typeface="Titillium Web"/>
                <a:ea typeface="Titillium Web"/>
                <a:cs typeface="Titillium Web"/>
                <a:sym typeface="Titillium Web"/>
              </a:rPr>
              <a:t>If index does not match tensor Identity matrix</a:t>
            </a:r>
            <a:endParaRPr b="1">
              <a:solidFill>
                <a:schemeClr val="accent3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039" name="Google Shape;4039;p31"/>
          <p:cNvSpPr txBox="1"/>
          <p:nvPr/>
        </p:nvSpPr>
        <p:spPr>
          <a:xfrm>
            <a:off x="3279425" y="4231400"/>
            <a:ext cx="18180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4"/>
                </a:solidFill>
                <a:latin typeface="Titillium Web"/>
                <a:ea typeface="Titillium Web"/>
                <a:cs typeface="Titillium Web"/>
                <a:sym typeface="Titillium Web"/>
              </a:rPr>
              <a:t>If index matches then tensor hadamard operator</a:t>
            </a:r>
            <a:endParaRPr b="1">
              <a:solidFill>
                <a:schemeClr val="accent4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040" name="Google Shape;4040;p31"/>
          <p:cNvSpPr txBox="1"/>
          <p:nvPr/>
        </p:nvSpPr>
        <p:spPr>
          <a:xfrm>
            <a:off x="1191875" y="3262000"/>
            <a:ext cx="19860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5"/>
                </a:solidFill>
                <a:latin typeface="Titillium Web"/>
                <a:ea typeface="Titillium Web"/>
                <a:cs typeface="Titillium Web"/>
                <a:sym typeface="Titillium Web"/>
              </a:rPr>
              <a:t>Multiply the tensored matrix to unitary matrix to get a new one</a:t>
            </a:r>
            <a:endParaRPr b="1">
              <a:solidFill>
                <a:schemeClr val="accent5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BE8D783B-B0DC-44ED-A33D-C05D9C907D9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</p:cSld>
  <p:clrMapOvr>
    <a:masterClrMapping/>
  </p:clrMapOvr>
  <p:transition advTm="37115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520" x="9124950" y="1708150"/>
          <p14:tracePt t="521" x="9112250" y="1701800"/>
          <p14:tracePt t="522" x="9093200" y="1682750"/>
          <p14:tracePt t="524" x="9074150" y="1663700"/>
          <p14:tracePt t="524" x="9055100" y="1651000"/>
          <p14:tracePt t="525" x="9036050" y="1638300"/>
          <p14:tracePt t="526" x="9010650" y="1619250"/>
          <p14:tracePt t="527" x="8991600" y="1606550"/>
          <p14:tracePt t="528" x="8978900" y="1593850"/>
          <p14:tracePt t="529" x="8953500" y="1574800"/>
          <p14:tracePt t="530" x="8934450" y="1562100"/>
          <p14:tracePt t="531" x="8907463" y="1543050"/>
          <p14:tracePt t="532" x="8894763" y="1524000"/>
          <p14:tracePt t="533" x="8869363" y="1504950"/>
          <p14:tracePt t="534" x="8843963" y="1484313"/>
          <p14:tracePt t="535" x="8837613" y="1477963"/>
          <p14:tracePt t="536" x="8812213" y="1465263"/>
          <p14:tracePt t="537" x="8793163" y="1446213"/>
          <p14:tracePt t="538" x="8767763" y="1427163"/>
          <p14:tracePt t="540" x="8716963" y="1389063"/>
          <p14:tracePt t="541" x="8697913" y="1370013"/>
          <p14:tracePt t="542" x="8685213" y="1363663"/>
          <p14:tracePt t="543" x="8659813" y="1344613"/>
          <p14:tracePt t="544" x="8634413" y="1325563"/>
          <p14:tracePt t="545" x="8615363" y="1312863"/>
          <p14:tracePt t="546" x="8583613" y="1293813"/>
          <p14:tracePt t="547" x="8558213" y="1274763"/>
          <p14:tracePt t="548" x="8545513" y="1262063"/>
          <p14:tracePt t="549" x="8520113" y="1243013"/>
          <p14:tracePt t="550" x="8494713" y="1223963"/>
          <p14:tracePt t="551" x="8462963" y="1211263"/>
          <p14:tracePt t="552" x="8442325" y="1192213"/>
          <p14:tracePt t="553" x="8410575" y="1173163"/>
          <p14:tracePt t="554" x="8385175" y="1154113"/>
          <p14:tracePt t="555" x="8366125" y="1141413"/>
          <p14:tracePt t="556" x="8340725" y="1122363"/>
          <p14:tracePt t="557" x="8315325" y="1109663"/>
          <p14:tracePt t="558" x="8289925" y="1090613"/>
          <p14:tracePt t="559" x="8258175" y="1069975"/>
          <p14:tracePt t="560" x="8232775" y="1050925"/>
          <p14:tracePt t="561" x="8201025" y="1031875"/>
          <p14:tracePt t="562" x="8188325" y="1025525"/>
          <p14:tracePt t="563" x="8156575" y="1006475"/>
          <p14:tracePt t="565" x="8099425" y="968375"/>
          <p14:tracePt t="566" x="8067675" y="949325"/>
          <p14:tracePt t="567" x="8035925" y="936625"/>
          <p14:tracePt t="568" x="8010525" y="917575"/>
          <p14:tracePt t="569" x="7983538" y="904875"/>
          <p14:tracePt t="570" x="7958138" y="885825"/>
          <p14:tracePt t="571" x="7920038" y="866775"/>
          <p14:tracePt t="572" x="7888288" y="847725"/>
          <p14:tracePt t="573" x="7850188" y="828675"/>
          <p14:tracePt t="574" x="7818438" y="809625"/>
          <p14:tracePt t="575" x="7786688" y="790575"/>
          <p14:tracePt t="576" x="7761288" y="784225"/>
          <p14:tracePt t="577" x="7729538" y="758825"/>
          <p14:tracePt t="578" x="7691438" y="739775"/>
          <p14:tracePt t="579" x="7653338" y="727075"/>
          <p14:tracePt t="580" x="7621588" y="708025"/>
          <p14:tracePt t="581" x="7583488" y="695325"/>
          <p14:tracePt t="582" x="7564438" y="676275"/>
          <p14:tracePt t="583" x="7518400" y="663575"/>
          <p14:tracePt t="584" x="7486650" y="644525"/>
          <p14:tracePt t="585" x="7454900" y="630238"/>
          <p14:tracePt t="586" x="7410450" y="611188"/>
          <p14:tracePt t="587" x="7372350" y="592138"/>
          <p14:tracePt t="588" x="7334250" y="573088"/>
          <p14:tracePt t="590" x="7270750" y="547688"/>
          <p14:tracePt t="591" x="7232650" y="528638"/>
          <p14:tracePt t="592" x="7188200" y="515938"/>
          <p14:tracePt t="593" x="7150100" y="496888"/>
          <p14:tracePt t="594" x="7112000" y="477838"/>
          <p14:tracePt t="595" x="7065963" y="465138"/>
          <p14:tracePt t="596" x="7046913" y="452438"/>
          <p14:tracePt t="597" x="7008813" y="439738"/>
          <p14:tracePt t="598" x="6964363" y="420688"/>
          <p14:tracePt t="599" x="6919913" y="401638"/>
          <p14:tracePt t="600" x="6881813" y="388938"/>
          <p14:tracePt t="601" x="6837363" y="376238"/>
          <p14:tracePt t="602" x="6799263" y="357188"/>
          <p14:tracePt t="603" x="6773863" y="350838"/>
          <p14:tracePt t="604" x="6729413" y="331788"/>
          <p14:tracePt t="605" x="6691313" y="312738"/>
          <p14:tracePt t="606" x="6646863" y="300038"/>
          <p14:tracePt t="607" x="6607175" y="287338"/>
          <p14:tracePt t="608" x="6556375" y="274638"/>
          <p14:tracePt t="609" x="6518275" y="261938"/>
          <p14:tracePt t="610" x="6499225" y="249238"/>
          <p14:tracePt t="611" x="6448425" y="236538"/>
          <p14:tracePt t="612" x="6410325" y="223838"/>
          <p14:tracePt t="613" x="6365875" y="209550"/>
          <p14:tracePt t="615" x="6276975" y="177800"/>
          <p14:tracePt t="616" x="6232525" y="171450"/>
          <p14:tracePt t="617" x="6207125" y="158750"/>
          <p14:tracePt t="618" x="6161088" y="146050"/>
          <p14:tracePt t="619" x="6110288" y="133350"/>
          <p14:tracePt t="620" x="6072188" y="120650"/>
          <p14:tracePt t="621" x="6027738" y="107950"/>
          <p14:tracePt t="622" x="5983288" y="101600"/>
          <p14:tracePt t="623" x="5932488" y="88900"/>
          <p14:tracePt t="624" x="5900738" y="76200"/>
          <p14:tracePt t="625" x="5856288" y="69850"/>
          <p14:tracePt t="626" x="5811838" y="57150"/>
          <p14:tracePt t="627" x="5767388" y="44450"/>
          <p14:tracePt t="628" x="5716588" y="31750"/>
          <p14:tracePt t="629" x="5664200" y="25400"/>
          <p14:tracePt t="630" x="5613400" y="12700"/>
          <p14:tracePt t="631" x="5588000" y="6350"/>
          <p14:tracePt t="632" x="5537200" y="0"/>
          <p14:tracePt t="796" x="31750" y="12700"/>
          <p14:tracePt t="797" x="12700" y="19050"/>
          <p14:tracePt t="798" x="0" y="25400"/>
          <p14:tracePt t="1179" x="6350" y="1096963"/>
          <p14:tracePt t="1181" x="6350" y="1090613"/>
          <p14:tracePt t="1182" x="12700" y="1090613"/>
          <p14:tracePt t="1184" x="19050" y="1090613"/>
          <p14:tracePt t="1187" x="25400" y="1090613"/>
          <p14:tracePt t="1190" x="25400" y="1084263"/>
          <p14:tracePt t="1192" x="31750" y="1084263"/>
          <p14:tracePt t="1301" x="31750" y="1077913"/>
          <p14:tracePt t="1305" x="31750" y="1069975"/>
          <p14:tracePt t="1309" x="31750" y="1063625"/>
          <p14:tracePt t="1317" x="31750" y="1057275"/>
          <p14:tracePt t="1324" x="31750" y="1050925"/>
          <p14:tracePt t="1331" x="31750" y="1044575"/>
          <p14:tracePt t="1343" x="31750" y="1038225"/>
          <p14:tracePt t="1356" x="31750" y="1031875"/>
          <p14:tracePt t="1358" x="38100" y="1031875"/>
          <p14:tracePt t="1364" x="38100" y="1025525"/>
          <p14:tracePt t="1377" x="44450" y="1025525"/>
          <p14:tracePt t="1382" x="44450" y="1019175"/>
          <p14:tracePt t="1579" x="50800" y="1019175"/>
          <p14:tracePt t="1604" x="57150" y="1019175"/>
          <p14:tracePt t="1611" x="63500" y="1019175"/>
          <p14:tracePt t="1615" x="69850" y="1019175"/>
          <p14:tracePt t="1619" x="76200" y="1019175"/>
          <p14:tracePt t="1623" x="82550" y="1019175"/>
          <p14:tracePt t="1626" x="88900" y="1019175"/>
          <p14:tracePt t="1630" x="95250" y="1019175"/>
          <p14:tracePt t="1633" x="101600" y="1019175"/>
          <p14:tracePt t="1635" x="107950" y="1019175"/>
          <p14:tracePt t="1638" x="114300" y="1019175"/>
          <p14:tracePt t="1641" x="120650" y="1019175"/>
          <p14:tracePt t="1643" x="127000" y="1019175"/>
          <p14:tracePt t="1645" x="133350" y="1019175"/>
          <p14:tracePt t="1649" x="139700" y="1019175"/>
          <p14:tracePt t="1652" x="146050" y="1019175"/>
          <p14:tracePt t="1655" x="152400" y="1019175"/>
          <p14:tracePt t="1656" x="152400" y="1012825"/>
          <p14:tracePt t="1658" x="158750" y="1012825"/>
          <p14:tracePt t="1661" x="165100" y="1012825"/>
          <p14:tracePt t="1663" x="171450" y="1012825"/>
          <p14:tracePt t="1668" x="177800" y="1012825"/>
          <p14:tracePt t="1672" x="184150" y="1012825"/>
          <p14:tracePt t="1675" x="190500" y="1012825"/>
          <p14:tracePt t="1681" x="196850" y="1012825"/>
          <p14:tracePt t="1688" x="203200" y="1012825"/>
          <p14:tracePt t="1900" x="209550" y="1012825"/>
          <p14:tracePt t="1907" x="215900" y="1012825"/>
          <p14:tracePt t="1909" x="222250" y="1012825"/>
          <p14:tracePt t="1913" x="230188" y="1012825"/>
          <p14:tracePt t="1915" x="236538" y="1012825"/>
          <p14:tracePt t="1917" x="242888" y="1006475"/>
          <p14:tracePt t="1921" x="255588" y="1006475"/>
          <p14:tracePt t="1922" x="261938" y="1006475"/>
          <p14:tracePt t="1924" x="268288" y="1006475"/>
          <p14:tracePt t="1926" x="274638" y="1006475"/>
          <p14:tracePt t="1927" x="280988" y="1006475"/>
          <p14:tracePt t="1928" x="287338" y="1006475"/>
          <p14:tracePt t="1929" x="293688" y="1000125"/>
          <p14:tracePt t="1931" x="300038" y="1000125"/>
          <p14:tracePt t="1932" x="306388" y="1000125"/>
          <p14:tracePt t="1933" x="312738" y="1000125"/>
          <p14:tracePt t="1934" x="319088" y="1000125"/>
          <p14:tracePt t="1935" x="325438" y="1000125"/>
          <p14:tracePt t="1936" x="338138" y="1000125"/>
          <p14:tracePt t="1938" x="350838" y="1000125"/>
          <p14:tracePt t="1940" x="363538" y="993775"/>
          <p14:tracePt t="1941" x="369888" y="993775"/>
          <p14:tracePt t="1942" x="382588" y="993775"/>
          <p14:tracePt t="1943" x="388938" y="993775"/>
          <p14:tracePt t="1944" x="395288" y="993775"/>
          <p14:tracePt t="1946" x="414338" y="993775"/>
          <p14:tracePt t="1947" x="427038" y="993775"/>
          <p14:tracePt t="1948" x="439738" y="993775"/>
          <p14:tracePt t="1949" x="446088" y="993775"/>
          <p14:tracePt t="1950" x="458788" y="993775"/>
          <p14:tracePt t="1951" x="465138" y="993775"/>
          <p14:tracePt t="1952" x="477838" y="993775"/>
          <p14:tracePt t="1953" x="490538" y="993775"/>
          <p14:tracePt t="1954" x="503238" y="987425"/>
          <p14:tracePt t="1955" x="515938" y="987425"/>
          <p14:tracePt t="1956" x="528638" y="987425"/>
          <p14:tracePt t="1957" x="534988" y="987425"/>
          <p14:tracePt t="1958" x="554038" y="987425"/>
          <p14:tracePt t="1959" x="566738" y="987425"/>
          <p14:tracePt t="1960" x="579438" y="987425"/>
          <p14:tracePt t="1961" x="592138" y="987425"/>
          <p14:tracePt t="1962" x="611188" y="981075"/>
          <p14:tracePt t="1963" x="630238" y="981075"/>
          <p14:tracePt t="1964" x="636588" y="981075"/>
          <p14:tracePt t="1965" x="655638" y="981075"/>
          <p14:tracePt t="1966" x="668338" y="981075"/>
          <p14:tracePt t="1967" x="681038" y="981075"/>
          <p14:tracePt t="1968" x="695325" y="981075"/>
          <p14:tracePt t="1969" x="714375" y="981075"/>
          <p14:tracePt t="1971" x="739775" y="981075"/>
          <p14:tracePt t="1972" x="758825" y="981075"/>
          <p14:tracePt t="1973" x="777875" y="981075"/>
          <p14:tracePt t="1974" x="796925" y="981075"/>
          <p14:tracePt t="1975" x="815975" y="981075"/>
          <p14:tracePt t="1976" x="835025" y="981075"/>
          <p14:tracePt t="1977" x="854075" y="981075"/>
          <p14:tracePt t="1978" x="860425" y="981075"/>
          <p14:tracePt t="1979" x="879475" y="981075"/>
          <p14:tracePt t="1980" x="898525" y="981075"/>
          <p14:tracePt t="1981" x="917575" y="981075"/>
          <p14:tracePt t="1982" x="936625" y="981075"/>
          <p14:tracePt t="1983" x="955675" y="981075"/>
          <p14:tracePt t="1984" x="974725" y="981075"/>
          <p14:tracePt t="1985" x="981075" y="981075"/>
          <p14:tracePt t="1986" x="1000125" y="981075"/>
          <p14:tracePt t="1987" x="1019175" y="981075"/>
          <p14:tracePt t="1988" x="1038225" y="981075"/>
          <p14:tracePt t="1989" x="1057275" y="981075"/>
          <p14:tracePt t="1990" x="1069975" y="981075"/>
          <p14:tracePt t="1991" x="1089025" y="981075"/>
          <p14:tracePt t="1992" x="1101725" y="981075"/>
          <p14:tracePt t="1993" x="1120775" y="981075"/>
          <p14:tracePt t="1994" x="1139825" y="981075"/>
          <p14:tracePt t="1996" x="1173163" y="981075"/>
          <p14:tracePt t="1997" x="1185863" y="981075"/>
          <p14:tracePt t="1998" x="1198563" y="981075"/>
          <p14:tracePt t="1999" x="1217613" y="981075"/>
          <p14:tracePt t="2000" x="1230313" y="981075"/>
          <p14:tracePt t="2001" x="1249363" y="981075"/>
          <p14:tracePt t="2002" x="1262063" y="981075"/>
          <p14:tracePt t="2003" x="1274763" y="981075"/>
          <p14:tracePt t="2004" x="1293813" y="981075"/>
          <p14:tracePt t="2005" x="1300163" y="981075"/>
          <p14:tracePt t="2006" x="1319213" y="981075"/>
          <p14:tracePt t="2007" x="1331913" y="981075"/>
          <p14:tracePt t="2008" x="1344613" y="981075"/>
          <p14:tracePt t="2009" x="1357313" y="981075"/>
          <p14:tracePt t="2010" x="1376363" y="981075"/>
          <p14:tracePt t="2011" x="1389063" y="981075"/>
          <p14:tracePt t="2013" x="1408113" y="981075"/>
          <p14:tracePt t="2014" x="1420813" y="981075"/>
          <p14:tracePt t="2015" x="1433513" y="981075"/>
          <p14:tracePt t="2016" x="1446213" y="981075"/>
          <p14:tracePt t="2017" x="1458913" y="981075"/>
          <p14:tracePt t="2018" x="1471613" y="981075"/>
          <p14:tracePt t="2019" x="1477963" y="981075"/>
          <p14:tracePt t="2021" x="1484313" y="981075"/>
          <p14:tracePt t="2021" x="1503363" y="981075"/>
          <p14:tracePt t="2022" x="1509713" y="981075"/>
          <p14:tracePt t="2023" x="1522413" y="981075"/>
          <p14:tracePt t="2024" x="1535113" y="981075"/>
          <p14:tracePt t="2025" x="1541463" y="981075"/>
          <p14:tracePt t="2026" x="1547813" y="981075"/>
          <p14:tracePt t="2027" x="1560513" y="981075"/>
          <p14:tracePt t="2029" x="1573213" y="981075"/>
          <p14:tracePt t="2030" x="1585913" y="981075"/>
          <p14:tracePt t="2031" x="1592263" y="981075"/>
          <p14:tracePt t="2032" x="1598613" y="981075"/>
          <p14:tracePt t="2033" x="1606550" y="981075"/>
          <p14:tracePt t="2034" x="1612900" y="981075"/>
          <p14:tracePt t="2035" x="1619250" y="981075"/>
          <p14:tracePt t="2036" x="1631950" y="981075"/>
          <p14:tracePt t="2037" x="1638300" y="981075"/>
          <p14:tracePt t="2038" x="1644650" y="981075"/>
          <p14:tracePt t="2040" x="1651000" y="981075"/>
          <p14:tracePt t="2041" x="1657350" y="974725"/>
          <p14:tracePt t="2042" x="1663700" y="974725"/>
          <p14:tracePt t="2043" x="1670050" y="974725"/>
          <p14:tracePt t="2044" x="1676400" y="974725"/>
          <p14:tracePt t="2046" x="1682750" y="974725"/>
          <p14:tracePt t="2048" x="1689100" y="974725"/>
          <p14:tracePt t="2049" x="1695450" y="974725"/>
          <p14:tracePt t="2052" x="1701800" y="974725"/>
          <p14:tracePt t="2054" x="1708150" y="974725"/>
          <p14:tracePt t="2056" x="1714500" y="974725"/>
          <p14:tracePt t="2062" x="1720850" y="974725"/>
          <p14:tracePt t="2097" x="1720850" y="968375"/>
          <p14:tracePt t="2133" x="1727200" y="968375"/>
          <p14:tracePt t="2853" x="1727200" y="974725"/>
          <p14:tracePt t="2856" x="1727200" y="981075"/>
          <p14:tracePt t="2861" x="1727200" y="987425"/>
          <p14:tracePt t="2862" x="1720850" y="987425"/>
          <p14:tracePt t="2864" x="1720850" y="993775"/>
          <p14:tracePt t="2868" x="1720850" y="1000125"/>
          <p14:tracePt t="2870" x="1714500" y="1000125"/>
          <p14:tracePt t="2872" x="1714500" y="1006475"/>
          <p14:tracePt t="2876" x="1714500" y="1012825"/>
          <p14:tracePt t="2878" x="1708150" y="1012825"/>
          <p14:tracePt t="2881" x="1708150" y="1019175"/>
          <p14:tracePt t="2886" x="1701800" y="1025525"/>
          <p14:tracePt t="2894" x="1701800" y="1031875"/>
          <p14:tracePt t="3029" x="1708150" y="1031875"/>
          <p14:tracePt t="3031" x="1708150" y="1025525"/>
          <p14:tracePt t="3033" x="1714500" y="1025525"/>
          <p14:tracePt t="3037" x="1714500" y="1019175"/>
          <p14:tracePt t="3038" x="1720850" y="1019175"/>
          <p14:tracePt t="3041" x="1727200" y="1019175"/>
          <p14:tracePt t="3043" x="1733550" y="1019175"/>
          <p14:tracePt t="3044" x="1733550" y="1012825"/>
          <p14:tracePt t="3047" x="1739900" y="1012825"/>
          <p14:tracePt t="3049" x="1739900" y="1006475"/>
          <p14:tracePt t="3050" x="1746250" y="1006475"/>
          <p14:tracePt t="3052" x="1752600" y="1006475"/>
          <p14:tracePt t="3055" x="1758950" y="1006475"/>
          <p14:tracePt t="3057" x="1758950" y="1000125"/>
          <p14:tracePt t="3058" x="1765300" y="1000125"/>
          <p14:tracePt t="3061" x="1771650" y="1000125"/>
          <p14:tracePt t="3062" x="1771650" y="993775"/>
          <p14:tracePt t="3063" x="1778000" y="993775"/>
          <p14:tracePt t="3065" x="1784350" y="993775"/>
          <p14:tracePt t="3067" x="1790700" y="993775"/>
          <p14:tracePt t="3068" x="1790700" y="987425"/>
          <p14:tracePt t="3070" x="1797050" y="987425"/>
          <p14:tracePt t="3073" x="1803400" y="987425"/>
          <p14:tracePt t="3075" x="1809750" y="987425"/>
          <p14:tracePt t="3077" x="1816100" y="987425"/>
          <p14:tracePt t="3079" x="1822450" y="987425"/>
          <p14:tracePt t="3081" x="1828800" y="987425"/>
          <p14:tracePt t="3083" x="1828800" y="981075"/>
          <p14:tracePt t="3084" x="1835150" y="981075"/>
          <p14:tracePt t="3086" x="1841500" y="981075"/>
          <p14:tracePt t="3088" x="1847850" y="981075"/>
          <p14:tracePt t="3091" x="1854200" y="981075"/>
          <p14:tracePt t="3092" x="1860550" y="981075"/>
          <p14:tracePt t="3094" x="1866900" y="981075"/>
          <p14:tracePt t="3095" x="1866900" y="974725"/>
          <p14:tracePt t="3097" x="1873250" y="974725"/>
          <p14:tracePt t="3099" x="1879600" y="974725"/>
          <p14:tracePt t="3101" x="1885950" y="974725"/>
          <p14:tracePt t="3103" x="1892300" y="974725"/>
          <p14:tracePt t="3105" x="1898650" y="974725"/>
          <p14:tracePt t="3107" x="1905000" y="974725"/>
          <p14:tracePt t="3108" x="1905000" y="968375"/>
          <p14:tracePt t="3110" x="1911350" y="968375"/>
          <p14:tracePt t="3112" x="1917700" y="968375"/>
          <p14:tracePt t="3113" x="1924050" y="968375"/>
          <p14:tracePt t="3115" x="1930400" y="968375"/>
          <p14:tracePt t="3119" x="1936750" y="968375"/>
          <p14:tracePt t="3120" x="1943100" y="968375"/>
          <p14:tracePt t="3122" x="1949450" y="968375"/>
          <p14:tracePt t="3125" x="1955800" y="968375"/>
          <p14:tracePt t="3126" x="1962150" y="968375"/>
          <p14:tracePt t="3128" x="1968500" y="968375"/>
          <p14:tracePt t="3131" x="1974850" y="968375"/>
          <p14:tracePt t="3133" x="1981200" y="968375"/>
          <p14:tracePt t="3135" x="1987550" y="968375"/>
          <p14:tracePt t="3137" x="1993900" y="968375"/>
          <p14:tracePt t="3139" x="2000250" y="968375"/>
          <p14:tracePt t="3140" x="2006600" y="968375"/>
          <p14:tracePt t="3141" x="2012950" y="968375"/>
          <p14:tracePt t="3144" x="2019300" y="968375"/>
          <p14:tracePt t="3145" x="2025650" y="968375"/>
          <p14:tracePt t="3147" x="2032000" y="968375"/>
          <p14:tracePt t="3149" x="2038350" y="968375"/>
          <p14:tracePt t="3150" x="2044700" y="968375"/>
          <p14:tracePt t="3151" x="2051050" y="968375"/>
          <p14:tracePt t="3152" x="2058988" y="968375"/>
          <p14:tracePt t="3154" x="2065338" y="968375"/>
          <p14:tracePt t="3156" x="2071688" y="968375"/>
          <p14:tracePt t="3157" x="2078038" y="968375"/>
          <p14:tracePt t="3158" x="2084388" y="968375"/>
          <p14:tracePt t="3159" x="2090738" y="968375"/>
          <p14:tracePt t="3160" x="2097088" y="968375"/>
          <p14:tracePt t="3161" x="2103438" y="968375"/>
          <p14:tracePt t="3163" x="2109788" y="968375"/>
          <p14:tracePt t="3164" x="2116138" y="968375"/>
          <p14:tracePt t="3165" x="2122488" y="968375"/>
          <p14:tracePt t="3167" x="2128838" y="968375"/>
          <p14:tracePt t="3169" x="2141538" y="968375"/>
          <p14:tracePt t="3170" x="2147888" y="968375"/>
          <p14:tracePt t="3171" x="2154238" y="968375"/>
          <p14:tracePt t="3172" x="2160588" y="968375"/>
          <p14:tracePt t="3173" x="2166938" y="968375"/>
          <p14:tracePt t="3175" x="2173288" y="968375"/>
          <p14:tracePt t="3176" x="2179638" y="974725"/>
          <p14:tracePt t="3177" x="2185988" y="974725"/>
          <p14:tracePt t="3178" x="2192338" y="974725"/>
          <p14:tracePt t="3179" x="2198688" y="974725"/>
          <p14:tracePt t="3180" x="2205038" y="974725"/>
          <p14:tracePt t="3181" x="2211388" y="974725"/>
          <p14:tracePt t="3182" x="2217738" y="974725"/>
          <p14:tracePt t="3183" x="2230438" y="974725"/>
          <p14:tracePt t="3184" x="2236788" y="974725"/>
          <p14:tracePt t="3185" x="2243138" y="974725"/>
          <p14:tracePt t="3186" x="2249488" y="974725"/>
          <p14:tracePt t="3187" x="2255838" y="974725"/>
          <p14:tracePt t="3188" x="2262188" y="974725"/>
          <p14:tracePt t="3189" x="2268538" y="974725"/>
          <p14:tracePt t="3190" x="2274888" y="974725"/>
          <p14:tracePt t="3191" x="2281238" y="974725"/>
          <p14:tracePt t="3192" x="2293938" y="974725"/>
          <p14:tracePt t="3193" x="2300288" y="974725"/>
          <p14:tracePt t="3194" x="2306638" y="974725"/>
          <p14:tracePt t="3195" x="2312988" y="974725"/>
          <p14:tracePt t="3196" x="2319338" y="974725"/>
          <p14:tracePt t="3197" x="2325688" y="974725"/>
          <p14:tracePt t="3198" x="2338388" y="974725"/>
          <p14:tracePt t="3199" x="2344738" y="974725"/>
          <p14:tracePt t="3200" x="2351088" y="974725"/>
          <p14:tracePt t="3201" x="2357438" y="974725"/>
          <p14:tracePt t="3202" x="2363788" y="974725"/>
          <p14:tracePt t="3203" x="2370138" y="974725"/>
          <p14:tracePt t="3204" x="2382838" y="974725"/>
          <p14:tracePt t="3205" x="2389188" y="974725"/>
          <p14:tracePt t="3206" x="2395538" y="974725"/>
          <p14:tracePt t="3207" x="2401888" y="974725"/>
          <p14:tracePt t="3208" x="2408238" y="974725"/>
          <p14:tracePt t="3209" x="2420938" y="981075"/>
          <p14:tracePt t="3210" x="2427288" y="981075"/>
          <p14:tracePt t="3211" x="2439988" y="981075"/>
          <p14:tracePt t="3212" x="2446338" y="981075"/>
          <p14:tracePt t="3213" x="2452688" y="981075"/>
          <p14:tracePt t="3214" x="2459038" y="987425"/>
          <p14:tracePt t="3215" x="2471738" y="987425"/>
          <p14:tracePt t="3216" x="2478088" y="987425"/>
          <p14:tracePt t="3217" x="2484438" y="987425"/>
          <p14:tracePt t="3218" x="2490788" y="987425"/>
          <p14:tracePt t="3219" x="2503488" y="987425"/>
          <p14:tracePt t="3220" x="2509838" y="987425"/>
          <p14:tracePt t="3221" x="2517775" y="987425"/>
          <p14:tracePt t="3222" x="2524125" y="987425"/>
          <p14:tracePt t="3223" x="2536825" y="987425"/>
          <p14:tracePt t="3224" x="2549525" y="987425"/>
          <p14:tracePt t="3225" x="2555875" y="987425"/>
          <p14:tracePt t="3227" x="2568575" y="987425"/>
          <p14:tracePt t="3229" x="2581275" y="987425"/>
          <p14:tracePt t="3229" x="2587625" y="987425"/>
          <p14:tracePt t="3230" x="2600325" y="987425"/>
          <p14:tracePt t="3231" x="2613025" y="987425"/>
          <p14:tracePt t="3232" x="2619375" y="987425"/>
          <p14:tracePt t="3233" x="2625725" y="993775"/>
          <p14:tracePt t="3234" x="2632075" y="993775"/>
          <p14:tracePt t="3235" x="2644775" y="993775"/>
          <p14:tracePt t="3236" x="2651125" y="993775"/>
          <p14:tracePt t="3237" x="2657475" y="993775"/>
          <p14:tracePt t="3238" x="2670175" y="993775"/>
          <p14:tracePt t="3239" x="2676525" y="993775"/>
          <p14:tracePt t="3240" x="2689225" y="993775"/>
          <p14:tracePt t="3241" x="2695575" y="993775"/>
          <p14:tracePt t="3242" x="2701925" y="993775"/>
          <p14:tracePt t="3243" x="2714625" y="993775"/>
          <p14:tracePt t="3244" x="2720975" y="993775"/>
          <p14:tracePt t="3245" x="2727325" y="993775"/>
          <p14:tracePt t="3246" x="2740025" y="993775"/>
          <p14:tracePt t="3247" x="2746375" y="993775"/>
          <p14:tracePt t="3248" x="2752725" y="993775"/>
          <p14:tracePt t="3249" x="2759075" y="993775"/>
          <p14:tracePt t="3250" x="2771775" y="993775"/>
          <p14:tracePt t="3251" x="2784475" y="993775"/>
          <p14:tracePt t="3253" x="2797175" y="993775"/>
          <p14:tracePt t="3254" x="2803525" y="993775"/>
          <p14:tracePt t="3255" x="2809875" y="993775"/>
          <p14:tracePt t="3256" x="2822575" y="993775"/>
          <p14:tracePt t="3257" x="2828925" y="993775"/>
          <p14:tracePt t="3258" x="2835275" y="993775"/>
          <p14:tracePt t="3259" x="2841625" y="993775"/>
          <p14:tracePt t="3260" x="2854325" y="993775"/>
          <p14:tracePt t="3261" x="2860675" y="993775"/>
          <p14:tracePt t="3262" x="2867025" y="993775"/>
          <p14:tracePt t="3263" x="2873375" y="993775"/>
          <p14:tracePt t="3264" x="2879725" y="993775"/>
          <p14:tracePt t="3265" x="2886075" y="993775"/>
          <p14:tracePt t="3266" x="2892425" y="993775"/>
          <p14:tracePt t="3267" x="2905125" y="993775"/>
          <p14:tracePt t="3269" x="2911475" y="993775"/>
          <p14:tracePt t="3270" x="2924175" y="993775"/>
          <p14:tracePt t="3271" x="2930525" y="993775"/>
          <p14:tracePt t="3272" x="2936875" y="993775"/>
          <p14:tracePt t="3273" x="2943225" y="993775"/>
          <p14:tracePt t="3274" x="2949575" y="993775"/>
          <p14:tracePt t="3277" x="2955925" y="993775"/>
          <p14:tracePt t="3278" x="2962275" y="993775"/>
          <p14:tracePt t="3279" x="2968625" y="993775"/>
          <p14:tracePt t="3280" x="2976563" y="993775"/>
          <p14:tracePt t="3281" x="2982913" y="993775"/>
          <p14:tracePt t="3283" x="2989263" y="993775"/>
          <p14:tracePt t="3284" x="2995613" y="993775"/>
          <p14:tracePt t="3285" x="3001963" y="993775"/>
          <p14:tracePt t="3287" x="3008313" y="993775"/>
          <p14:tracePt t="3288" x="3014663" y="993775"/>
          <p14:tracePt t="3291" x="3021013" y="993775"/>
          <p14:tracePt t="3293" x="3027363" y="993775"/>
          <p14:tracePt t="3295" x="3033713" y="993775"/>
          <p14:tracePt t="3296" x="3033713" y="1000125"/>
          <p14:tracePt t="3299" x="3040063" y="1000125"/>
          <p14:tracePt t="3303" x="3046413" y="1000125"/>
          <p14:tracePt t="3407" x="3052763" y="1000125"/>
          <p14:tracePt t="3420" x="3059113" y="1000125"/>
          <p14:tracePt t="3428" x="3065463" y="1000125"/>
          <p14:tracePt t="3444" x="3071813" y="1000125"/>
          <p14:tracePt t="4100" x="3078163" y="1000125"/>
          <p14:tracePt t="4110" x="3084513" y="1000125"/>
          <p14:tracePt t="4119" x="3090863" y="1000125"/>
          <p14:tracePt t="4129" x="3097213" y="1000125"/>
          <p14:tracePt t="4358" x="3103563" y="1000125"/>
          <p14:tracePt t="4359" x="3103563" y="993775"/>
          <p14:tracePt t="4360" x="3103563" y="987425"/>
          <p14:tracePt t="4364" x="3103563" y="981075"/>
          <p14:tracePt t="4367" x="3109913" y="974725"/>
          <p14:tracePt t="4370" x="3109913" y="968375"/>
          <p14:tracePt t="4373" x="3116263" y="968375"/>
          <p14:tracePt t="4375" x="3116263" y="962025"/>
          <p14:tracePt t="4379" x="3122613" y="962025"/>
          <p14:tracePt t="4380" x="3122613" y="955675"/>
          <p14:tracePt t="4385" x="3122613" y="949325"/>
          <p14:tracePt t="4387" x="3128963" y="949325"/>
          <p14:tracePt t="4390" x="3128963" y="942975"/>
          <p14:tracePt t="4392" x="3135313" y="942975"/>
          <p14:tracePt t="4393" x="3135313" y="936625"/>
          <p14:tracePt t="4396" x="3141663" y="936625"/>
          <p14:tracePt t="4400" x="3141663" y="930275"/>
          <p14:tracePt t="4402" x="3148013" y="930275"/>
          <p14:tracePt t="4406" x="3154363" y="930275"/>
          <p14:tracePt t="4407" x="3154363" y="923925"/>
          <p14:tracePt t="4410" x="3160713" y="923925"/>
          <p14:tracePt t="4413" x="3160713" y="917575"/>
          <p14:tracePt t="4415" x="3167063" y="917575"/>
          <p14:tracePt t="4418" x="3173413" y="917575"/>
          <p14:tracePt t="4420" x="3173413" y="911225"/>
          <p14:tracePt t="4422" x="3179763" y="911225"/>
          <p14:tracePt t="4431" x="3186113" y="911225"/>
          <p14:tracePt t="4439" x="3192463" y="911225"/>
          <p14:tracePt t="4781" x="3198813" y="911225"/>
          <p14:tracePt t="4787" x="3211513" y="911225"/>
          <p14:tracePt t="4790" x="3217863" y="911225"/>
          <p14:tracePt t="4793" x="3224213" y="911225"/>
          <p14:tracePt t="4794" x="3230563" y="911225"/>
          <p14:tracePt t="4796" x="3236913" y="911225"/>
          <p14:tracePt t="4798" x="3243263" y="911225"/>
          <p14:tracePt t="4799" x="3249613" y="911225"/>
          <p14:tracePt t="4800" x="3255963" y="911225"/>
          <p14:tracePt t="4801" x="3262313" y="911225"/>
          <p14:tracePt t="4802" x="3268663" y="911225"/>
          <p14:tracePt t="4803" x="3275013" y="911225"/>
          <p14:tracePt t="4804" x="3287713" y="911225"/>
          <p14:tracePt t="4805" x="3294063" y="917575"/>
          <p14:tracePt t="4806" x="3300413" y="917575"/>
          <p14:tracePt t="4807" x="3306763" y="917575"/>
          <p14:tracePt t="4808" x="3313113" y="917575"/>
          <p14:tracePt t="4809" x="3319463" y="917575"/>
          <p14:tracePt t="4810" x="3332163" y="923925"/>
          <p14:tracePt t="4811" x="3344863" y="923925"/>
          <p14:tracePt t="4812" x="3357563" y="923925"/>
          <p14:tracePt t="4813" x="3370263" y="923925"/>
          <p14:tracePt t="4816" x="3395663" y="930275"/>
          <p14:tracePt t="4817" x="3402013" y="930275"/>
          <p14:tracePt t="4818" x="3421063" y="930275"/>
          <p14:tracePt t="4819" x="3427413" y="930275"/>
          <p14:tracePt t="4820" x="3441700" y="936625"/>
          <p14:tracePt t="4821" x="3448050" y="936625"/>
          <p14:tracePt t="4822" x="3460750" y="936625"/>
          <p14:tracePt t="4823" x="3473450" y="942975"/>
          <p14:tracePt t="4824" x="3486150" y="942975"/>
          <p14:tracePt t="4825" x="3498850" y="942975"/>
          <p14:tracePt t="4826" x="3517900" y="949325"/>
          <p14:tracePt t="4827" x="3524250" y="955675"/>
          <p14:tracePt t="4828" x="3536950" y="955675"/>
          <p14:tracePt t="4829" x="3549650" y="955675"/>
          <p14:tracePt t="4830" x="3562350" y="955675"/>
          <p14:tracePt t="4831" x="3581400" y="962025"/>
          <p14:tracePt t="4832" x="3594100" y="962025"/>
          <p14:tracePt t="4833" x="3606800" y="962025"/>
          <p14:tracePt t="4834" x="3625850" y="968375"/>
          <p14:tracePt t="4835" x="3632200" y="968375"/>
          <p14:tracePt t="4836" x="3644900" y="974725"/>
          <p14:tracePt t="4837" x="3663950" y="974725"/>
          <p14:tracePt t="4838" x="3676650" y="974725"/>
          <p14:tracePt t="4839" x="3695700" y="981075"/>
          <p14:tracePt t="4841" x="3721100" y="981075"/>
          <p14:tracePt t="4842" x="3733800" y="987425"/>
          <p14:tracePt t="4843" x="3746500" y="987425"/>
          <p14:tracePt t="4844" x="3759200" y="993775"/>
          <p14:tracePt t="4845" x="3778250" y="1000125"/>
          <p14:tracePt t="4846" x="3797300" y="1000125"/>
          <p14:tracePt t="4847" x="3810000" y="1000125"/>
          <p14:tracePt t="4848" x="3816350" y="1006475"/>
          <p14:tracePt t="4849" x="3835400" y="1006475"/>
          <p14:tracePt t="4850" x="3848100" y="1012825"/>
          <p14:tracePt t="4851" x="3860800" y="1012825"/>
          <p14:tracePt t="4852" x="3873500" y="1012825"/>
          <p14:tracePt t="4853" x="3894138" y="1019175"/>
          <p14:tracePt t="4854" x="3906838" y="1025525"/>
          <p14:tracePt t="4855" x="3919538" y="1025525"/>
          <p14:tracePt t="4856" x="3925888" y="1031875"/>
          <p14:tracePt t="4857" x="3944938" y="1031875"/>
          <p14:tracePt t="4858" x="3957638" y="1038225"/>
          <p14:tracePt t="4859" x="3970338" y="1038225"/>
          <p14:tracePt t="4860" x="3983038" y="1044575"/>
          <p14:tracePt t="4861" x="3995738" y="1050925"/>
          <p14:tracePt t="4862" x="4002088" y="1050925"/>
          <p14:tracePt t="4863" x="4014788" y="1050925"/>
          <p14:tracePt t="4864" x="4021138" y="1057275"/>
          <p14:tracePt t="4866" x="4046538" y="1063625"/>
          <p14:tracePt t="4867" x="4052888" y="1063625"/>
          <p14:tracePt t="4868" x="4065588" y="1069975"/>
          <p14:tracePt t="4869" x="4071938" y="1069975"/>
          <p14:tracePt t="4870" x="4084638" y="1069975"/>
          <p14:tracePt t="4871" x="4090988" y="1077913"/>
          <p14:tracePt t="4872" x="4097338" y="1077913"/>
          <p14:tracePt t="4873" x="4103688" y="1084263"/>
          <p14:tracePt t="4874" x="4116388" y="1090613"/>
          <p14:tracePt t="4875" x="4122738" y="1090613"/>
          <p14:tracePt t="4877" x="4129088" y="1090613"/>
          <p14:tracePt t="4878" x="4135438" y="1096963"/>
          <p14:tracePt t="4879" x="4141788" y="1096963"/>
          <p14:tracePt t="4880" x="4148138" y="1096963"/>
          <p14:tracePt t="4881" x="4154488" y="1103313"/>
          <p14:tracePt t="4882" x="4160838" y="1103313"/>
          <p14:tracePt t="4884" x="4167188" y="1109663"/>
          <p14:tracePt t="4886" x="4173538" y="1116013"/>
          <p14:tracePt t="4888" x="4179888" y="1116013"/>
          <p14:tracePt t="4889" x="4179888" y="1122363"/>
          <p14:tracePt t="4890" x="4186238" y="1122363"/>
          <p14:tracePt t="4893" x="4192588" y="1128713"/>
          <p14:tracePt t="4896" x="4192588" y="1135063"/>
          <p14:tracePt t="4899" x="4198938" y="1141413"/>
          <p14:tracePt t="4903" x="4198938" y="1147763"/>
          <p14:tracePt t="4904" x="4205288" y="1147763"/>
          <p14:tracePt t="4906" x="4205288" y="1154113"/>
          <p14:tracePt t="4909" x="4205288" y="1160463"/>
          <p14:tracePt t="4912" x="4205288" y="1166813"/>
          <p14:tracePt t="4914" x="4211638" y="1166813"/>
          <p14:tracePt t="4915" x="4211638" y="1173163"/>
          <p14:tracePt t="4917" x="4211638" y="1179513"/>
          <p14:tracePt t="4921" x="4211638" y="1185863"/>
          <p14:tracePt t="4924" x="4211638" y="1192213"/>
          <p14:tracePt t="4926" x="4211638" y="1198563"/>
          <p14:tracePt t="4929" x="4211638" y="1204913"/>
          <p14:tracePt t="4932" x="4211638" y="1211263"/>
          <p14:tracePt t="4934" x="4211638" y="1217613"/>
          <p14:tracePt t="4937" x="4211638" y="1223963"/>
          <p14:tracePt t="4941" x="4211638" y="1230313"/>
          <p14:tracePt t="4942" x="4211638" y="1236663"/>
          <p14:tracePt t="4946" x="4211638" y="1243013"/>
          <p14:tracePt t="4949" x="4211638" y="1249363"/>
          <p14:tracePt t="4951" x="4211638" y="1255713"/>
          <p14:tracePt t="4954" x="4205288" y="1262063"/>
          <p14:tracePt t="4957" x="4205288" y="1268413"/>
          <p14:tracePt t="4961" x="4205288" y="1274763"/>
          <p14:tracePt t="4968" x="4205288" y="1281113"/>
          <p14:tracePt t="4979" x="4205288" y="1287463"/>
          <p14:tracePt t="4984" x="4198938" y="1287463"/>
          <p14:tracePt t="5094" x="4198938" y="1281113"/>
          <p14:tracePt t="5105" x="4198938" y="1274763"/>
          <p14:tracePt t="5111" x="4198938" y="1268413"/>
          <p14:tracePt t="5120" x="4198938" y="1262063"/>
          <p14:tracePt t="5129" x="4198938" y="1255713"/>
          <p14:tracePt t="5136" x="4198938" y="1249363"/>
          <p14:tracePt t="5141" x="4198938" y="1243013"/>
          <p14:tracePt t="5151" x="4198938" y="1236663"/>
          <p14:tracePt t="5156" x="4198938" y="1230313"/>
          <p14:tracePt t="5165" x="4198938" y="1223963"/>
          <p14:tracePt t="5175" x="4205288" y="1223963"/>
          <p14:tracePt t="5176" x="4205288" y="1217613"/>
          <p14:tracePt t="5200" x="4205288" y="1211263"/>
          <p14:tracePt t="6905" x="4198938" y="1211263"/>
          <p14:tracePt t="7242" x="4192588" y="1211263"/>
          <p14:tracePt t="7666" x="4192588" y="1204913"/>
          <p14:tracePt t="7755" x="4186238" y="1204913"/>
          <p14:tracePt t="7769" x="4179888" y="1204913"/>
          <p14:tracePt t="7776" x="4173538" y="1204913"/>
          <p14:tracePt t="7779" x="4167188" y="1204913"/>
          <p14:tracePt t="7782" x="4160838" y="1204913"/>
          <p14:tracePt t="7786" x="4154488" y="1204913"/>
          <p14:tracePt t="7787" x="4148138" y="1204913"/>
          <p14:tracePt t="7790" x="4141788" y="1204913"/>
          <p14:tracePt t="7794" x="4135438" y="1204913"/>
          <p14:tracePt t="7796" x="4129088" y="1204913"/>
          <p14:tracePt t="7798" x="4122738" y="1198563"/>
          <p14:tracePt t="7800" x="4116388" y="1198563"/>
          <p14:tracePt t="7802" x="4110038" y="1198563"/>
          <p14:tracePt t="7804" x="4103688" y="1198563"/>
          <p14:tracePt t="7806" x="4097338" y="1192213"/>
          <p14:tracePt t="7808" x="4090988" y="1192213"/>
          <p14:tracePt t="7809" x="4084638" y="1192213"/>
          <p14:tracePt t="7811" x="4078288" y="1192213"/>
          <p14:tracePt t="7812" x="4078288" y="1185863"/>
          <p14:tracePt t="7814" x="4071938" y="1185863"/>
          <p14:tracePt t="7816" x="4065588" y="1185863"/>
          <p14:tracePt t="7817" x="4059238" y="1185863"/>
          <p14:tracePt t="7819" x="4059238" y="1179513"/>
          <p14:tracePt t="7820" x="4052888" y="1179513"/>
          <p14:tracePt t="7822" x="4046538" y="1179513"/>
          <p14:tracePt t="7824" x="4040188" y="1173163"/>
          <p14:tracePt t="7825" x="4033838" y="1173163"/>
          <p14:tracePt t="7828" x="4027488" y="1173163"/>
          <p14:tracePt t="7829" x="4027488" y="1166813"/>
          <p14:tracePt t="7830" x="4021138" y="1166813"/>
          <p14:tracePt t="7832" x="4014788" y="1166813"/>
          <p14:tracePt t="7833" x="4014788" y="1160463"/>
          <p14:tracePt t="7835" x="4008438" y="1160463"/>
          <p14:tracePt t="7836" x="4002088" y="1160463"/>
          <p14:tracePt t="7838" x="3995738" y="1160463"/>
          <p14:tracePt t="7839" x="3995738" y="1154113"/>
          <p14:tracePt t="7841" x="3989388" y="1154113"/>
          <p14:tracePt t="7844" x="3976688" y="1147763"/>
          <p14:tracePt t="7845" x="3970338" y="1147763"/>
          <p14:tracePt t="7847" x="3970338" y="1141413"/>
          <p14:tracePt t="7848" x="3963988" y="1141413"/>
          <p14:tracePt t="7849" x="3957638" y="1141413"/>
          <p14:tracePt t="7850" x="3951288" y="1135063"/>
          <p14:tracePt t="7851" x="3944938" y="1135063"/>
          <p14:tracePt t="7853" x="3938588" y="1135063"/>
          <p14:tracePt t="7855" x="3925888" y="1128713"/>
          <p14:tracePt t="7857" x="3919538" y="1128713"/>
          <p14:tracePt t="7858" x="3913188" y="1122363"/>
          <p14:tracePt t="7859" x="3906838" y="1122363"/>
          <p14:tracePt t="7860" x="3900488" y="1122363"/>
          <p14:tracePt t="7861" x="3894138" y="1122363"/>
          <p14:tracePt t="7862" x="3887788" y="1116013"/>
          <p14:tracePt t="7863" x="3879850" y="1116013"/>
          <p14:tracePt t="7864" x="3873500" y="1116013"/>
          <p14:tracePt t="7865" x="3867150" y="1109663"/>
          <p14:tracePt t="7866" x="3860800" y="1109663"/>
          <p14:tracePt t="7867" x="3854450" y="1109663"/>
          <p14:tracePt t="7869" x="3848100" y="1103313"/>
          <p14:tracePt t="7869" x="3841750" y="1103313"/>
          <p14:tracePt t="7870" x="3835400" y="1096963"/>
          <p14:tracePt t="7871" x="3822700" y="1096963"/>
          <p14:tracePt t="7872" x="3816350" y="1096963"/>
          <p14:tracePt t="7873" x="3810000" y="1090613"/>
          <p14:tracePt t="7874" x="3803650" y="1090613"/>
          <p14:tracePt t="7875" x="3797300" y="1084263"/>
          <p14:tracePt t="7876" x="3784600" y="1084263"/>
          <p14:tracePt t="7877" x="3778250" y="1084263"/>
          <p14:tracePt t="7878" x="3771900" y="1077913"/>
          <p14:tracePt t="7879" x="3765550" y="1077913"/>
          <p14:tracePt t="7880" x="3759200" y="1077913"/>
          <p14:tracePt t="7881" x="3746500" y="1069975"/>
          <p14:tracePt t="7882" x="3733800" y="1069975"/>
          <p14:tracePt t="7885" x="3714750" y="1063625"/>
          <p14:tracePt t="7886" x="3702050" y="1057275"/>
          <p14:tracePt t="7887" x="3695700" y="1057275"/>
          <p14:tracePt t="7888" x="3683000" y="1057275"/>
          <p14:tracePt t="7889" x="3676650" y="1050925"/>
          <p14:tracePt t="7890" x="3663950" y="1050925"/>
          <p14:tracePt t="7891" x="3651250" y="1050925"/>
          <p14:tracePt t="7892" x="3644900" y="1044575"/>
          <p14:tracePt t="7894" x="3638550" y="1044575"/>
          <p14:tracePt t="7894" x="3632200" y="1044575"/>
          <p14:tracePt t="7895" x="3619500" y="1044575"/>
          <p14:tracePt t="7896" x="3613150" y="1038225"/>
          <p14:tracePt t="7897" x="3594100" y="1038225"/>
          <p14:tracePt t="7898" x="3587750" y="1038225"/>
          <p14:tracePt t="7899" x="3575050" y="1031875"/>
          <p14:tracePt t="7900" x="3562350" y="1031875"/>
          <p14:tracePt t="7901" x="3556000" y="1031875"/>
          <p14:tracePt t="7902" x="3549650" y="1025525"/>
          <p14:tracePt t="7903" x="3536950" y="1025525"/>
          <p14:tracePt t="7904" x="3530600" y="1025525"/>
          <p14:tracePt t="7905" x="3517900" y="1025525"/>
          <p14:tracePt t="7906" x="3505200" y="1019175"/>
          <p14:tracePt t="7907" x="3498850" y="1019175"/>
          <p14:tracePt t="7908" x="3492500" y="1019175"/>
          <p14:tracePt t="7909" x="3479800" y="1019175"/>
          <p14:tracePt t="7910" x="3467100" y="1019175"/>
          <p14:tracePt t="7911" x="3454400" y="1019175"/>
          <p14:tracePt t="7912" x="3448050" y="1019175"/>
          <p14:tracePt t="7913" x="3435350" y="1012825"/>
          <p14:tracePt t="7914" x="3427413" y="1012825"/>
          <p14:tracePt t="7915" x="3414713" y="1012825"/>
          <p14:tracePt t="7916" x="3408363" y="1012825"/>
          <p14:tracePt t="7917" x="3395663" y="1012825"/>
          <p14:tracePt t="7918" x="3389313" y="1012825"/>
          <p14:tracePt t="7919" x="3376613" y="1006475"/>
          <p14:tracePt t="7920" x="3363913" y="1006475"/>
          <p14:tracePt t="7922" x="3357563" y="1006475"/>
          <p14:tracePt t="7923" x="3344863" y="1006475"/>
          <p14:tracePt t="7924" x="3332163" y="1006475"/>
          <p14:tracePt t="7925" x="3325813" y="1006475"/>
          <p14:tracePt t="7926" x="3313113" y="1006475"/>
          <p14:tracePt t="7927" x="3306763" y="1006475"/>
          <p14:tracePt t="7928" x="3300413" y="1006475"/>
          <p14:tracePt t="7929" x="3294063" y="1006475"/>
          <p14:tracePt t="7930" x="3281363" y="1006475"/>
          <p14:tracePt t="7931" x="3275013" y="1006475"/>
          <p14:tracePt t="7932" x="3262313" y="1006475"/>
          <p14:tracePt t="7933" x="3255963" y="1006475"/>
          <p14:tracePt t="7934" x="3243263" y="1006475"/>
          <p14:tracePt t="7936" x="3230563" y="1006475"/>
          <p14:tracePt t="7937" x="3224213" y="1006475"/>
          <p14:tracePt t="7938" x="3211513" y="1006475"/>
          <p14:tracePt t="7939" x="3205163" y="1006475"/>
          <p14:tracePt t="7940" x="3198813" y="1006475"/>
          <p14:tracePt t="7941" x="3186113" y="1006475"/>
          <p14:tracePt t="7942" x="3179763" y="1006475"/>
          <p14:tracePt t="7943" x="3173413" y="1000125"/>
          <p14:tracePt t="7944" x="3160713" y="1000125"/>
          <p14:tracePt t="7945" x="3154363" y="1000125"/>
          <p14:tracePt t="7946" x="3148013" y="1000125"/>
          <p14:tracePt t="7947" x="3141663" y="1000125"/>
          <p14:tracePt t="7948" x="3135313" y="1000125"/>
          <p14:tracePt t="7949" x="3128963" y="1000125"/>
          <p14:tracePt t="7950" x="3122613" y="1000125"/>
          <p14:tracePt t="7951" x="3116263" y="1000125"/>
          <p14:tracePt t="7952" x="3103563" y="1000125"/>
          <p14:tracePt t="7953" x="3097213" y="1000125"/>
          <p14:tracePt t="7954" x="3090863" y="1000125"/>
          <p14:tracePt t="7955" x="3084513" y="1000125"/>
          <p14:tracePt t="7956" x="3078163" y="1000125"/>
          <p14:tracePt t="7957" x="3071813" y="1000125"/>
          <p14:tracePt t="7958" x="3065463" y="1000125"/>
          <p14:tracePt t="7959" x="3059113" y="1000125"/>
          <p14:tracePt t="7960" x="3046413" y="1000125"/>
          <p14:tracePt t="7961" x="3040063" y="1000125"/>
          <p14:tracePt t="7962" x="3033713" y="1000125"/>
          <p14:tracePt t="7963" x="3027363" y="1000125"/>
          <p14:tracePt t="7964" x="3021013" y="1000125"/>
          <p14:tracePt t="7965" x="3014663" y="1006475"/>
          <p14:tracePt t="7966" x="3008313" y="1006475"/>
          <p14:tracePt t="7967" x="3001963" y="1006475"/>
          <p14:tracePt t="7968" x="2995613" y="1006475"/>
          <p14:tracePt t="7969" x="2989263" y="1012825"/>
          <p14:tracePt t="7970" x="2982913" y="1012825"/>
          <p14:tracePt t="7971" x="2976563" y="1012825"/>
          <p14:tracePt t="7972" x="2962275" y="1012825"/>
          <p14:tracePt t="7973" x="2955925" y="1019175"/>
          <p14:tracePt t="7974" x="2949575" y="1019175"/>
          <p14:tracePt t="7975" x="2943225" y="1019175"/>
          <p14:tracePt t="7977" x="2936875" y="1025525"/>
          <p14:tracePt t="7978" x="2924175" y="1025525"/>
          <p14:tracePt t="7979" x="2917825" y="1025525"/>
          <p14:tracePt t="7980" x="2911475" y="1031875"/>
          <p14:tracePt t="7981" x="2905125" y="1031875"/>
          <p14:tracePt t="7982" x="2898775" y="1031875"/>
          <p14:tracePt t="7983" x="2898775" y="1038225"/>
          <p14:tracePt t="7984" x="2892425" y="1038225"/>
          <p14:tracePt t="7985" x="2886075" y="1038225"/>
          <p14:tracePt t="7986" x="2879725" y="1044575"/>
          <p14:tracePt t="7987" x="2873375" y="1044575"/>
          <p14:tracePt t="7988" x="2860675" y="1044575"/>
          <p14:tracePt t="7989" x="2860675" y="1050925"/>
          <p14:tracePt t="7990" x="2854325" y="1050925"/>
          <p14:tracePt t="7991" x="2847975" y="1057275"/>
          <p14:tracePt t="7992" x="2841625" y="1057275"/>
          <p14:tracePt t="7993" x="2835275" y="1057275"/>
          <p14:tracePt t="7994" x="2828925" y="1063625"/>
          <p14:tracePt t="7995" x="2822575" y="1063625"/>
          <p14:tracePt t="7996" x="2816225" y="1069975"/>
          <p14:tracePt t="7997" x="2809875" y="1069975"/>
          <p14:tracePt t="7998" x="2803525" y="1077913"/>
          <p14:tracePt t="7999" x="2797175" y="1077913"/>
          <p14:tracePt t="8000" x="2784475" y="1084263"/>
          <p14:tracePt t="8002" x="2771775" y="1090613"/>
          <p14:tracePt t="8003" x="2765425" y="1090613"/>
          <p14:tracePt t="8004" x="2759075" y="1096963"/>
          <p14:tracePt t="8005" x="2752725" y="1096963"/>
          <p14:tracePt t="8006" x="2740025" y="1103313"/>
          <p14:tracePt t="8007" x="2733675" y="1109663"/>
          <p14:tracePt t="8008" x="2727325" y="1109663"/>
          <p14:tracePt t="8009" x="2720975" y="1116013"/>
          <p14:tracePt t="8010" x="2714625" y="1122363"/>
          <p14:tracePt t="8011" x="2708275" y="1122363"/>
          <p14:tracePt t="8012" x="2701925" y="1128713"/>
          <p14:tracePt t="8013" x="2689225" y="1135063"/>
          <p14:tracePt t="8014" x="2682875" y="1135063"/>
          <p14:tracePt t="8015" x="2676525" y="1141413"/>
          <p14:tracePt t="8016" x="2670175" y="1147763"/>
          <p14:tracePt t="8017" x="2663825" y="1147763"/>
          <p14:tracePt t="8018" x="2657475" y="1154113"/>
          <p14:tracePt t="8019" x="2651125" y="1154113"/>
          <p14:tracePt t="8020" x="2644775" y="1160463"/>
          <p14:tracePt t="8021" x="2638425" y="1166813"/>
          <p14:tracePt t="8022" x="2632075" y="1166813"/>
          <p14:tracePt t="8023" x="2625725" y="1173163"/>
          <p14:tracePt t="8025" x="2619375" y="1179513"/>
          <p14:tracePt t="8027" x="2600325" y="1185863"/>
          <p14:tracePt t="8028" x="2593975" y="1198563"/>
          <p14:tracePt t="8029" x="2587625" y="1198563"/>
          <p14:tracePt t="8031" x="2581275" y="1204913"/>
          <p14:tracePt t="8032" x="2568575" y="1211263"/>
          <p14:tracePt t="8034" x="2562225" y="1217613"/>
          <p14:tracePt t="8035" x="2555875" y="1223963"/>
          <p14:tracePt t="8036" x="2549525" y="1223963"/>
          <p14:tracePt t="8037" x="2543175" y="1230313"/>
          <p14:tracePt t="8038" x="2543175" y="1236663"/>
          <p14:tracePt t="8039" x="2530475" y="1236663"/>
          <p14:tracePt t="8040" x="2530475" y="1243013"/>
          <p14:tracePt t="8041" x="2524125" y="1249363"/>
          <p14:tracePt t="8042" x="2517775" y="1249363"/>
          <p14:tracePt t="8043" x="2509838" y="1255713"/>
          <p14:tracePt t="8044" x="2503488" y="1262063"/>
          <p14:tracePt t="8045" x="2497138" y="1262063"/>
          <p14:tracePt t="8046" x="2490788" y="1268413"/>
          <p14:tracePt t="8047" x="2484438" y="1268413"/>
          <p14:tracePt t="8048" x="2478088" y="1274763"/>
          <p14:tracePt t="8049" x="2471738" y="1281113"/>
          <p14:tracePt t="8050" x="2465388" y="1287463"/>
          <p14:tracePt t="8052" x="2459038" y="1293813"/>
          <p14:tracePt t="8053" x="2452688" y="1300163"/>
          <p14:tracePt t="8054" x="2446338" y="1300163"/>
          <p14:tracePt t="8055" x="2439988" y="1306513"/>
          <p14:tracePt t="8056" x="2433638" y="1312863"/>
          <p14:tracePt t="8057" x="2427288" y="1319213"/>
          <p14:tracePt t="8059" x="2420938" y="1325563"/>
          <p14:tracePt t="8060" x="2414588" y="1331913"/>
          <p14:tracePt t="8061" x="2408238" y="1331913"/>
          <p14:tracePt t="8062" x="2401888" y="1338263"/>
          <p14:tracePt t="8063" x="2395538" y="1344613"/>
          <p14:tracePt t="8065" x="2389188" y="1350963"/>
          <p14:tracePt t="8066" x="2382838" y="1350963"/>
          <p14:tracePt t="8067" x="2382838" y="1357313"/>
          <p14:tracePt t="8068" x="2370138" y="1363663"/>
          <p14:tracePt t="8069" x="2370138" y="1370013"/>
          <p14:tracePt t="8070" x="2363788" y="1370013"/>
          <p14:tracePt t="8071" x="2357438" y="1376363"/>
          <p14:tracePt t="8072" x="2351088" y="1382713"/>
          <p14:tracePt t="8074" x="2344738" y="1389063"/>
          <p14:tracePt t="8075" x="2344738" y="1395413"/>
          <p14:tracePt t="8077" x="2332038" y="1408113"/>
          <p14:tracePt t="8078" x="2325688" y="1414463"/>
          <p14:tracePt t="8080" x="2319338" y="1420813"/>
          <p14:tracePt t="8081" x="2319338" y="1427163"/>
          <p14:tracePt t="8082" x="2312988" y="1433513"/>
          <p14:tracePt t="8083" x="2306638" y="1439863"/>
          <p14:tracePt t="8084" x="2300288" y="1446213"/>
          <p14:tracePt t="8087" x="2293938" y="1452563"/>
          <p14:tracePt t="8087" x="2293938" y="1458913"/>
          <p14:tracePt t="8088" x="2281238" y="1465263"/>
          <p14:tracePt t="8089" x="2281238" y="1471613"/>
          <p14:tracePt t="8091" x="2268538" y="1484313"/>
          <p14:tracePt t="8093" x="2268538" y="1490663"/>
          <p14:tracePt t="8094" x="2262188" y="1497013"/>
          <p14:tracePt t="8095" x="2255838" y="1504950"/>
          <p14:tracePt t="8096" x="2255838" y="1511300"/>
          <p14:tracePt t="8097" x="2243138" y="1517650"/>
          <p14:tracePt t="8098" x="2243138" y="1524000"/>
          <p14:tracePt t="8099" x="2243138" y="1530350"/>
          <p14:tracePt t="8100" x="2236788" y="1530350"/>
          <p14:tracePt t="8101" x="2236788" y="1536700"/>
          <p14:tracePt t="8102" x="2230438" y="1543050"/>
          <p14:tracePt t="8103" x="2224088" y="1549400"/>
          <p14:tracePt t="8104" x="2217738" y="1555750"/>
          <p14:tracePt t="8105" x="2217738" y="1562100"/>
          <p14:tracePt t="8106" x="2211388" y="1562100"/>
          <p14:tracePt t="8107" x="2211388" y="1568450"/>
          <p14:tracePt t="8108" x="2205038" y="1574800"/>
          <p14:tracePt t="8109" x="2198688" y="1581150"/>
          <p14:tracePt t="8110" x="2198688" y="1587500"/>
          <p14:tracePt t="8111" x="2192338" y="1593850"/>
          <p14:tracePt t="8112" x="2185988" y="1600200"/>
          <p14:tracePt t="8114" x="2179638" y="1606550"/>
          <p14:tracePt t="8115" x="2179638" y="1612900"/>
          <p14:tracePt t="8116" x="2173288" y="1619250"/>
          <p14:tracePt t="8117" x="2173288" y="1625600"/>
          <p14:tracePt t="8118" x="2166938" y="1631950"/>
          <p14:tracePt t="8120" x="2160588" y="1638300"/>
          <p14:tracePt t="8122" x="2160588" y="1644650"/>
          <p14:tracePt t="8123" x="2154238" y="1651000"/>
          <p14:tracePt t="8124" x="2154238" y="1657350"/>
          <p14:tracePt t="8125" x="2147888" y="1663700"/>
          <p14:tracePt t="8127" x="2147888" y="1670050"/>
          <p14:tracePt t="8128" x="2141538" y="1676400"/>
          <p14:tracePt t="8130" x="2135188" y="1682750"/>
          <p14:tracePt t="8132" x="2128838" y="1689100"/>
          <p14:tracePt t="8133" x="2128838" y="1695450"/>
          <p14:tracePt t="8135" x="2128838" y="1701800"/>
          <p14:tracePt t="8136" x="2122488" y="1708150"/>
          <p14:tracePt t="8139" x="2116138" y="1714500"/>
          <p14:tracePt t="8140" x="2116138" y="1720850"/>
          <p14:tracePt t="8142" x="2109788" y="1727200"/>
          <p14:tracePt t="8143" x="2109788" y="1733550"/>
          <p14:tracePt t="8145" x="2103438" y="1739900"/>
          <p14:tracePt t="8148" x="2103438" y="1746250"/>
          <p14:tracePt t="8149" x="2103438" y="1752600"/>
          <p14:tracePt t="8150" x="2097088" y="1752600"/>
          <p14:tracePt t="8151" x="2097088" y="1758950"/>
          <p14:tracePt t="8152" x="2097088" y="1765300"/>
          <p14:tracePt t="8155" x="2090738" y="1771650"/>
          <p14:tracePt t="8157" x="2090738" y="1778000"/>
          <p14:tracePt t="8158" x="2090738" y="1784350"/>
          <p14:tracePt t="8160" x="2084388" y="1784350"/>
          <p14:tracePt t="8161" x="2084388" y="1790700"/>
          <p14:tracePt t="8162" x="2084388" y="1797050"/>
          <p14:tracePt t="8164" x="2084388" y="1803400"/>
          <p14:tracePt t="8165" x="2084388" y="1809750"/>
          <p14:tracePt t="8168" x="2084388" y="1816100"/>
          <p14:tracePt t="8170" x="2078038" y="1822450"/>
          <p14:tracePt t="8171" x="2078038" y="1828800"/>
          <p14:tracePt t="8173" x="2078038" y="1835150"/>
          <p14:tracePt t="8175" x="2078038" y="1841500"/>
          <p14:tracePt t="8177" x="2078038" y="1847850"/>
          <p14:tracePt t="8178" x="2078038" y="1854200"/>
          <p14:tracePt t="8179" x="2071688" y="1854200"/>
          <p14:tracePt t="8181" x="2071688" y="1860550"/>
          <p14:tracePt t="8182" x="2071688" y="1866900"/>
          <p14:tracePt t="8185" x="2071688" y="1873250"/>
          <p14:tracePt t="8186" x="2071688" y="1879600"/>
          <p14:tracePt t="8187" x="2065338" y="1879600"/>
          <p14:tracePt t="8188" x="2065338" y="1885950"/>
          <p14:tracePt t="8190" x="2065338" y="1892300"/>
          <p14:tracePt t="8191" x="2065338" y="1898650"/>
          <p14:tracePt t="8193" x="2065338" y="1905000"/>
          <p14:tracePt t="8195" x="2065338" y="1911350"/>
          <p14:tracePt t="8197" x="2065338" y="1917700"/>
          <p14:tracePt t="8198" x="2058988" y="1924050"/>
          <p14:tracePt t="8201" x="2058988" y="1931988"/>
          <p14:tracePt t="8202" x="2058988" y="1938338"/>
          <p14:tracePt t="8204" x="2058988" y="1944688"/>
          <p14:tracePt t="8206" x="2058988" y="1951038"/>
          <p14:tracePt t="8207" x="2058988" y="1957388"/>
          <p14:tracePt t="8210" x="2058988" y="1963738"/>
          <p14:tracePt t="8211" x="2058988" y="1970088"/>
          <p14:tracePt t="8212" x="2058988" y="1976438"/>
          <p14:tracePt t="8214" x="2051050" y="1982788"/>
          <p14:tracePt t="8216" x="2051050" y="1989138"/>
          <p14:tracePt t="8217" x="2051050" y="1995488"/>
          <p14:tracePt t="8218" x="2051050" y="2001838"/>
          <p14:tracePt t="8220" x="2044700" y="2001838"/>
          <p14:tracePt t="8221" x="2044700" y="2008188"/>
          <p14:tracePt t="8222" x="2044700" y="2014538"/>
          <p14:tracePt t="8223" x="2044700" y="2020888"/>
          <p14:tracePt t="8225" x="2044700" y="2027238"/>
          <p14:tracePt t="8227" x="2038350" y="2033588"/>
          <p14:tracePt t="8228" x="2038350" y="2039938"/>
          <p14:tracePt t="8230" x="2038350" y="2046288"/>
          <p14:tracePt t="8231" x="2038350" y="2052638"/>
          <p14:tracePt t="8233" x="2032000" y="2058988"/>
          <p14:tracePt t="8235" x="2032000" y="2065338"/>
          <p14:tracePt t="8236" x="2032000" y="2071688"/>
          <p14:tracePt t="8238" x="2025650" y="2078038"/>
          <p14:tracePt t="8240" x="2025650" y="2084388"/>
          <p14:tracePt t="8241" x="2025650" y="2090738"/>
          <p14:tracePt t="8243" x="2025650" y="2097088"/>
          <p14:tracePt t="8244" x="2025650" y="2103438"/>
          <p14:tracePt t="8247" x="2025650" y="2109788"/>
          <p14:tracePt t="8248" x="2025650" y="2116138"/>
          <p14:tracePt t="8250" x="2025650" y="2122488"/>
          <p14:tracePt t="8251" x="2019300" y="2128838"/>
          <p14:tracePt t="8254" x="2019300" y="2135188"/>
          <p14:tracePt t="8255" x="2019300" y="2141538"/>
          <p14:tracePt t="8257" x="2019300" y="2147888"/>
          <p14:tracePt t="8260" x="2019300" y="2154238"/>
          <p14:tracePt t="8262" x="2019300" y="2160588"/>
          <p14:tracePt t="8264" x="2019300" y="2166938"/>
          <p14:tracePt t="8267" x="2019300" y="2173288"/>
          <p14:tracePt t="8270" x="2019300" y="2179638"/>
          <p14:tracePt t="8273" x="2019300" y="2185988"/>
          <p14:tracePt t="8277" x="2019300" y="2192338"/>
          <p14:tracePt t="8281" x="2019300" y="2198688"/>
          <p14:tracePt t="8286" x="2019300" y="2205038"/>
          <p14:tracePt t="8293" x="2019300" y="2211388"/>
          <p14:tracePt t="8300" x="2019300" y="2217738"/>
          <p14:tracePt t="8306" x="2019300" y="2224088"/>
          <p14:tracePt t="8316" x="2019300" y="2230438"/>
          <p14:tracePt t="8322" x="2019300" y="2236788"/>
          <p14:tracePt t="8326" x="2019300" y="2243138"/>
          <p14:tracePt t="8332" x="2019300" y="2249488"/>
          <p14:tracePt t="8336" x="2019300" y="2255838"/>
          <p14:tracePt t="8337" x="2025650" y="2255838"/>
          <p14:tracePt t="8339" x="2025650" y="2262188"/>
          <p14:tracePt t="8344" x="2025650" y="2268538"/>
          <p14:tracePt t="8346" x="2032000" y="2268538"/>
          <p14:tracePt t="8347" x="2032000" y="2274888"/>
          <p14:tracePt t="8349" x="2032000" y="2281238"/>
          <p14:tracePt t="8353" x="2038350" y="2281238"/>
          <p14:tracePt t="8354" x="2038350" y="2287588"/>
          <p14:tracePt t="8357" x="2038350" y="2293938"/>
          <p14:tracePt t="8361" x="2038350" y="2300288"/>
          <p14:tracePt t="8362" x="2044700" y="2300288"/>
          <p14:tracePt t="8364" x="2044700" y="2306638"/>
          <p14:tracePt t="8368" x="2051050" y="2312988"/>
          <p14:tracePt t="8372" x="2058988" y="2312988"/>
          <p14:tracePt t="8373" x="2058988" y="2319338"/>
          <p14:tracePt t="8376" x="2058988" y="2325688"/>
          <p14:tracePt t="8378" x="2065338" y="2325688"/>
          <p14:tracePt t="8379" x="2065338" y="2332038"/>
          <p14:tracePt t="8383" x="2071688" y="2332038"/>
          <p14:tracePt t="8384" x="2071688" y="2338388"/>
          <p14:tracePt t="8387" x="2078038" y="2338388"/>
          <p14:tracePt t="8389" x="2078038" y="2344738"/>
          <p14:tracePt t="8393" x="2078038" y="2351088"/>
          <p14:tracePt t="8395" x="2084388" y="2351088"/>
          <p14:tracePt t="8400" x="2090738" y="2351088"/>
          <p14:tracePt t="8401" x="2090738" y="2359025"/>
          <p14:tracePt t="8406" x="2090738" y="2365375"/>
          <p14:tracePt t="8408" x="2097088" y="2365375"/>
          <p14:tracePt t="8410" x="2097088" y="2371725"/>
          <p14:tracePt t="8414" x="2103438" y="2371725"/>
          <p14:tracePt t="8419" x="2109788" y="2371725"/>
          <p14:tracePt t="8421" x="2109788" y="2378075"/>
          <p14:tracePt t="8425" x="2116138" y="2378075"/>
          <p14:tracePt t="8428" x="2116138" y="2384425"/>
          <p14:tracePt t="8429" x="2122488" y="2384425"/>
          <p14:tracePt t="8433" x="2128838" y="2384425"/>
          <p14:tracePt t="8438" x="2135188" y="2384425"/>
          <p14:tracePt t="8439" x="2135188" y="2390775"/>
          <p14:tracePt t="8441" x="2141538" y="2390775"/>
          <p14:tracePt t="8444" x="2147888" y="2390775"/>
          <p14:tracePt t="8447" x="2154238" y="2390775"/>
          <p14:tracePt t="8451" x="2160588" y="2390775"/>
          <p14:tracePt t="8453" x="2166938" y="2390775"/>
          <p14:tracePt t="8456" x="2173288" y="2390775"/>
          <p14:tracePt t="8458" x="2179638" y="2390775"/>
          <p14:tracePt t="8460" x="2185988" y="2390775"/>
          <p14:tracePt t="8463" x="2192338" y="2390775"/>
          <p14:tracePt t="8464" x="2198688" y="2390775"/>
          <p14:tracePt t="8466" x="2205038" y="2390775"/>
          <p14:tracePt t="8469" x="2211388" y="2390775"/>
          <p14:tracePt t="8470" x="2217738" y="2390775"/>
          <p14:tracePt t="8472" x="2224088" y="2390775"/>
          <p14:tracePt t="8474" x="2230438" y="2390775"/>
          <p14:tracePt t="8477" x="2236788" y="2390775"/>
          <p14:tracePt t="8479" x="2243138" y="2390775"/>
          <p14:tracePt t="8480" x="2249488" y="2390775"/>
          <p14:tracePt t="8483" x="2255838" y="2390775"/>
          <p14:tracePt t="8485" x="2255838" y="2384425"/>
          <p14:tracePt t="8486" x="2262188" y="2384425"/>
          <p14:tracePt t="8488" x="2268538" y="2384425"/>
          <p14:tracePt t="8493" x="2274888" y="2384425"/>
          <p14:tracePt t="8493" x="2274888" y="2378075"/>
          <p14:tracePt t="8495" x="2281238" y="2378075"/>
          <p14:tracePt t="8498" x="2287588" y="2378075"/>
          <p14:tracePt t="8510" x="2293938" y="2378075"/>
          <p14:tracePt t="8518" x="2300288" y="2378075"/>
          <p14:tracePt t="8639" x="2300288" y="2371725"/>
          <p14:tracePt t="8646" x="2293938" y="2371725"/>
          <p14:tracePt t="8651" x="2293938" y="2365375"/>
          <p14:tracePt t="8657" x="2287588" y="2365375"/>
          <p14:tracePt t="8661" x="2287588" y="2359025"/>
          <p14:tracePt t="8663" x="2281238" y="2359025"/>
          <p14:tracePt t="8670" x="2274888" y="2359025"/>
          <p14:tracePt t="8673" x="2274888" y="2351088"/>
          <p14:tracePt t="8676" x="2268538" y="2351088"/>
          <p14:tracePt t="8680" x="2268538" y="2344738"/>
          <p14:tracePt t="8681" x="2262188" y="2344738"/>
          <p14:tracePt t="8684" x="2255838" y="2344738"/>
          <p14:tracePt t="8686" x="2255838" y="2338388"/>
          <p14:tracePt t="8687" x="2249488" y="2338388"/>
          <p14:tracePt t="8690" x="2243138" y="2338388"/>
          <p14:tracePt t="8692" x="2236788" y="2338388"/>
          <p14:tracePt t="8696" x="2236788" y="2332038"/>
          <p14:tracePt t="8696" x="2230438" y="2332038"/>
          <p14:tracePt t="8698" x="2224088" y="2332038"/>
          <p14:tracePt t="8699" x="2217738" y="2332038"/>
          <p14:tracePt t="8700" x="2217738" y="2325688"/>
          <p14:tracePt t="8701" x="2211388" y="2325688"/>
          <p14:tracePt t="8704" x="2205038" y="2325688"/>
          <p14:tracePt t="8705" x="2205038" y="2319338"/>
          <p14:tracePt t="8706" x="2198688" y="2319338"/>
          <p14:tracePt t="8708" x="2192338" y="2319338"/>
          <p14:tracePt t="8710" x="2185988" y="2319338"/>
          <p14:tracePt t="8711" x="2179638" y="2312988"/>
          <p14:tracePt t="8713" x="2173288" y="2312988"/>
          <p14:tracePt t="8715" x="2166938" y="2312988"/>
          <p14:tracePt t="8716" x="2166938" y="2306638"/>
          <p14:tracePt t="8718" x="2160588" y="2306638"/>
          <p14:tracePt t="8719" x="2154238" y="2306638"/>
          <p14:tracePt t="8721" x="2147888" y="2306638"/>
          <p14:tracePt t="8722" x="2147888" y="2300288"/>
          <p14:tracePt t="8724" x="2141538" y="2300288"/>
          <p14:tracePt t="8726" x="2135188" y="2300288"/>
          <p14:tracePt t="8727" x="2128838" y="2300288"/>
          <p14:tracePt t="8729" x="2128838" y="2293938"/>
          <p14:tracePt t="8730" x="2122488" y="2293938"/>
          <p14:tracePt t="8732" x="2116138" y="2293938"/>
          <p14:tracePt t="8733" x="2109788" y="2287588"/>
          <p14:tracePt t="8736" x="2103438" y="2287588"/>
          <p14:tracePt t="8738" x="2097088" y="2281238"/>
          <p14:tracePt t="8740" x="2090738" y="2281238"/>
          <p14:tracePt t="8743" x="2084388" y="2281238"/>
          <p14:tracePt t="8745" x="2078038" y="2274888"/>
          <p14:tracePt t="8747" x="2071688" y="2274888"/>
          <p14:tracePt t="8749" x="2071688" y="2268538"/>
          <p14:tracePt t="8750" x="2065338" y="2268538"/>
          <p14:tracePt t="8752" x="2058988" y="2268538"/>
          <p14:tracePt t="8753" x="2058988" y="2262188"/>
          <p14:tracePt t="8755" x="2051050" y="2262188"/>
          <p14:tracePt t="8759" x="2044700" y="2255838"/>
          <p14:tracePt t="8762" x="2038350" y="2255838"/>
          <p14:tracePt t="8764" x="2032000" y="2249488"/>
          <p14:tracePt t="8768" x="2032000" y="2243138"/>
          <p14:tracePt t="8769" x="2025650" y="2243138"/>
          <p14:tracePt t="8773" x="2019300" y="2243138"/>
          <p14:tracePt t="8774" x="2019300" y="2236788"/>
          <p14:tracePt t="8778" x="2012950" y="2230438"/>
          <p14:tracePt t="8785" x="2012950" y="2224088"/>
          <p14:tracePt t="8794" x="2012950" y="2217738"/>
          <p14:tracePt t="8798" x="2012950" y="2211388"/>
          <p14:tracePt t="8802" x="2012950" y="2205038"/>
          <p14:tracePt t="8805" x="2006600" y="2205038"/>
          <p14:tracePt t="8807" x="2006600" y="2198688"/>
          <p14:tracePt t="8810" x="2006600" y="2192338"/>
          <p14:tracePt t="8813" x="2006600" y="2185988"/>
          <p14:tracePt t="8816" x="2006600" y="2179638"/>
          <p14:tracePt t="8818" x="2006600" y="2173288"/>
          <p14:tracePt t="8820" x="2006600" y="2166938"/>
          <p14:tracePt t="8823" x="2006600" y="2160588"/>
          <p14:tracePt t="8825" x="2006600" y="2154238"/>
          <p14:tracePt t="8828" x="2006600" y="2147888"/>
          <p14:tracePt t="8830" x="2006600" y="2141538"/>
          <p14:tracePt t="8832" x="2006600" y="2135188"/>
          <p14:tracePt t="8835" x="2006600" y="2128838"/>
          <p14:tracePt t="8838" x="2006600" y="2122488"/>
          <p14:tracePt t="8839" x="2006600" y="2116138"/>
          <p14:tracePt t="8841" x="2006600" y="2109788"/>
          <p14:tracePt t="8843" x="2006600" y="2103438"/>
          <p14:tracePt t="8845" x="2012950" y="2097088"/>
          <p14:tracePt t="8847" x="2012950" y="2090738"/>
          <p14:tracePt t="8850" x="2012950" y="2084388"/>
          <p14:tracePt t="8852" x="2012950" y="2078038"/>
          <p14:tracePt t="8853" x="2019300" y="2078038"/>
          <p14:tracePt t="8854" x="2019300" y="2071688"/>
          <p14:tracePt t="8857" x="2019300" y="2065338"/>
          <p14:tracePt t="8859" x="2025650" y="2065338"/>
          <p14:tracePt t="8860" x="2025650" y="2058988"/>
          <p14:tracePt t="8862" x="2025650" y="2052638"/>
          <p14:tracePt t="8865" x="2025650" y="2046288"/>
          <p14:tracePt t="8867" x="2025650" y="2039938"/>
          <p14:tracePt t="8869" x="2025650" y="2033588"/>
          <p14:tracePt t="8870" x="2032000" y="2033588"/>
          <p14:tracePt t="8873" x="2032000" y="2027238"/>
          <p14:tracePt t="8875" x="2038350" y="2020888"/>
          <p14:tracePt t="8878" x="2038350" y="2014538"/>
          <p14:tracePt t="8880" x="2044700" y="2014538"/>
          <p14:tracePt t="8881" x="2044700" y="2008188"/>
          <p14:tracePt t="8884" x="2044700" y="2001838"/>
          <p14:tracePt t="8887" x="2051050" y="1995488"/>
          <p14:tracePt t="8890" x="2051050" y="1989138"/>
          <p14:tracePt t="8892" x="2058988" y="1982788"/>
          <p14:tracePt t="8896" x="2065338" y="1976438"/>
          <p14:tracePt t="8898" x="2065338" y="1970088"/>
          <p14:tracePt t="8901" x="2065338" y="1963738"/>
          <p14:tracePt t="8903" x="2071688" y="1963738"/>
          <p14:tracePt t="8905" x="2071688" y="1957388"/>
          <p14:tracePt t="8908" x="2078038" y="1951038"/>
          <p14:tracePt t="8911" x="2078038" y="1944688"/>
          <p14:tracePt t="8912" x="2084388" y="1944688"/>
          <p14:tracePt t="8916" x="2084388" y="1938338"/>
          <p14:tracePt t="8919" x="2090738" y="1938338"/>
          <p14:tracePt t="8920" x="2090738" y="1931988"/>
          <p14:tracePt t="8923" x="2097088" y="1931988"/>
          <p14:tracePt t="8924" x="2097088" y="1924050"/>
          <p14:tracePt t="8928" x="2103438" y="1924050"/>
          <p14:tracePt t="8929" x="2103438" y="1917700"/>
          <p14:tracePt t="8933" x="2103438" y="1911350"/>
          <p14:tracePt t="8934" x="2109788" y="1911350"/>
          <p14:tracePt t="8937" x="2116138" y="1911350"/>
          <p14:tracePt t="8938" x="2116138" y="1905000"/>
          <p14:tracePt t="8942" x="2122488" y="1905000"/>
          <p14:tracePt t="8945" x="2122488" y="1898650"/>
          <p14:tracePt t="8946" x="2128838" y="1898650"/>
          <p14:tracePt t="8948" x="2135188" y="1892300"/>
          <p14:tracePt t="8952" x="2141538" y="1885950"/>
          <p14:tracePt t="8955" x="2147888" y="1885950"/>
          <p14:tracePt t="8957" x="2154238" y="1885950"/>
          <p14:tracePt t="8958" x="2154238" y="1879600"/>
          <p14:tracePt t="8961" x="2160588" y="1879600"/>
          <p14:tracePt t="8962" x="2166938" y="1873250"/>
          <p14:tracePt t="8964" x="2173288" y="1873250"/>
          <p14:tracePt t="8965" x="2173288" y="1866900"/>
          <p14:tracePt t="8967" x="2179638" y="1866900"/>
          <p14:tracePt t="8968" x="2185988" y="1866900"/>
          <p14:tracePt t="8970" x="2192338" y="1860550"/>
          <p14:tracePt t="8971" x="2198688" y="1860550"/>
          <p14:tracePt t="8972" x="2205038" y="1860550"/>
          <p14:tracePt t="8974" x="2205038" y="1854200"/>
          <p14:tracePt t="8975" x="2211388" y="1854200"/>
          <p14:tracePt t="8976" x="2217738" y="1854200"/>
          <p14:tracePt t="8977" x="2224088" y="1847850"/>
          <p14:tracePt t="8978" x="2230438" y="1847850"/>
          <p14:tracePt t="8979" x="2236788" y="1847850"/>
          <p14:tracePt t="8981" x="2243138" y="1841500"/>
          <p14:tracePt t="8982" x="2249488" y="1841500"/>
          <p14:tracePt t="8983" x="2255838" y="1841500"/>
          <p14:tracePt t="8984" x="2262188" y="1835150"/>
          <p14:tracePt t="8985" x="2268538" y="1835150"/>
          <p14:tracePt t="8986" x="2274888" y="1835150"/>
          <p14:tracePt t="8987" x="2281238" y="1835150"/>
          <p14:tracePt t="8988" x="2281238" y="1828800"/>
          <p14:tracePt t="8989" x="2293938" y="1828800"/>
          <p14:tracePt t="8990" x="2300288" y="1828800"/>
          <p14:tracePt t="8992" x="2306638" y="1822450"/>
          <p14:tracePt t="8992" x="2312988" y="1822450"/>
          <p14:tracePt t="8993" x="2319338" y="1822450"/>
          <p14:tracePt t="8994" x="2325688" y="1816100"/>
          <p14:tracePt t="8995" x="2332038" y="1816100"/>
          <p14:tracePt t="8996" x="2338388" y="1816100"/>
          <p14:tracePt t="8997" x="2351088" y="1809750"/>
          <p14:tracePt t="8998" x="2357438" y="1809750"/>
          <p14:tracePt t="8999" x="2363788" y="1809750"/>
          <p14:tracePt t="9000" x="2370138" y="1803400"/>
          <p14:tracePt t="9001" x="2376488" y="1803400"/>
          <p14:tracePt t="9002" x="2382838" y="1803400"/>
          <p14:tracePt t="9003" x="2395538" y="1797050"/>
          <p14:tracePt t="9004" x="2408238" y="1797050"/>
          <p14:tracePt t="9005" x="2414588" y="1797050"/>
          <p14:tracePt t="9006" x="2420938" y="1790700"/>
          <p14:tracePt t="9007" x="2433638" y="1784350"/>
          <p14:tracePt t="9008" x="2439988" y="1784350"/>
          <p14:tracePt t="9009" x="2446338" y="1784350"/>
          <p14:tracePt t="9010" x="2459038" y="1784350"/>
          <p14:tracePt t="9011" x="2465388" y="1778000"/>
          <p14:tracePt t="9012" x="2478088" y="1778000"/>
          <p14:tracePt t="9013" x="2484438" y="1778000"/>
          <p14:tracePt t="9014" x="2497138" y="1771650"/>
          <p14:tracePt t="9015" x="2503488" y="1771650"/>
          <p14:tracePt t="9017" x="2509838" y="1771650"/>
          <p14:tracePt t="9017" x="2524125" y="1771650"/>
          <p14:tracePt t="9018" x="2530475" y="1765300"/>
          <p14:tracePt t="9019" x="2543175" y="1765300"/>
          <p14:tracePt t="9020" x="2549525" y="1765300"/>
          <p14:tracePt t="9021" x="2562225" y="1758950"/>
          <p14:tracePt t="9023" x="2574925" y="1758950"/>
          <p14:tracePt t="9024" x="2587625" y="1752600"/>
          <p14:tracePt t="9025" x="2593975" y="1752600"/>
          <p14:tracePt t="9026" x="2613025" y="1752600"/>
          <p14:tracePt t="9027" x="2619375" y="1752600"/>
          <p14:tracePt t="9028" x="2625725" y="1746250"/>
          <p14:tracePt t="9029" x="2638425" y="1746250"/>
          <p14:tracePt t="9030" x="2651125" y="1739900"/>
          <p14:tracePt t="9031" x="2657475" y="1739900"/>
          <p14:tracePt t="9032" x="2670175" y="1739900"/>
          <p14:tracePt t="9033" x="2676525" y="1733550"/>
          <p14:tracePt t="9034" x="2689225" y="1733550"/>
          <p14:tracePt t="9035" x="2695575" y="1733550"/>
          <p14:tracePt t="9036" x="2708275" y="1733550"/>
          <p14:tracePt t="9037" x="2714625" y="1727200"/>
          <p14:tracePt t="9038" x="2727325" y="1727200"/>
          <p14:tracePt t="9039" x="2740025" y="1727200"/>
          <p14:tracePt t="9040" x="2746375" y="1727200"/>
          <p14:tracePt t="9041" x="2759075" y="1720850"/>
          <p14:tracePt t="9042" x="2765425" y="1720850"/>
          <p14:tracePt t="9043" x="2778125" y="1720850"/>
          <p14:tracePt t="9044" x="2790825" y="1720850"/>
          <p14:tracePt t="9045" x="2797175" y="1714500"/>
          <p14:tracePt t="9046" x="2803525" y="1714500"/>
          <p14:tracePt t="9047" x="2816225" y="1714500"/>
          <p14:tracePt t="9048" x="2822575" y="1714500"/>
          <p14:tracePt t="9049" x="2828925" y="1714500"/>
          <p14:tracePt t="9050" x="2841625" y="1708150"/>
          <p14:tracePt t="9051" x="2854325" y="1708150"/>
          <p14:tracePt t="9052" x="2860675" y="1708150"/>
          <p14:tracePt t="9053" x="2873375" y="1701800"/>
          <p14:tracePt t="9054" x="2879725" y="1701800"/>
          <p14:tracePt t="9055" x="2886075" y="1701800"/>
          <p14:tracePt t="9056" x="2892425" y="1701800"/>
          <p14:tracePt t="9057" x="2905125" y="1701800"/>
          <p14:tracePt t="9058" x="2917825" y="1701800"/>
          <p14:tracePt t="9059" x="2924175" y="1695450"/>
          <p14:tracePt t="9060" x="2930525" y="1695450"/>
          <p14:tracePt t="9061" x="2943225" y="1695450"/>
          <p14:tracePt t="9062" x="2949575" y="1695450"/>
          <p14:tracePt t="9063" x="2955925" y="1695450"/>
          <p14:tracePt t="9064" x="2962275" y="1695450"/>
          <p14:tracePt t="9065" x="2976563" y="1695450"/>
          <p14:tracePt t="9067" x="2995613" y="1689100"/>
          <p14:tracePt t="9068" x="3001963" y="1689100"/>
          <p14:tracePt t="9069" x="3008313" y="1689100"/>
          <p14:tracePt t="9070" x="3014663" y="1689100"/>
          <p14:tracePt t="9071" x="3021013" y="1689100"/>
          <p14:tracePt t="9072" x="3033713" y="1689100"/>
          <p14:tracePt t="9073" x="3040063" y="1689100"/>
          <p14:tracePt t="9075" x="3059113" y="1689100"/>
          <p14:tracePt t="9076" x="3065463" y="1689100"/>
          <p14:tracePt t="9077" x="3071813" y="1689100"/>
          <p14:tracePt t="9078" x="3078163" y="1682750"/>
          <p14:tracePt t="9079" x="3084513" y="1682750"/>
          <p14:tracePt t="9080" x="3097213" y="1682750"/>
          <p14:tracePt t="9081" x="3103563" y="1682750"/>
          <p14:tracePt t="9082" x="3116263" y="1682750"/>
          <p14:tracePt t="9083" x="3122613" y="1682750"/>
          <p14:tracePt t="9084" x="3128963" y="1682750"/>
          <p14:tracePt t="9085" x="3135313" y="1682750"/>
          <p14:tracePt t="9086" x="3141663" y="1682750"/>
          <p14:tracePt t="9087" x="3154363" y="1682750"/>
          <p14:tracePt t="9088" x="3160713" y="1682750"/>
          <p14:tracePt t="9089" x="3167063" y="1682750"/>
          <p14:tracePt t="9090" x="3173413" y="1682750"/>
          <p14:tracePt t="9091" x="3179763" y="1682750"/>
          <p14:tracePt t="9092" x="3186113" y="1682750"/>
          <p14:tracePt t="9093" x="3192463" y="1682750"/>
          <p14:tracePt t="9094" x="3205163" y="1682750"/>
          <p14:tracePt t="9095" x="3211513" y="1682750"/>
          <p14:tracePt t="9096" x="3217863" y="1682750"/>
          <p14:tracePt t="9097" x="3224213" y="1682750"/>
          <p14:tracePt t="9098" x="3230563" y="1682750"/>
          <p14:tracePt t="9100" x="3243263" y="1682750"/>
          <p14:tracePt t="9101" x="3255963" y="1682750"/>
          <p14:tracePt t="9102" x="3262313" y="1682750"/>
          <p14:tracePt t="9104" x="3268663" y="1682750"/>
          <p14:tracePt t="9105" x="3275013" y="1682750"/>
          <p14:tracePt t="9106" x="3281363" y="1682750"/>
          <p14:tracePt t="9107" x="3294063" y="1682750"/>
          <p14:tracePt t="9109" x="3306763" y="1682750"/>
          <p14:tracePt t="9111" x="3313113" y="1682750"/>
          <p14:tracePt t="9112" x="3319463" y="1682750"/>
          <p14:tracePt t="9113" x="3325813" y="1682750"/>
          <p14:tracePt t="9114" x="3332163" y="1689100"/>
          <p14:tracePt t="9116" x="3338513" y="1689100"/>
          <p14:tracePt t="9117" x="3344863" y="1689100"/>
          <p14:tracePt t="9119" x="3351213" y="1689100"/>
          <p14:tracePt t="9120" x="3357563" y="1689100"/>
          <p14:tracePt t="9121" x="3363913" y="1689100"/>
          <p14:tracePt t="9123" x="3370263" y="1689100"/>
          <p14:tracePt t="9125" x="3376613" y="1689100"/>
          <p14:tracePt t="9126" x="3382963" y="1689100"/>
          <p14:tracePt t="9128" x="3389313" y="1689100"/>
          <p14:tracePt t="9129" x="3395663" y="1689100"/>
          <p14:tracePt t="9131" x="3395663" y="1695450"/>
          <p14:tracePt t="9132" x="3402013" y="1695450"/>
          <p14:tracePt t="9134" x="3408363" y="1695450"/>
          <p14:tracePt t="9136" x="3414713" y="1695450"/>
          <p14:tracePt t="9137" x="3421063" y="1695450"/>
          <p14:tracePt t="9140" x="3427413" y="1695450"/>
          <p14:tracePt t="9142" x="3427413" y="1701800"/>
          <p14:tracePt t="9143" x="3435350" y="1701800"/>
          <p14:tracePt t="9145" x="3441700" y="1701800"/>
          <p14:tracePt t="9150" x="3448050" y="1701800"/>
          <p14:tracePt t="9152" x="3454400" y="1701800"/>
          <p14:tracePt t="9158" x="3460750" y="1701800"/>
          <p14:tracePt t="9159" x="3460750" y="1708150"/>
          <p14:tracePt t="9168" x="3467100" y="1708150"/>
          <p14:tracePt t="9173" x="3467100" y="1714500"/>
          <p14:tracePt t="9186" x="3467100" y="1720850"/>
          <p14:tracePt t="9190" x="3473450" y="1720850"/>
          <p14:tracePt t="9193" x="3473450" y="1727200"/>
          <p14:tracePt t="9197" x="3473450" y="1733550"/>
          <p14:tracePt t="9200" x="3479800" y="1739900"/>
          <p14:tracePt t="9203" x="3479800" y="1746250"/>
          <p14:tracePt t="9206" x="3479800" y="1752600"/>
          <p14:tracePt t="9208" x="3479800" y="1758950"/>
          <p14:tracePt t="9211" x="3479800" y="1765300"/>
          <p14:tracePt t="9213" x="3479800" y="1771650"/>
          <p14:tracePt t="9215" x="3479800" y="1778000"/>
          <p14:tracePt t="9218" x="3479800" y="1784350"/>
          <p14:tracePt t="9220" x="3479800" y="1790700"/>
          <p14:tracePt t="9222" x="3479800" y="1797050"/>
          <p14:tracePt t="9225" x="3479800" y="1803400"/>
          <p14:tracePt t="9226" x="3479800" y="1809750"/>
          <p14:tracePt t="9228" x="3479800" y="1816100"/>
          <p14:tracePt t="9230" x="3479800" y="1822450"/>
          <p14:tracePt t="9231" x="3479800" y="1828800"/>
          <p14:tracePt t="9233" x="3479800" y="1835150"/>
          <p14:tracePt t="9234" x="3479800" y="1841500"/>
          <p14:tracePt t="9236" x="3479800" y="1847850"/>
          <p14:tracePt t="9237" x="3473450" y="1854200"/>
          <p14:tracePt t="9238" x="3473450" y="1860550"/>
          <p14:tracePt t="9239" x="3473450" y="1866900"/>
          <p14:tracePt t="9241" x="3473450" y="1873250"/>
          <p14:tracePt t="9242" x="3467100" y="1879600"/>
          <p14:tracePt t="9243" x="3467100" y="1885950"/>
          <p14:tracePt t="9245" x="3460750" y="1892300"/>
          <p14:tracePt t="9246" x="3460750" y="1898650"/>
          <p14:tracePt t="9248" x="3460750" y="1905000"/>
          <p14:tracePt t="9249" x="3454400" y="1911350"/>
          <p14:tracePt t="9250" x="3454400" y="1917700"/>
          <p14:tracePt t="9251" x="3454400" y="1924050"/>
          <p14:tracePt t="9252" x="3448050" y="1931988"/>
          <p14:tracePt t="9253" x="3448050" y="1938338"/>
          <p14:tracePt t="9255" x="3448050" y="1944688"/>
          <p14:tracePt t="9258" x="3441700" y="1957388"/>
          <p14:tracePt t="9259" x="3441700" y="1963738"/>
          <p14:tracePt t="9260" x="3435350" y="1970088"/>
          <p14:tracePt t="9262" x="3435350" y="1976438"/>
          <p14:tracePt t="9263" x="3427413" y="1976438"/>
          <p14:tracePt t="9264" x="3427413" y="1982788"/>
          <p14:tracePt t="9265" x="3421063" y="1989138"/>
          <p14:tracePt t="9266" x="3421063" y="1995488"/>
          <p14:tracePt t="9267" x="3421063" y="2001838"/>
          <p14:tracePt t="9269" x="3414713" y="2008188"/>
          <p14:tracePt t="9271" x="3414713" y="2014538"/>
          <p14:tracePt t="9273" x="3414713" y="2020888"/>
          <p14:tracePt t="9274" x="3408363" y="2027238"/>
          <p14:tracePt t="9276" x="3408363" y="2033588"/>
          <p14:tracePt t="9277" x="3402013" y="2033588"/>
          <p14:tracePt t="9278" x="3402013" y="2039938"/>
          <p14:tracePt t="9280" x="3402013" y="2046288"/>
          <p14:tracePt t="9281" x="3395663" y="2052638"/>
          <p14:tracePt t="9283" x="3395663" y="2058988"/>
          <p14:tracePt t="9286" x="3389313" y="2065338"/>
          <p14:tracePt t="9287" x="3389313" y="2071688"/>
          <p14:tracePt t="9289" x="3389313" y="2078038"/>
          <p14:tracePt t="9291" x="3382963" y="2078038"/>
          <p14:tracePt t="9293" x="3382963" y="2084388"/>
          <p14:tracePt t="9295" x="3376613" y="2090738"/>
          <p14:tracePt t="9297" x="3376613" y="2097088"/>
          <p14:tracePt t="9301" x="3370263" y="2103438"/>
          <p14:tracePt t="9304" x="3370263" y="2109788"/>
          <p14:tracePt t="9309" x="3370263" y="2116138"/>
          <p14:tracePt t="9316" x="3363913" y="2116138"/>
          <p14:tracePt t="9317" x="3363913" y="2122488"/>
          <p14:tracePt t="9321" x="3363913" y="2128838"/>
          <p14:tracePt t="9322" x="3357563" y="2128838"/>
          <p14:tracePt t="9328" x="3357563" y="2135188"/>
          <p14:tracePt t="9336" x="3351213" y="2141538"/>
          <p14:tracePt t="9340" x="3351213" y="2147888"/>
          <p14:tracePt t="9345" x="3344863" y="2147888"/>
          <p14:tracePt t="9346" x="3344863" y="2154238"/>
          <p14:tracePt t="9353" x="3338513" y="2154238"/>
          <p14:tracePt t="9356" x="3338513" y="2160588"/>
          <p14:tracePt t="9361" x="3338513" y="2166938"/>
          <p14:tracePt t="9362" x="3332163" y="2166938"/>
          <p14:tracePt t="9366" x="3332163" y="2173288"/>
          <p14:tracePt t="9367" x="3325813" y="2173288"/>
          <p14:tracePt t="9370" x="3319463" y="2173288"/>
          <p14:tracePt t="9373" x="3319463" y="2179638"/>
          <p14:tracePt t="9376" x="3313113" y="2179638"/>
          <p14:tracePt t="9378" x="3313113" y="2185988"/>
          <p14:tracePt t="9379" x="3306763" y="2185988"/>
          <p14:tracePt t="9383" x="3300413" y="2185988"/>
          <p14:tracePt t="9384" x="3300413" y="2192338"/>
          <p14:tracePt t="9387" x="3294063" y="2192338"/>
          <p14:tracePt t="9390" x="3287713" y="2198688"/>
          <p14:tracePt t="9392" x="3281363" y="2198688"/>
          <p14:tracePt t="9396" x="3275013" y="2205038"/>
          <p14:tracePt t="9398" x="3268663" y="2205038"/>
          <p14:tracePt t="9400" x="3262313" y="2205038"/>
          <p14:tracePt t="9403" x="3255963" y="2205038"/>
          <p14:tracePt t="9404" x="3255963" y="2211388"/>
          <p14:tracePt t="9405" x="3249613" y="2211388"/>
          <p14:tracePt t="9408" x="3243263" y="2211388"/>
          <p14:tracePt t="9408" x="3243263" y="2217738"/>
          <p14:tracePt t="9410" x="3236913" y="2217738"/>
          <p14:tracePt t="9412" x="3230563" y="2217738"/>
          <p14:tracePt t="9414" x="3224213" y="2217738"/>
          <p14:tracePt t="9416" x="3217863" y="2224088"/>
          <p14:tracePt t="9418" x="3211513" y="2224088"/>
          <p14:tracePt t="9420" x="3205163" y="2224088"/>
          <p14:tracePt t="9422" x="3205163" y="2230438"/>
          <p14:tracePt t="9423" x="3198813" y="2230438"/>
          <p14:tracePt t="9424" x="3192463" y="2230438"/>
          <p14:tracePt t="9426" x="3186113" y="2230438"/>
          <p14:tracePt t="9427" x="3179763" y="2230438"/>
          <p14:tracePt t="9429" x="3173413" y="2230438"/>
          <p14:tracePt t="9431" x="3167063" y="2230438"/>
          <p14:tracePt t="9433" x="3160713" y="2230438"/>
          <p14:tracePt t="9434" x="3154363" y="2230438"/>
          <p14:tracePt t="9436" x="3148013" y="2230438"/>
          <p14:tracePt t="9438" x="3141663" y="2230438"/>
          <p14:tracePt t="9439" x="3135313" y="2230438"/>
          <p14:tracePt t="9441" x="3128963" y="2236788"/>
          <p14:tracePt t="9442" x="3122613" y="2236788"/>
          <p14:tracePt t="9444" x="3116263" y="2236788"/>
          <p14:tracePt t="9445" x="3109913" y="2236788"/>
          <p14:tracePt t="9447" x="3103563" y="2236788"/>
          <p14:tracePt t="9448" x="3097213" y="2236788"/>
          <p14:tracePt t="9450" x="3090863" y="2236788"/>
          <p14:tracePt t="9451" x="3084513" y="2236788"/>
          <p14:tracePt t="9453" x="3078163" y="2236788"/>
          <p14:tracePt t="9454" x="3071813" y="2236788"/>
          <p14:tracePt t="9455" x="3065463" y="2236788"/>
          <p14:tracePt t="9457" x="3059113" y="2243138"/>
          <p14:tracePt t="9458" x="3052763" y="2243138"/>
          <p14:tracePt t="9460" x="3046413" y="2243138"/>
          <p14:tracePt t="9461" x="3040063" y="2243138"/>
          <p14:tracePt t="9463" x="3033713" y="2243138"/>
          <p14:tracePt t="9464" x="3027363" y="2243138"/>
          <p14:tracePt t="9465" x="3021013" y="2243138"/>
          <p14:tracePt t="9466" x="3014663" y="2243138"/>
          <p14:tracePt t="9468" x="3008313" y="2243138"/>
          <p14:tracePt t="9469" x="3001963" y="2243138"/>
          <p14:tracePt t="9470" x="2995613" y="2243138"/>
          <p14:tracePt t="9471" x="2989263" y="2243138"/>
          <p14:tracePt t="9473" x="2982913" y="2243138"/>
          <p14:tracePt t="9474" x="2976563" y="2243138"/>
          <p14:tracePt t="9475" x="2968625" y="2243138"/>
          <p14:tracePt t="9476" x="2962275" y="2243138"/>
          <p14:tracePt t="9477" x="2955925" y="2243138"/>
          <p14:tracePt t="9479" x="2949575" y="2243138"/>
          <p14:tracePt t="9481" x="2943225" y="2243138"/>
          <p14:tracePt t="9482" x="2936875" y="2243138"/>
          <p14:tracePt t="9483" x="2930525" y="2243138"/>
          <p14:tracePt t="9484" x="2924175" y="2243138"/>
          <p14:tracePt t="9485" x="2917825" y="2243138"/>
          <p14:tracePt t="9486" x="2911475" y="2243138"/>
          <p14:tracePt t="9488" x="2905125" y="2243138"/>
          <p14:tracePt t="9489" x="2898775" y="2243138"/>
          <p14:tracePt t="9491" x="2886075" y="2243138"/>
          <p14:tracePt t="9492" x="2879725" y="2243138"/>
          <p14:tracePt t="9493" x="2873375" y="2243138"/>
          <p14:tracePt t="9494" x="2867025" y="2243138"/>
          <p14:tracePt t="9495" x="2860675" y="2243138"/>
          <p14:tracePt t="9497" x="2854325" y="2243138"/>
          <p14:tracePt t="9498" x="2847975" y="2243138"/>
          <p14:tracePt t="9499" x="2841625" y="2243138"/>
          <p14:tracePt t="9500" x="2835275" y="2243138"/>
          <p14:tracePt t="9501" x="2828925" y="2243138"/>
          <p14:tracePt t="9502" x="2822575" y="2243138"/>
          <p14:tracePt t="9503" x="2816225" y="2243138"/>
          <p14:tracePt t="9504" x="2809875" y="2243138"/>
          <p14:tracePt t="9505" x="2803525" y="2243138"/>
          <p14:tracePt t="9507" x="2797175" y="2243138"/>
          <p14:tracePt t="9508" x="2790825" y="2243138"/>
          <p14:tracePt t="9509" x="2784475" y="2243138"/>
          <p14:tracePt t="9510" x="2778125" y="2243138"/>
          <p14:tracePt t="9511" x="2771775" y="2243138"/>
          <p14:tracePt t="9512" x="2765425" y="2243138"/>
          <p14:tracePt t="9513" x="2759075" y="2243138"/>
          <p14:tracePt t="9514" x="2752725" y="2243138"/>
          <p14:tracePt t="9516" x="2746375" y="2243138"/>
          <p14:tracePt t="9517" x="2740025" y="2243138"/>
          <p14:tracePt t="9518" x="2733675" y="2243138"/>
          <p14:tracePt t="9519" x="2727325" y="2243138"/>
          <p14:tracePt t="9520" x="2720975" y="2243138"/>
          <p14:tracePt t="9521" x="2714625" y="2243138"/>
          <p14:tracePt t="9522" x="2708275" y="2243138"/>
          <p14:tracePt t="9523" x="2701925" y="2243138"/>
          <p14:tracePt t="9524" x="2695575" y="2243138"/>
          <p14:tracePt t="9525" x="2689225" y="2243138"/>
          <p14:tracePt t="9526" x="2682875" y="2243138"/>
          <p14:tracePt t="9528" x="2676525" y="2243138"/>
          <p14:tracePt t="9529" x="2670175" y="2243138"/>
          <p14:tracePt t="9530" x="2663825" y="2243138"/>
          <p14:tracePt t="9531" x="2657475" y="2243138"/>
          <p14:tracePt t="9532" x="2651125" y="2243138"/>
          <p14:tracePt t="9533" x="2644775" y="2243138"/>
          <p14:tracePt t="9534" x="2638425" y="2243138"/>
          <p14:tracePt t="9535" x="2632075" y="2243138"/>
          <p14:tracePt t="9536" x="2625725" y="2243138"/>
          <p14:tracePt t="9538" x="2619375" y="2243138"/>
          <p14:tracePt t="9539" x="2613025" y="2243138"/>
          <p14:tracePt t="9541" x="2600325" y="2243138"/>
          <p14:tracePt t="9542" x="2593975" y="2243138"/>
          <p14:tracePt t="9543" x="2587625" y="2243138"/>
          <p14:tracePt t="9544" x="2581275" y="2243138"/>
          <p14:tracePt t="9545" x="2574925" y="2243138"/>
          <p14:tracePt t="9546" x="2562225" y="2243138"/>
          <p14:tracePt t="9547" x="2555875" y="2243138"/>
          <p14:tracePt t="9549" x="2549525" y="2243138"/>
          <p14:tracePt t="9550" x="2543175" y="2243138"/>
          <p14:tracePt t="9551" x="2530475" y="2243138"/>
          <p14:tracePt t="9552" x="2524125" y="2243138"/>
          <p14:tracePt t="9553" x="2517775" y="2243138"/>
          <p14:tracePt t="9555" x="2509838" y="2243138"/>
          <p14:tracePt t="9556" x="2503488" y="2243138"/>
          <p14:tracePt t="9557" x="2497138" y="2243138"/>
          <p14:tracePt t="9558" x="2490788" y="2243138"/>
          <p14:tracePt t="9559" x="2484438" y="2243138"/>
          <p14:tracePt t="9560" x="2478088" y="2243138"/>
          <p14:tracePt t="9561" x="2471738" y="2243138"/>
          <p14:tracePt t="9562" x="2465388" y="2243138"/>
          <p14:tracePt t="9563" x="2459038" y="2243138"/>
          <p14:tracePt t="9564" x="2452688" y="2243138"/>
          <p14:tracePt t="9566" x="2439988" y="2243138"/>
          <p14:tracePt t="9567" x="2433638" y="2243138"/>
          <p14:tracePt t="9568" x="2427288" y="2243138"/>
          <p14:tracePt t="9569" x="2420938" y="2243138"/>
          <p14:tracePt t="9570" x="2414588" y="2243138"/>
          <p14:tracePt t="9571" x="2408238" y="2249488"/>
          <p14:tracePt t="9572" x="2401888" y="2249488"/>
          <p14:tracePt t="9573" x="2395538" y="2249488"/>
          <p14:tracePt t="9574" x="2389188" y="2249488"/>
          <p14:tracePt t="9576" x="2382838" y="2249488"/>
          <p14:tracePt t="9577" x="2376488" y="2249488"/>
          <p14:tracePt t="9578" x="2370138" y="2249488"/>
          <p14:tracePt t="9579" x="2363788" y="2249488"/>
          <p14:tracePt t="9580" x="2357438" y="2249488"/>
          <p14:tracePt t="9581" x="2351088" y="2249488"/>
          <p14:tracePt t="9583" x="2344738" y="2249488"/>
          <p14:tracePt t="9584" x="2338388" y="2249488"/>
          <p14:tracePt t="9585" x="2332038" y="2249488"/>
          <p14:tracePt t="9586" x="2325688" y="2249488"/>
          <p14:tracePt t="9587" x="2319338" y="2249488"/>
          <p14:tracePt t="9591" x="2306638" y="2249488"/>
          <p14:tracePt t="9592" x="2300288" y="2249488"/>
          <p14:tracePt t="9593" x="2293938" y="2249488"/>
          <p14:tracePt t="9594" x="2287588" y="2249488"/>
          <p14:tracePt t="9595" x="2281238" y="2249488"/>
          <p14:tracePt t="9598" x="2274888" y="2249488"/>
          <p14:tracePt t="9599" x="2268538" y="2249488"/>
          <p14:tracePt t="9600" x="2262188" y="2249488"/>
          <p14:tracePt t="9603" x="2255838" y="2249488"/>
          <p14:tracePt t="9604" x="2249488" y="2249488"/>
          <p14:tracePt t="9606" x="2243138" y="2249488"/>
          <p14:tracePt t="9607" x="2236788" y="2249488"/>
          <p14:tracePt t="9610" x="2230438" y="2249488"/>
          <p14:tracePt t="9612" x="2224088" y="2249488"/>
          <p14:tracePt t="9616" x="2217738" y="2249488"/>
          <p14:tracePt t="9617" x="2211388" y="2249488"/>
          <p14:tracePt t="9619" x="2205038" y="2249488"/>
          <p14:tracePt t="9621" x="2198688" y="2249488"/>
          <p14:tracePt t="9623" x="2198688" y="2243138"/>
          <p14:tracePt t="9625" x="2192338" y="2243138"/>
          <p14:tracePt t="9627" x="2185988" y="2243138"/>
          <p14:tracePt t="9629" x="2179638" y="2243138"/>
          <p14:tracePt t="9631" x="2179638" y="2236788"/>
          <p14:tracePt t="9632" x="2173288" y="2236788"/>
          <p14:tracePt t="9634" x="2166938" y="2236788"/>
          <p14:tracePt t="9636" x="2160588" y="2236788"/>
          <p14:tracePt t="9640" x="2154238" y="2236788"/>
          <p14:tracePt t="9642" x="2147888" y="2236788"/>
          <p14:tracePt t="9643" x="2147888" y="2230438"/>
          <p14:tracePt t="9644" x="2141538" y="2230438"/>
          <p14:tracePt t="9647" x="2135188" y="2230438"/>
          <p14:tracePt t="9650" x="2128838" y="2230438"/>
          <p14:tracePt t="9652" x="2122488" y="2230438"/>
          <p14:tracePt t="9655" x="2116138" y="2224088"/>
          <p14:tracePt t="9657" x="2109788" y="2224088"/>
          <p14:tracePt t="9659" x="2103438" y="2224088"/>
          <p14:tracePt t="9661" x="2103438" y="2217738"/>
          <p14:tracePt t="9663" x="2097088" y="2217738"/>
          <p14:tracePt t="9666" x="2090738" y="2217738"/>
          <p14:tracePt t="9667" x="2090738" y="2211388"/>
          <p14:tracePt t="9668" x="2084388" y="2211388"/>
          <p14:tracePt t="9672" x="2078038" y="2211388"/>
          <p14:tracePt t="9674" x="2071688" y="2211388"/>
          <p14:tracePt t="9678" x="2065338" y="2211388"/>
          <p14:tracePt t="9679" x="2065338" y="2205038"/>
          <p14:tracePt t="9686" x="2058988" y="2205038"/>
          <p14:tracePt t="9702" x="2051050" y="2205038"/>
          <p14:tracePt t="10156" x="2051050" y="2198688"/>
          <p14:tracePt t="11823" x="2051050" y="2192338"/>
          <p14:tracePt t="11827" x="2051050" y="2185988"/>
          <p14:tracePt t="11829" x="2051050" y="2179638"/>
          <p14:tracePt t="11831" x="2051050" y="2173288"/>
          <p14:tracePt t="11834" x="2051050" y="2166938"/>
          <p14:tracePt t="11837" x="2044700" y="2160588"/>
          <p14:tracePt t="11838" x="2044700" y="2154238"/>
          <p14:tracePt t="11840" x="2044700" y="2147888"/>
          <p14:tracePt t="11842" x="2044700" y="2141538"/>
          <p14:tracePt t="11843" x="2044700" y="2135188"/>
          <p14:tracePt t="11845" x="2038350" y="2128838"/>
          <p14:tracePt t="11847" x="2038350" y="2122488"/>
          <p14:tracePt t="11849" x="2032000" y="2116138"/>
          <p14:tracePt t="11850" x="2032000" y="2109788"/>
          <p14:tracePt t="11852" x="2032000" y="2103438"/>
          <p14:tracePt t="11853" x="2025650" y="2097088"/>
          <p14:tracePt t="11856" x="2025650" y="2090738"/>
          <p14:tracePt t="11857" x="2019300" y="2084388"/>
          <p14:tracePt t="11859" x="2019300" y="2078038"/>
          <p14:tracePt t="11862" x="2012950" y="2071688"/>
          <p14:tracePt t="11863" x="2012950" y="2065338"/>
          <p14:tracePt t="11864" x="2012950" y="2058988"/>
          <p14:tracePt t="11865" x="2006600" y="2058988"/>
          <p14:tracePt t="11866" x="2006600" y="2052638"/>
          <p14:tracePt t="11868" x="2000250" y="2046288"/>
          <p14:tracePt t="11870" x="2000250" y="2039938"/>
          <p14:tracePt t="11872" x="1993900" y="2033588"/>
          <p14:tracePt t="11873" x="1993900" y="2027238"/>
          <p14:tracePt t="11874" x="1987550" y="2027238"/>
          <p14:tracePt t="11876" x="1981200" y="2020888"/>
          <p14:tracePt t="11877" x="1981200" y="2014538"/>
          <p14:tracePt t="11879" x="1974850" y="2008188"/>
          <p14:tracePt t="11881" x="1968500" y="2001838"/>
          <p14:tracePt t="11883" x="1962150" y="1995488"/>
          <p14:tracePt t="11884" x="1955800" y="1995488"/>
          <p14:tracePt t="11885" x="1955800" y="1989138"/>
          <p14:tracePt t="11887" x="1949450" y="1982788"/>
          <p14:tracePt t="11889" x="1943100" y="1976438"/>
          <p14:tracePt t="11890" x="1936750" y="1976438"/>
          <p14:tracePt t="11892" x="1930400" y="1976438"/>
          <p14:tracePt t="11893" x="1930400" y="1970088"/>
          <p14:tracePt t="11895" x="1924050" y="1963738"/>
          <p14:tracePt t="11896" x="1917700" y="1963738"/>
          <p14:tracePt t="11897" x="1911350" y="1957388"/>
          <p14:tracePt t="11898" x="1905000" y="1957388"/>
          <p14:tracePt t="11901" x="1898650" y="1957388"/>
          <p14:tracePt t="11902" x="1892300" y="1951038"/>
          <p14:tracePt t="11904" x="1879600" y="1951038"/>
          <p14:tracePt t="11905" x="1879600" y="1944688"/>
          <p14:tracePt t="11906" x="1873250" y="1944688"/>
          <p14:tracePt t="11908" x="1866900" y="1944688"/>
          <p14:tracePt t="11909" x="1860550" y="1938338"/>
          <p14:tracePt t="11910" x="1854200" y="1938338"/>
          <p14:tracePt t="11912" x="1841500" y="1931988"/>
          <p14:tracePt t="11913" x="1835150" y="1931988"/>
          <p14:tracePt t="11915" x="1828800" y="1924050"/>
          <p14:tracePt t="11916" x="1822450" y="1924050"/>
          <p14:tracePt t="11917" x="1816100" y="1924050"/>
          <p14:tracePt t="11918" x="1809750" y="1924050"/>
          <p14:tracePt t="11920" x="1797050" y="1917700"/>
          <p14:tracePt t="11921" x="1790700" y="1917700"/>
          <p14:tracePt t="11922" x="1784350" y="1917700"/>
          <p14:tracePt t="11923" x="1778000" y="1911350"/>
          <p14:tracePt t="11924" x="1771650" y="1911350"/>
          <p14:tracePt t="11925" x="1758950" y="1911350"/>
          <p14:tracePt t="11926" x="1752600" y="1911350"/>
          <p14:tracePt t="11927" x="1746250" y="1905000"/>
          <p14:tracePt t="11928" x="1739900" y="1905000"/>
          <p14:tracePt t="11929" x="1733550" y="1905000"/>
          <p14:tracePt t="11930" x="1727200" y="1905000"/>
          <p14:tracePt t="11931" x="1720850" y="1905000"/>
          <p14:tracePt t="11932" x="1708150" y="1898650"/>
          <p14:tracePt t="11933" x="1695450" y="1898650"/>
          <p14:tracePt t="11935" x="1689100" y="1898650"/>
          <p14:tracePt t="11937" x="1676400" y="1898650"/>
          <p14:tracePt t="11937" x="1663700" y="1898650"/>
          <p14:tracePt t="11938" x="1657350" y="1898650"/>
          <p14:tracePt t="11939" x="1644650" y="1892300"/>
          <p14:tracePt t="11940" x="1638300" y="1892300"/>
          <p14:tracePt t="11941" x="1631950" y="1892300"/>
          <p14:tracePt t="11942" x="1619250" y="1892300"/>
          <p14:tracePt t="11943" x="1606550" y="1892300"/>
          <p14:tracePt t="11945" x="1585913" y="1892300"/>
          <p14:tracePt t="11946" x="1573213" y="1892300"/>
          <p14:tracePt t="11947" x="1560513" y="1892300"/>
          <p14:tracePt t="11948" x="1554163" y="1892300"/>
          <p14:tracePt t="11949" x="1541463" y="1892300"/>
          <p14:tracePt t="11950" x="1528763" y="1892300"/>
          <p14:tracePt t="11951" x="1516063" y="1892300"/>
          <p14:tracePt t="11952" x="1503363" y="1892300"/>
          <p14:tracePt t="11953" x="1490663" y="1892300"/>
          <p14:tracePt t="11954" x="1484313" y="1892300"/>
          <p14:tracePt t="11955" x="1471613" y="1892300"/>
          <p14:tracePt t="11956" x="1452563" y="1892300"/>
          <p14:tracePt t="11957" x="1439863" y="1892300"/>
          <p14:tracePt t="11958" x="1427163" y="1892300"/>
          <p14:tracePt t="11959" x="1414463" y="1892300"/>
          <p14:tracePt t="11960" x="1395413" y="1885950"/>
          <p14:tracePt t="11962" x="1389063" y="1885950"/>
          <p14:tracePt t="11962" x="1370013" y="1885950"/>
          <p14:tracePt t="11963" x="1357313" y="1885950"/>
          <p14:tracePt t="11964" x="1338263" y="1885950"/>
          <p14:tracePt t="11965" x="1325563" y="1885950"/>
          <p14:tracePt t="11966" x="1306513" y="1885950"/>
          <p14:tracePt t="11967" x="1293813" y="1885950"/>
          <p14:tracePt t="11968" x="1281113" y="1885950"/>
          <p14:tracePt t="11970" x="1243013" y="1885950"/>
          <p14:tracePt t="11971" x="1223963" y="1885950"/>
          <p14:tracePt t="11972" x="1204913" y="1885950"/>
          <p14:tracePt t="11973" x="1185863" y="1885950"/>
          <p14:tracePt t="11974" x="1166813" y="1885950"/>
          <p14:tracePt t="11975" x="1154113" y="1885950"/>
          <p14:tracePt t="11976" x="1133475" y="1885950"/>
          <p14:tracePt t="11977" x="1108075" y="1885950"/>
          <p14:tracePt t="11978" x="1089025" y="1885950"/>
          <p14:tracePt t="11979" x="1069975" y="1885950"/>
          <p14:tracePt t="11980" x="1050925" y="1885950"/>
          <p14:tracePt t="11981" x="1019175" y="1885950"/>
          <p14:tracePt t="11982" x="1012825" y="1885950"/>
          <p14:tracePt t="11983" x="987425" y="1885950"/>
          <p14:tracePt t="11984" x="968375" y="1885950"/>
          <p14:tracePt t="11985" x="942975" y="1885950"/>
          <p14:tracePt t="11986" x="917575" y="1885950"/>
          <p14:tracePt t="11987" x="898525" y="1892300"/>
          <p14:tracePt t="11988" x="879475" y="1892300"/>
          <p14:tracePt t="11989" x="860425" y="1892300"/>
          <p14:tracePt t="11990" x="835025" y="1892300"/>
          <p14:tracePt t="11991" x="809625" y="1892300"/>
          <p14:tracePt t="11992" x="784225" y="1892300"/>
          <p14:tracePt t="11993" x="765175" y="1892300"/>
          <p14:tracePt t="11995" x="727075" y="1898650"/>
          <p14:tracePt t="11996" x="708025" y="1898650"/>
          <p14:tracePt t="11997" x="681038" y="1898650"/>
          <p14:tracePt t="11998" x="661988" y="1898650"/>
          <p14:tracePt t="11999" x="636588" y="1898650"/>
          <p14:tracePt t="12000" x="611188" y="1898650"/>
          <p14:tracePt t="12001" x="585788" y="1898650"/>
          <p14:tracePt t="12002" x="579438" y="1898650"/>
          <p14:tracePt t="12003" x="554038" y="1898650"/>
          <p14:tracePt t="12004" x="534988" y="1898650"/>
          <p14:tracePt t="12005" x="515938" y="1898650"/>
          <p14:tracePt t="12006" x="490538" y="1898650"/>
          <p14:tracePt t="12007" x="471488" y="1898650"/>
          <p14:tracePt t="12008" x="446088" y="1898650"/>
          <p14:tracePt t="12009" x="439738" y="1898650"/>
          <p14:tracePt t="12010" x="420688" y="1898650"/>
          <p14:tracePt t="12012" x="388938" y="1898650"/>
          <p14:tracePt t="12013" x="369888" y="1898650"/>
          <p14:tracePt t="12014" x="350838" y="1898650"/>
          <p14:tracePt t="12015" x="338138" y="1898650"/>
          <p14:tracePt t="12016" x="325438" y="1898650"/>
          <p14:tracePt t="12017" x="306388" y="1898650"/>
          <p14:tracePt t="12018" x="293688" y="1898650"/>
          <p14:tracePt t="12020" x="268288" y="1898650"/>
          <p14:tracePt t="12021" x="249238" y="1898650"/>
          <p14:tracePt t="12022" x="242888" y="1898650"/>
          <p14:tracePt t="12023" x="230188" y="1898650"/>
          <p14:tracePt t="12024" x="222250" y="1898650"/>
          <p14:tracePt t="12025" x="203200" y="1898650"/>
          <p14:tracePt t="12026" x="196850" y="1898650"/>
          <p14:tracePt t="12028" x="171450" y="1898650"/>
          <p14:tracePt t="12029" x="165100" y="1898650"/>
          <p14:tracePt t="12030" x="152400" y="1898650"/>
          <p14:tracePt t="12031" x="146050" y="1892300"/>
          <p14:tracePt t="12032" x="133350" y="1892300"/>
          <p14:tracePt t="12033" x="120650" y="1892300"/>
          <p14:tracePt t="12034" x="114300" y="1892300"/>
          <p14:tracePt t="12035" x="107950" y="1892300"/>
          <p14:tracePt t="12037" x="101600" y="1892300"/>
          <p14:tracePt t="12037" x="95250" y="1892300"/>
          <p14:tracePt t="12038" x="88900" y="1892300"/>
          <p14:tracePt t="12039" x="82550" y="1892300"/>
          <p14:tracePt t="12040" x="76200" y="1892300"/>
          <p14:tracePt t="12041" x="69850" y="1892300"/>
          <p14:tracePt t="12042" x="63500" y="1892300"/>
          <p14:tracePt t="12045" x="50800" y="1892300"/>
          <p14:tracePt t="12047" x="44450" y="1892300"/>
          <p14:tracePt t="12050" x="38100" y="1892300"/>
          <p14:tracePt t="12053" x="31750" y="1892300"/>
          <p14:tracePt t="12064" x="25400" y="1892300"/>
          <p14:tracePt t="13022" x="31750" y="1892300"/>
          <p14:tracePt t="13028" x="38100" y="1892300"/>
          <p14:tracePt t="13032" x="44450" y="1892300"/>
          <p14:tracePt t="13034" x="44450" y="1885950"/>
          <p14:tracePt t="13035" x="50800" y="1885950"/>
          <p14:tracePt t="13037" x="57150" y="1885950"/>
          <p14:tracePt t="13040" x="63500" y="1885950"/>
          <p14:tracePt t="13043" x="69850" y="1879600"/>
          <p14:tracePt t="13044" x="76200" y="1879600"/>
          <p14:tracePt t="13045" x="82550" y="1879600"/>
          <p14:tracePt t="13047" x="88900" y="1879600"/>
          <p14:tracePt t="13048" x="95250" y="1879600"/>
          <p14:tracePt t="13049" x="101600" y="1879600"/>
          <p14:tracePt t="13050" x="107950" y="1879600"/>
          <p14:tracePt t="13052" x="114300" y="1873250"/>
          <p14:tracePt t="13053" x="120650" y="1873250"/>
          <p14:tracePt t="13054" x="127000" y="1873250"/>
          <p14:tracePt t="13055" x="133350" y="1873250"/>
          <p14:tracePt t="13056" x="139700" y="1873250"/>
          <p14:tracePt t="13057" x="146050" y="1873250"/>
          <p14:tracePt t="13058" x="152400" y="1873250"/>
          <p14:tracePt t="13060" x="165100" y="1873250"/>
          <p14:tracePt t="13060" x="171450" y="1873250"/>
          <p14:tracePt t="13061" x="177800" y="1873250"/>
          <p14:tracePt t="13062" x="190500" y="1873250"/>
          <p14:tracePt t="13063" x="196850" y="1866900"/>
          <p14:tracePt t="13064" x="203200" y="1866900"/>
          <p14:tracePt t="13065" x="209550" y="1866900"/>
          <p14:tracePt t="13066" x="222250" y="1866900"/>
          <p14:tracePt t="13067" x="236538" y="1866900"/>
          <p14:tracePt t="13068" x="249238" y="1866900"/>
          <p14:tracePt t="13069" x="255588" y="1866900"/>
          <p14:tracePt t="13070" x="274638" y="1866900"/>
          <p14:tracePt t="13071" x="280988" y="1866900"/>
          <p14:tracePt t="13072" x="293688" y="1866900"/>
          <p14:tracePt t="13073" x="300038" y="1866900"/>
          <p14:tracePt t="13074" x="319088" y="1866900"/>
          <p14:tracePt t="13075" x="331788" y="1860550"/>
          <p14:tracePt t="13076" x="344488" y="1860550"/>
          <p14:tracePt t="13077" x="357188" y="1860550"/>
          <p14:tracePt t="13078" x="369888" y="1860550"/>
          <p14:tracePt t="13079" x="382588" y="1854200"/>
          <p14:tracePt t="13080" x="401638" y="1854200"/>
          <p14:tracePt t="13081" x="427038" y="1854200"/>
          <p14:tracePt t="13082" x="446088" y="1854200"/>
          <p14:tracePt t="13083" x="465138" y="1854200"/>
          <p14:tracePt t="13084" x="484188" y="1854200"/>
          <p14:tracePt t="13085" x="496888" y="1854200"/>
          <p14:tracePt t="13086" x="515938" y="1854200"/>
          <p14:tracePt t="13087" x="541338" y="1847850"/>
          <p14:tracePt t="13088" x="560388" y="1847850"/>
          <p14:tracePt t="13089" x="585788" y="1847850"/>
          <p14:tracePt t="13090" x="611188" y="1847850"/>
          <p14:tracePt t="13091" x="630238" y="1847850"/>
          <p14:tracePt t="13092" x="642938" y="1847850"/>
          <p14:tracePt t="13093" x="668338" y="1847850"/>
          <p14:tracePt t="13094" x="701675" y="1847850"/>
          <p14:tracePt t="13095" x="727075" y="1847850"/>
          <p14:tracePt t="13096" x="758825" y="1847850"/>
          <p14:tracePt t="13097" x="784225" y="1841500"/>
          <p14:tracePt t="13098" x="822325" y="1841500"/>
          <p14:tracePt t="13099" x="841375" y="1841500"/>
          <p14:tracePt t="13100" x="873125" y="1841500"/>
          <p14:tracePt t="13101" x="904875" y="1841500"/>
          <p14:tracePt t="13102" x="936625" y="1841500"/>
          <p14:tracePt t="13103" x="968375" y="1835150"/>
          <p14:tracePt t="13104" x="1000125" y="1835150"/>
          <p14:tracePt t="13105" x="1019175" y="1835150"/>
          <p14:tracePt t="13106" x="1057275" y="1835150"/>
          <p14:tracePt t="13107" x="1095375" y="1835150"/>
          <p14:tracePt t="13108" x="1133475" y="1835150"/>
          <p14:tracePt t="13109" x="1173163" y="1835150"/>
          <p14:tracePt t="13110" x="1211263" y="1835150"/>
          <p14:tracePt t="13111" x="1249363" y="1835150"/>
          <p14:tracePt t="13112" x="1268413" y="1835150"/>
          <p14:tracePt t="13113" x="1312863" y="1835150"/>
          <p14:tracePt t="13114" x="1350963" y="1835150"/>
          <p14:tracePt t="13115" x="1395413" y="1835150"/>
          <p14:tracePt t="13116" x="1433513" y="1835150"/>
          <p14:tracePt t="13118" x="1516063" y="1835150"/>
          <p14:tracePt t="13119" x="1541463" y="1835150"/>
          <p14:tracePt t="13120" x="1585913" y="1828800"/>
          <p14:tracePt t="13121" x="1625600" y="1828800"/>
          <p14:tracePt t="13122" x="1670050" y="1828800"/>
          <p14:tracePt t="13123" x="1714500" y="1828800"/>
          <p14:tracePt t="13124" x="1765300" y="1828800"/>
          <p14:tracePt t="13125" x="1809750" y="1828800"/>
          <p14:tracePt t="13126" x="1835150" y="1828800"/>
          <p14:tracePt t="13127" x="1879600" y="1828800"/>
          <p14:tracePt t="13128" x="1917700" y="1828800"/>
          <p14:tracePt t="13129" x="1962150" y="1828800"/>
          <p14:tracePt t="13130" x="2006600" y="1828800"/>
          <p14:tracePt t="13131" x="2051050" y="1828800"/>
          <p14:tracePt t="13132" x="2097088" y="1828800"/>
          <p14:tracePt t="13133" x="2122488" y="1828800"/>
          <p14:tracePt t="13135" x="2205038" y="1828800"/>
          <p14:tracePt t="13136" x="2249488" y="1828800"/>
          <p14:tracePt t="13137" x="2293938" y="1828800"/>
          <p14:tracePt t="13138" x="2338388" y="1828800"/>
          <p14:tracePt t="13139" x="2382838" y="1828800"/>
          <p14:tracePt t="13140" x="2408238" y="1828800"/>
          <p14:tracePt t="13141" x="2452688" y="1828800"/>
          <p14:tracePt t="13143" x="2536825" y="1828800"/>
          <p14:tracePt t="13144" x="2581275" y="1828800"/>
          <p14:tracePt t="13145" x="2619375" y="1828800"/>
          <p14:tracePt t="13146" x="2663825" y="1828800"/>
          <p14:tracePt t="13147" x="2682875" y="1828800"/>
          <p14:tracePt t="13148" x="2720975" y="1828800"/>
          <p14:tracePt t="13149" x="2765425" y="1828800"/>
          <p14:tracePt t="13150" x="2803525" y="1828800"/>
          <p14:tracePt t="13151" x="2841625" y="1828800"/>
          <p14:tracePt t="13152" x="2886075" y="1828800"/>
          <p14:tracePt t="13153" x="2905125" y="1828800"/>
          <p14:tracePt t="13154" x="2943225" y="1828800"/>
          <p14:tracePt t="13155" x="2982913" y="1828800"/>
          <p14:tracePt t="13156" x="3021013" y="1828800"/>
          <p14:tracePt t="13157" x="3059113" y="1828800"/>
          <p14:tracePt t="13158" x="3097213" y="1828800"/>
          <p14:tracePt t="13159" x="3135313" y="1835150"/>
          <p14:tracePt t="13160" x="3160713" y="1835150"/>
          <p14:tracePt t="13161" x="3198813" y="1835150"/>
          <p14:tracePt t="13162" x="3236913" y="1835150"/>
          <p14:tracePt t="13163" x="3275013" y="1835150"/>
          <p14:tracePt t="13164" x="3306763" y="1835150"/>
          <p14:tracePt t="13165" x="3344863" y="1841500"/>
          <p14:tracePt t="13166" x="3382963" y="1841500"/>
          <p14:tracePt t="13168" x="3402013" y="1841500"/>
          <p14:tracePt t="13168" x="3441700" y="1847850"/>
          <p14:tracePt t="13169" x="3473450" y="1854200"/>
          <p14:tracePt t="13170" x="3505200" y="1854200"/>
          <p14:tracePt t="13171" x="3543300" y="1860550"/>
          <p14:tracePt t="13172" x="3575050" y="1860550"/>
          <p14:tracePt t="13173" x="3594100" y="1860550"/>
          <p14:tracePt t="13174" x="3625850" y="1860550"/>
          <p14:tracePt t="13175" x="3657600" y="1866900"/>
          <p14:tracePt t="13176" x="3689350" y="1866900"/>
          <p14:tracePt t="13177" x="3721100" y="1873250"/>
          <p14:tracePt t="13178" x="3752850" y="1873250"/>
          <p14:tracePt t="13179" x="3784600" y="1873250"/>
          <p14:tracePt t="13180" x="3822700" y="1879600"/>
          <p14:tracePt t="13181" x="3835400" y="1879600"/>
          <p14:tracePt t="13182" x="3860800" y="1885950"/>
          <p14:tracePt t="13183" x="3900488" y="1885950"/>
          <p14:tracePt t="13184" x="3925888" y="1885950"/>
          <p14:tracePt t="13185" x="3951288" y="1885950"/>
          <p14:tracePt t="13186" x="3983038" y="1892300"/>
          <p14:tracePt t="13187" x="3995738" y="1898650"/>
          <p14:tracePt t="13188" x="4021138" y="1898650"/>
          <p14:tracePt t="13189" x="4052888" y="1898650"/>
          <p14:tracePt t="13190" x="4078288" y="1905000"/>
          <p14:tracePt t="13191" x="4103688" y="1905000"/>
          <p14:tracePt t="13192" x="4129088" y="1911350"/>
          <p14:tracePt t="13193" x="4154488" y="1917700"/>
          <p14:tracePt t="13194" x="4173538" y="1917700"/>
          <p14:tracePt t="13195" x="4192588" y="1924050"/>
          <p14:tracePt t="13196" x="4217988" y="1924050"/>
          <p14:tracePt t="13197" x="4237038" y="1924050"/>
          <p14:tracePt t="13198" x="4262438" y="1931988"/>
          <p14:tracePt t="13199" x="4287838" y="1938338"/>
          <p14:tracePt t="13200" x="4306888" y="1938338"/>
          <p14:tracePt t="13201" x="4319588" y="1938338"/>
          <p14:tracePt t="13202" x="4338638" y="1938338"/>
          <p14:tracePt t="13203" x="4359275" y="1944688"/>
          <p14:tracePt t="13204" x="4384675" y="1951038"/>
          <p14:tracePt t="13205" x="4397375" y="1951038"/>
          <p14:tracePt t="13206" x="4416425" y="1957388"/>
          <p14:tracePt t="13207" x="4435475" y="1957388"/>
          <p14:tracePt t="13208" x="4448175" y="1957388"/>
          <p14:tracePt t="13209" x="4467225" y="1963738"/>
          <p14:tracePt t="13210" x="4479925" y="1963738"/>
          <p14:tracePt t="13211" x="4498975" y="1970088"/>
          <p14:tracePt t="13212" x="4518025" y="1970088"/>
          <p14:tracePt t="13213" x="4530725" y="1976438"/>
          <p14:tracePt t="13214" x="4543425" y="1976438"/>
          <p14:tracePt t="13215" x="4549775" y="1976438"/>
          <p14:tracePt t="13216" x="4568825" y="1982788"/>
          <p14:tracePt t="13217" x="4581525" y="1989138"/>
          <p14:tracePt t="13218" x="4594225" y="1989138"/>
          <p14:tracePt t="13219" x="4606925" y="1989138"/>
          <p14:tracePt t="13220" x="4619625" y="1995488"/>
          <p14:tracePt t="13221" x="4625975" y="1995488"/>
          <p14:tracePt t="13222" x="4632325" y="2001838"/>
          <p14:tracePt t="13223" x="4645025" y="2001838"/>
          <p14:tracePt t="13224" x="4651375" y="2001838"/>
          <p14:tracePt t="13225" x="4664075" y="2008188"/>
          <p14:tracePt t="13226" x="4676775" y="2008188"/>
          <p14:tracePt t="13227" x="4683125" y="2014538"/>
          <p14:tracePt t="13228" x="4689475" y="2014538"/>
          <p14:tracePt t="13229" x="4695825" y="2014538"/>
          <p14:tracePt t="13230" x="4702175" y="2014538"/>
          <p14:tracePt t="13231" x="4708525" y="2020888"/>
          <p14:tracePt t="13232" x="4714875" y="2020888"/>
          <p14:tracePt t="13233" x="4721225" y="2020888"/>
          <p14:tracePt t="13234" x="4721225" y="2027238"/>
          <p14:tracePt t="13235" x="4727575" y="2027238"/>
          <p14:tracePt t="13237" x="4733925" y="2027238"/>
          <p14:tracePt t="13238" x="4733925" y="2033588"/>
          <p14:tracePt t="13239" x="4740275" y="2033588"/>
          <p14:tracePt t="13241" x="4746625" y="2033588"/>
          <p14:tracePt t="13242" x="4746625" y="2039938"/>
          <p14:tracePt t="13365" x="4746625" y="2046288"/>
          <p14:tracePt t="13368" x="4740275" y="2046288"/>
          <p14:tracePt t="13371" x="4733925" y="2046288"/>
          <p14:tracePt t="13376" x="4727575" y="2046288"/>
          <p14:tracePt t="13378" x="4721225" y="2052638"/>
          <p14:tracePt t="13382" x="4714875" y="2052638"/>
          <p14:tracePt t="13384" x="4708525" y="2052638"/>
          <p14:tracePt t="13386" x="4708525" y="2058988"/>
          <p14:tracePt t="13387" x="4702175" y="2058988"/>
          <p14:tracePt t="13390" x="4695825" y="2058988"/>
          <p14:tracePt t="13392" x="4689475" y="2058988"/>
          <p14:tracePt t="13393" x="4683125" y="2058988"/>
          <p14:tracePt t="13394" x="4683125" y="2065338"/>
          <p14:tracePt t="13395" x="4676775" y="2065338"/>
          <p14:tracePt t="13397" x="4670425" y="2065338"/>
          <p14:tracePt t="13398" x="4664075" y="2065338"/>
          <p14:tracePt t="13401" x="4657725" y="2065338"/>
          <p14:tracePt t="13401" x="4651375" y="2065338"/>
          <p14:tracePt t="13402" x="4645025" y="2065338"/>
          <p14:tracePt t="13403" x="4645025" y="2071688"/>
          <p14:tracePt t="13404" x="4638675" y="2071688"/>
          <p14:tracePt t="13405" x="4632325" y="2071688"/>
          <p14:tracePt t="13406" x="4625975" y="2071688"/>
          <p14:tracePt t="13407" x="4619625" y="2071688"/>
          <p14:tracePt t="13408" x="4613275" y="2071688"/>
          <p14:tracePt t="13409" x="4606925" y="2071688"/>
          <p14:tracePt t="13410" x="4600575" y="2078038"/>
          <p14:tracePt t="13411" x="4594225" y="2078038"/>
          <p14:tracePt t="13412" x="4587875" y="2078038"/>
          <p14:tracePt t="13413" x="4581525" y="2078038"/>
          <p14:tracePt t="13414" x="4575175" y="2078038"/>
          <p14:tracePt t="13415" x="4568825" y="2078038"/>
          <p14:tracePt t="13416" x="4562475" y="2078038"/>
          <p14:tracePt t="13417" x="4556125" y="2084388"/>
          <p14:tracePt t="13418" x="4543425" y="2084388"/>
          <p14:tracePt t="13420" x="4537075" y="2084388"/>
          <p14:tracePt t="13421" x="4524375" y="2084388"/>
          <p14:tracePt t="13422" x="4518025" y="2084388"/>
          <p14:tracePt t="13423" x="4511675" y="2084388"/>
          <p14:tracePt t="13424" x="4498975" y="2084388"/>
          <p14:tracePt t="13425" x="4486275" y="2084388"/>
          <p14:tracePt t="13426" x="4479925" y="2084388"/>
          <p14:tracePt t="13427" x="4473575" y="2090738"/>
          <p14:tracePt t="13428" x="4460875" y="2090738"/>
          <p14:tracePt t="13429" x="4454525" y="2090738"/>
          <p14:tracePt t="13430" x="4441825" y="2090738"/>
          <p14:tracePt t="13431" x="4429125" y="2090738"/>
          <p14:tracePt t="13432" x="4416425" y="2090738"/>
          <p14:tracePt t="13435" x="4384675" y="2090738"/>
          <p14:tracePt t="13436" x="4371975" y="2090738"/>
          <p14:tracePt t="13437" x="4359275" y="2097088"/>
          <p14:tracePt t="13438" x="4346575" y="2097088"/>
          <p14:tracePt t="13439" x="4332288" y="2097088"/>
          <p14:tracePt t="13440" x="4325938" y="2097088"/>
          <p14:tracePt t="13441" x="4313238" y="2097088"/>
          <p14:tracePt t="13442" x="4294188" y="2097088"/>
          <p14:tracePt t="13443" x="4281488" y="2097088"/>
          <p14:tracePt t="13444" x="4268788" y="2097088"/>
          <p14:tracePt t="13445" x="4256088" y="2097088"/>
          <p14:tracePt t="13446" x="4249738" y="2097088"/>
          <p14:tracePt t="13447" x="4237038" y="2097088"/>
          <p14:tracePt t="13448" x="4217988" y="2097088"/>
          <p14:tracePt t="13449" x="4205288" y="2103438"/>
          <p14:tracePt t="13450" x="4192588" y="2103438"/>
          <p14:tracePt t="13451" x="4179888" y="2103438"/>
          <p14:tracePt t="13452" x="4160838" y="2103438"/>
          <p14:tracePt t="13453" x="4154488" y="2103438"/>
          <p14:tracePt t="13454" x="4135438" y="2103438"/>
          <p14:tracePt t="13455" x="4122738" y="2103438"/>
          <p14:tracePt t="13456" x="4110038" y="2103438"/>
          <p14:tracePt t="13457" x="4097338" y="2103438"/>
          <p14:tracePt t="13459" x="4071938" y="2103438"/>
          <p14:tracePt t="13460" x="4059238" y="2103438"/>
          <p14:tracePt t="13461" x="4052888" y="2103438"/>
          <p14:tracePt t="13462" x="4033838" y="2103438"/>
          <p14:tracePt t="13463" x="4027488" y="2103438"/>
          <p14:tracePt t="13464" x="4014788" y="2103438"/>
          <p14:tracePt t="13465" x="4002088" y="2103438"/>
          <p14:tracePt t="13466" x="3989388" y="2103438"/>
          <p14:tracePt t="13467" x="3983038" y="2103438"/>
          <p14:tracePt t="13468" x="3970338" y="2103438"/>
          <p14:tracePt t="13469" x="3957638" y="2103438"/>
          <p14:tracePt t="13470" x="3944938" y="2103438"/>
          <p14:tracePt t="13471" x="3938588" y="2103438"/>
          <p14:tracePt t="13472" x="3925888" y="2103438"/>
          <p14:tracePt t="13473" x="3919538" y="2109788"/>
          <p14:tracePt t="13474" x="3913188" y="2109788"/>
          <p14:tracePt t="13475" x="3900488" y="2109788"/>
          <p14:tracePt t="13476" x="3894138" y="2109788"/>
          <p14:tracePt t="13477" x="3887788" y="2109788"/>
          <p14:tracePt t="13478" x="3873500" y="2109788"/>
          <p14:tracePt t="13479" x="3867150" y="2109788"/>
          <p14:tracePt t="13480" x="3860800" y="2109788"/>
          <p14:tracePt t="13481" x="3854450" y="2109788"/>
          <p14:tracePt t="13482" x="3848100" y="2109788"/>
          <p14:tracePt t="13484" x="3835400" y="2109788"/>
          <p14:tracePt t="13486" x="3829050" y="2109788"/>
          <p14:tracePt t="13487" x="3822700" y="2109788"/>
          <p14:tracePt t="13488" x="3816350" y="2109788"/>
          <p14:tracePt t="13490" x="3810000" y="2109788"/>
          <p14:tracePt t="13491" x="3803650" y="2109788"/>
          <p14:tracePt t="13493" x="3797300" y="2109788"/>
          <p14:tracePt t="13495" x="3790950" y="2109788"/>
          <p14:tracePt t="13497" x="3784600" y="2109788"/>
          <p14:tracePt t="13500" x="3778250" y="2109788"/>
          <p14:tracePt t="13506" x="3771900" y="2109788"/>
          <p14:tracePt t="13550" x="3771900" y="2116138"/>
          <p14:tracePt t="13556" x="3765550" y="2116138"/>
          <p14:tracePt t="13559" x="3765550" y="2122488"/>
          <p14:tracePt t="13562" x="3765550" y="2128838"/>
          <p14:tracePt t="13565" x="3765550" y="2135188"/>
          <p14:tracePt t="13568" x="3759200" y="2135188"/>
          <p14:tracePt t="13570" x="3759200" y="2141538"/>
          <p14:tracePt t="13573" x="3752850" y="2147888"/>
          <p14:tracePt t="13577" x="3752850" y="2154238"/>
          <p14:tracePt t="13579" x="3746500" y="2154238"/>
          <p14:tracePt t="13580" x="3746500" y="2160588"/>
          <p14:tracePt t="13582" x="3746500" y="2166938"/>
          <p14:tracePt t="13587" x="3746500" y="2173288"/>
          <p14:tracePt t="13589" x="3740150" y="2179638"/>
          <p14:tracePt t="13592" x="3740150" y="2185988"/>
          <p14:tracePt t="13597" x="3733800" y="2185988"/>
          <p14:tracePt t="13598" x="3733800" y="2192338"/>
          <p14:tracePt t="13604" x="3733800" y="2198688"/>
          <p14:tracePt t="13609" x="3733800" y="2205038"/>
          <p14:tracePt t="13636" x="3733800" y="2211388"/>
          <p14:tracePt t="13665" x="3733800" y="2217738"/>
          <p14:tracePt t="13731" x="3727450" y="2217738"/>
          <p14:tracePt t="13855" x="3727450" y="2211388"/>
          <p14:tracePt t="13860" x="3727450" y="2205038"/>
          <p14:tracePt t="13863" x="3727450" y="2198688"/>
          <p14:tracePt t="13867" x="3727450" y="2192338"/>
          <p14:tracePt t="13871" x="3727450" y="2185988"/>
          <p14:tracePt t="13875" x="3727450" y="2179638"/>
          <p14:tracePt t="13876" x="3733800" y="2173288"/>
          <p14:tracePt t="13880" x="3733800" y="2166938"/>
          <p14:tracePt t="13882" x="3733800" y="2160588"/>
          <p14:tracePt t="13884" x="3733800" y="2154238"/>
          <p14:tracePt t="13885" x="3740150" y="2154238"/>
          <p14:tracePt t="13891" x="3740150" y="2141538"/>
          <p14:tracePt t="13892" x="3746500" y="2135188"/>
          <p14:tracePt t="13894" x="3746500" y="2128838"/>
          <p14:tracePt t="13896" x="3746500" y="2122488"/>
          <p14:tracePt t="13897" x="3752850" y="2122488"/>
          <p14:tracePt t="13898" x="3752850" y="2116138"/>
          <p14:tracePt t="13900" x="3759200" y="2109788"/>
          <p14:tracePt t="13901" x="3759200" y="2103438"/>
          <p14:tracePt t="13902" x="3759200" y="2097088"/>
          <p14:tracePt t="13903" x="3765550" y="2097088"/>
          <p14:tracePt t="13904" x="3765550" y="2090738"/>
          <p14:tracePt t="13905" x="3765550" y="2084388"/>
          <p14:tracePt t="13907" x="3771900" y="2078038"/>
          <p14:tracePt t="13909" x="3771900" y="2071688"/>
          <p14:tracePt t="13910" x="3771900" y="2065338"/>
          <p14:tracePt t="13911" x="3778250" y="2058988"/>
          <p14:tracePt t="13913" x="3778250" y="2052638"/>
          <p14:tracePt t="13914" x="3784600" y="2046288"/>
          <p14:tracePt t="13915" x="3784600" y="2039938"/>
          <p14:tracePt t="13917" x="3790950" y="2033588"/>
          <p14:tracePt t="13917" x="3790950" y="2027238"/>
          <p14:tracePt t="13919" x="3797300" y="2020888"/>
          <p14:tracePt t="13920" x="3797300" y="2014538"/>
          <p14:tracePt t="13921" x="3803650" y="2008188"/>
          <p14:tracePt t="13923" x="3810000" y="2001838"/>
          <p14:tracePt t="13925" x="3810000" y="1989138"/>
          <p14:tracePt t="13926" x="3816350" y="1982788"/>
          <p14:tracePt t="13928" x="3822700" y="1976438"/>
          <p14:tracePt t="13929" x="3822700" y="1970088"/>
          <p14:tracePt t="13930" x="3829050" y="1963738"/>
          <p14:tracePt t="13931" x="3829050" y="1957388"/>
          <p14:tracePt t="13932" x="3835400" y="1957388"/>
          <p14:tracePt t="13933" x="3841750" y="1951038"/>
          <p14:tracePt t="13934" x="3841750" y="1944688"/>
          <p14:tracePt t="13935" x="3848100" y="1938338"/>
          <p14:tracePt t="13936" x="3854450" y="1931988"/>
          <p14:tracePt t="13937" x="3854450" y="1924050"/>
          <p14:tracePt t="13938" x="3860800" y="1924050"/>
          <p14:tracePt t="13939" x="3867150" y="1917700"/>
          <p14:tracePt t="13940" x="3867150" y="1911350"/>
          <p14:tracePt t="13941" x="3873500" y="1905000"/>
          <p14:tracePt t="13942" x="3879850" y="1898650"/>
          <p14:tracePt t="13943" x="3879850" y="1892300"/>
          <p14:tracePt t="13944" x="3887788" y="1892300"/>
          <p14:tracePt t="13945" x="3894138" y="1885950"/>
          <p14:tracePt t="13946" x="3894138" y="1879600"/>
          <p14:tracePt t="13947" x="3900488" y="1879600"/>
          <p14:tracePt t="13948" x="3906838" y="1873250"/>
          <p14:tracePt t="13950" x="3913188" y="1866900"/>
          <p14:tracePt t="13950" x="3919538" y="1860550"/>
          <p14:tracePt t="13951" x="3925888" y="1854200"/>
          <p14:tracePt t="13953" x="3932238" y="1847850"/>
          <p14:tracePt t="13954" x="3938588" y="1841500"/>
          <p14:tracePt t="13955" x="3944938" y="1841500"/>
          <p14:tracePt t="13956" x="3951288" y="1835150"/>
          <p14:tracePt t="13957" x="3957638" y="1828800"/>
          <p14:tracePt t="13958" x="3963988" y="1828800"/>
          <p14:tracePt t="13959" x="3970338" y="1822450"/>
          <p14:tracePt t="13960" x="3976688" y="1816100"/>
          <p14:tracePt t="13961" x="3983038" y="1816100"/>
          <p14:tracePt t="13962" x="3989388" y="1809750"/>
          <p14:tracePt t="13963" x="3995738" y="1803400"/>
          <p14:tracePt t="13964" x="4002088" y="1803400"/>
          <p14:tracePt t="13965" x="4002088" y="1797050"/>
          <p14:tracePt t="13966" x="4014788" y="1797050"/>
          <p14:tracePt t="13967" x="4021138" y="1790700"/>
          <p14:tracePt t="13968" x="4027488" y="1790700"/>
          <p14:tracePt t="13969" x="4033838" y="1784350"/>
          <p14:tracePt t="13970" x="4046538" y="1778000"/>
          <p14:tracePt t="13971" x="4052888" y="1778000"/>
          <p14:tracePt t="13972" x="4059238" y="1771650"/>
          <p14:tracePt t="13973" x="4065588" y="1771650"/>
          <p14:tracePt t="13974" x="4071938" y="1771650"/>
          <p14:tracePt t="13975" x="4078288" y="1765300"/>
          <p14:tracePt t="13976" x="4090988" y="1765300"/>
          <p14:tracePt t="13977" x="4103688" y="1758950"/>
          <p14:tracePt t="13978" x="4110038" y="1752600"/>
          <p14:tracePt t="13979" x="4116388" y="1752600"/>
          <p14:tracePt t="13980" x="4122738" y="1752600"/>
          <p14:tracePt t="13981" x="4135438" y="1752600"/>
          <p14:tracePt t="13982" x="4141788" y="1746250"/>
          <p14:tracePt t="13983" x="4148138" y="1746250"/>
          <p14:tracePt t="13984" x="4160838" y="1739900"/>
          <p14:tracePt t="13985" x="4167188" y="1739900"/>
          <p14:tracePt t="13986" x="4179888" y="1739900"/>
          <p14:tracePt t="13987" x="4186238" y="1733550"/>
          <p14:tracePt t="13988" x="4198938" y="1733550"/>
          <p14:tracePt t="13989" x="4211638" y="1733550"/>
          <p14:tracePt t="13990" x="4224338" y="1733550"/>
          <p14:tracePt t="13991" x="4230688" y="1727200"/>
          <p14:tracePt t="13992" x="4237038" y="1727200"/>
          <p14:tracePt t="13993" x="4249738" y="1727200"/>
          <p14:tracePt t="13994" x="4262438" y="1727200"/>
          <p14:tracePt t="13995" x="4275138" y="1720850"/>
          <p14:tracePt t="13996" x="4287838" y="1720850"/>
          <p14:tracePt t="13997" x="4294188" y="1720850"/>
          <p14:tracePt t="13998" x="4306888" y="1714500"/>
          <p14:tracePt t="13999" x="4313238" y="1714500"/>
          <p14:tracePt t="14000" x="4332288" y="1714500"/>
          <p14:tracePt t="14001" x="4338638" y="1708150"/>
          <p14:tracePt t="14002" x="4359275" y="1708150"/>
          <p14:tracePt t="14003" x="4365625" y="1708150"/>
          <p14:tracePt t="14004" x="4384675" y="1708150"/>
          <p14:tracePt t="14005" x="4397375" y="1708150"/>
          <p14:tracePt t="14006" x="4403725" y="1708150"/>
          <p14:tracePt t="14008" x="4429125" y="1708150"/>
          <p14:tracePt t="14009" x="4441825" y="1708150"/>
          <p14:tracePt t="14010" x="4448175" y="1701800"/>
          <p14:tracePt t="14011" x="4467225" y="1701800"/>
          <p14:tracePt t="14012" x="4479925" y="1701800"/>
          <p14:tracePt t="14013" x="4486275" y="1701800"/>
          <p14:tracePt t="14014" x="4498975" y="1701800"/>
          <p14:tracePt t="14015" x="4511675" y="1701800"/>
          <p14:tracePt t="14016" x="4524375" y="1701800"/>
          <p14:tracePt t="14017" x="4537075" y="1701800"/>
          <p14:tracePt t="14018" x="4556125" y="1701800"/>
          <p14:tracePt t="14019" x="4562475" y="1701800"/>
          <p14:tracePt t="14020" x="4575175" y="1701800"/>
          <p14:tracePt t="14021" x="4587875" y="1701800"/>
          <p14:tracePt t="14022" x="4600575" y="1701800"/>
          <p14:tracePt t="14023" x="4613275" y="1701800"/>
          <p14:tracePt t="14024" x="4625975" y="1701800"/>
          <p14:tracePt t="14025" x="4638675" y="1701800"/>
          <p14:tracePt t="14026" x="4645025" y="1701800"/>
          <p14:tracePt t="14027" x="4657725" y="1701800"/>
          <p14:tracePt t="14028" x="4676775" y="1701800"/>
          <p14:tracePt t="14029" x="4689475" y="1701800"/>
          <p14:tracePt t="14030" x="4702175" y="1701800"/>
          <p14:tracePt t="14031" x="4714875" y="1701800"/>
          <p14:tracePt t="14033" x="4740275" y="1701800"/>
          <p14:tracePt t="14034" x="4746625" y="1701800"/>
          <p14:tracePt t="14035" x="4765675" y="1701800"/>
          <p14:tracePt t="14036" x="4778375" y="1708150"/>
          <p14:tracePt t="14037" x="4791075" y="1708150"/>
          <p14:tracePt t="14038" x="4805363" y="1708150"/>
          <p14:tracePt t="14039" x="4811713" y="1708150"/>
          <p14:tracePt t="14040" x="4824413" y="1708150"/>
          <p14:tracePt t="14041" x="4837113" y="1714500"/>
          <p14:tracePt t="14042" x="4849813" y="1714500"/>
          <p14:tracePt t="14043" x="4862513" y="1714500"/>
          <p14:tracePt t="14044" x="4868863" y="1714500"/>
          <p14:tracePt t="14045" x="4881563" y="1714500"/>
          <p14:tracePt t="14046" x="4894263" y="1720850"/>
          <p14:tracePt t="14047" x="4900613" y="1720850"/>
          <p14:tracePt t="14048" x="4913313" y="1720850"/>
          <p14:tracePt t="14049" x="4919663" y="1727200"/>
          <p14:tracePt t="14050" x="4932363" y="1727200"/>
          <p14:tracePt t="14051" x="4938713" y="1727200"/>
          <p14:tracePt t="14052" x="4951413" y="1727200"/>
          <p14:tracePt t="14053" x="4964113" y="1727200"/>
          <p14:tracePt t="14054" x="4970463" y="1733550"/>
          <p14:tracePt t="14055" x="4976813" y="1733550"/>
          <p14:tracePt t="14056" x="4989513" y="1733550"/>
          <p14:tracePt t="14058" x="5008563" y="1739900"/>
          <p14:tracePt t="14059" x="5014913" y="1739900"/>
          <p14:tracePt t="14060" x="5027613" y="1739900"/>
          <p14:tracePt t="14061" x="5033963" y="1739900"/>
          <p14:tracePt t="14062" x="5040313" y="1746250"/>
          <p14:tracePt t="14063" x="5046663" y="1746250"/>
          <p14:tracePt t="14064" x="5053013" y="1746250"/>
          <p14:tracePt t="14065" x="5065713" y="1752600"/>
          <p14:tracePt t="14066" x="5072063" y="1752600"/>
          <p14:tracePt t="14067" x="5078413" y="1752600"/>
          <p14:tracePt t="14068" x="5091113" y="1752600"/>
          <p14:tracePt t="14069" x="5097463" y="1758950"/>
          <p14:tracePt t="14070" x="5103813" y="1758950"/>
          <p14:tracePt t="14071" x="5110163" y="1758950"/>
          <p14:tracePt t="14072" x="5116513" y="1758950"/>
          <p14:tracePt t="14073" x="5122863" y="1765300"/>
          <p14:tracePt t="14075" x="5129213" y="1765300"/>
          <p14:tracePt t="14075" x="5135563" y="1765300"/>
          <p14:tracePt t="14076" x="5141913" y="1771650"/>
          <p14:tracePt t="14077" x="5148263" y="1771650"/>
          <p14:tracePt t="14078" x="5154613" y="1771650"/>
          <p14:tracePt t="14079" x="5160963" y="1771650"/>
          <p14:tracePt t="14080" x="5167313" y="1771650"/>
          <p14:tracePt t="14081" x="5173663" y="1771650"/>
          <p14:tracePt t="14083" x="5180013" y="1778000"/>
          <p14:tracePt t="14084" x="5186363" y="1778000"/>
          <p14:tracePt t="14085" x="5192713" y="1778000"/>
          <p14:tracePt t="14086" x="5199063" y="1778000"/>
          <p14:tracePt t="14087" x="5205413" y="1778000"/>
          <p14:tracePt t="14088" x="5211763" y="1778000"/>
          <p14:tracePt t="14089" x="5211763" y="1784350"/>
          <p14:tracePt t="14090" x="5218113" y="1784350"/>
          <p14:tracePt t="14091" x="5224463" y="1784350"/>
          <p14:tracePt t="14093" x="5230813" y="1790700"/>
          <p14:tracePt t="14095" x="5237163" y="1790700"/>
          <p14:tracePt t="14097" x="5243513" y="1790700"/>
          <p14:tracePt t="14099" x="5249863" y="1797050"/>
          <p14:tracePt t="14101" x="5256213" y="1797050"/>
          <p14:tracePt t="14103" x="5264150" y="1797050"/>
          <p14:tracePt t="14108" x="5270500" y="1797050"/>
          <p14:tracePt t="14110" x="5276850" y="1797050"/>
          <p14:tracePt t="14112" x="5276850" y="1803400"/>
          <p14:tracePt t="14121" x="5283200" y="1803400"/>
          <p14:tracePt t="14126" x="5283200" y="1809750"/>
          <p14:tracePt t="14138" x="5283200" y="1816100"/>
          <p14:tracePt t="14145" x="5289550" y="1816100"/>
          <p14:tracePt t="14150" x="5289550" y="1822450"/>
          <p14:tracePt t="14155" x="5289550" y="1828800"/>
          <p14:tracePt t="14156" x="5295900" y="1828800"/>
          <p14:tracePt t="14159" x="5295900" y="1835150"/>
          <p14:tracePt t="14164" x="5302250" y="1835150"/>
          <p14:tracePt t="14165" x="5302250" y="1841500"/>
          <p14:tracePt t="14168" x="5302250" y="1847850"/>
          <p14:tracePt t="14170" x="5302250" y="1854200"/>
          <p14:tracePt t="14174" x="5302250" y="1860550"/>
          <p14:tracePt t="14177" x="5308600" y="1860550"/>
          <p14:tracePt t="14178" x="5308600" y="1866900"/>
          <p14:tracePt t="14180" x="5308600" y="1873250"/>
          <p14:tracePt t="14183" x="5308600" y="1879600"/>
          <p14:tracePt t="14185" x="5314950" y="1879600"/>
          <p14:tracePt t="14186" x="5314950" y="1885950"/>
          <p14:tracePt t="14188" x="5314950" y="1892300"/>
          <p14:tracePt t="14192" x="5314950" y="1898650"/>
          <p14:tracePt t="14194" x="5314950" y="1905000"/>
          <p14:tracePt t="14196" x="5314950" y="1911350"/>
          <p14:tracePt t="14199" x="5314950" y="1917700"/>
          <p14:tracePt t="14201" x="5314950" y="1924050"/>
          <p14:tracePt t="14202" x="5321300" y="1924050"/>
          <p14:tracePt t="14204" x="5321300" y="1931988"/>
          <p14:tracePt t="14207" x="5321300" y="1938338"/>
          <p14:tracePt t="14209" x="5321300" y="1944688"/>
          <p14:tracePt t="14212" x="5321300" y="1951038"/>
          <p14:tracePt t="14214" x="5321300" y="1957388"/>
          <p14:tracePt t="14216" x="5321300" y="1963738"/>
          <p14:tracePt t="14219" x="5321300" y="1970088"/>
          <p14:tracePt t="14221" x="5321300" y="1976438"/>
          <p14:tracePt t="14224" x="5321300" y="1982788"/>
          <p14:tracePt t="14228" x="5321300" y="1989138"/>
          <p14:tracePt t="14230" x="5321300" y="1995488"/>
          <p14:tracePt t="14232" x="5321300" y="2001838"/>
          <p14:tracePt t="14235" x="5321300" y="2008188"/>
          <p14:tracePt t="14237" x="5321300" y="2014538"/>
          <p14:tracePt t="14239" x="5314950" y="2014538"/>
          <p14:tracePt t="14241" x="5314950" y="2020888"/>
          <p14:tracePt t="14243" x="5314950" y="2027238"/>
          <p14:tracePt t="14245" x="5314950" y="2033588"/>
          <p14:tracePt t="14247" x="5314950" y="2039938"/>
          <p14:tracePt t="14248" x="5308600" y="2039938"/>
          <p14:tracePt t="14250" x="5308600" y="2046288"/>
          <p14:tracePt t="14253" x="5308600" y="2052638"/>
          <p14:tracePt t="14256" x="5308600" y="2058988"/>
          <p14:tracePt t="14259" x="5308600" y="2065338"/>
          <p14:tracePt t="14262" x="5302250" y="2071688"/>
          <p14:tracePt t="14266" x="5302250" y="2078038"/>
          <p14:tracePt t="14269" x="5302250" y="2084388"/>
          <p14:tracePt t="14272" x="5295900" y="2084388"/>
          <p14:tracePt t="14273" x="5295900" y="2090738"/>
          <p14:tracePt t="14275" x="5295900" y="2097088"/>
          <p14:tracePt t="14279" x="5295900" y="2103438"/>
          <p14:tracePt t="14280" x="5289550" y="2103438"/>
          <p14:tracePt t="14283" x="5289550" y="2109788"/>
          <p14:tracePt t="14287" x="5289550" y="2116138"/>
          <p14:tracePt t="14293" x="5289550" y="2122488"/>
          <p14:tracePt t="14294" x="5283200" y="2122488"/>
          <p14:tracePt t="14297" x="5283200" y="2128838"/>
          <p14:tracePt t="14301" x="5276850" y="2128838"/>
          <p14:tracePt t="14302" x="5276850" y="2135188"/>
          <p14:tracePt t="14312" x="5270500" y="2135188"/>
          <p14:tracePt t="14313" x="5270500" y="2141538"/>
          <p14:tracePt t="14320" x="5270500" y="2147888"/>
          <p14:tracePt t="14326" x="5264150" y="2147888"/>
          <p14:tracePt t="14387" x="5264150" y="2154238"/>
          <p14:tracePt t="14690" x="5256213" y="2154238"/>
          <p14:tracePt t="15178" x="5256213" y="2147888"/>
          <p14:tracePt t="15181" x="5256213" y="2141538"/>
          <p14:tracePt t="15184" x="5256213" y="2135188"/>
          <p14:tracePt t="15186" x="5256213" y="2128838"/>
          <p14:tracePt t="15188" x="5256213" y="2122488"/>
          <p14:tracePt t="15191" x="5256213" y="2116138"/>
          <p14:tracePt t="15193" x="5256213" y="2109788"/>
          <p14:tracePt t="15194" x="5249863" y="2109788"/>
          <p14:tracePt t="15195" x="5249863" y="2103438"/>
          <p14:tracePt t="15198" x="5249863" y="2097088"/>
          <p14:tracePt t="15199" x="5249863" y="2090738"/>
          <p14:tracePt t="15201" x="5243513" y="2084388"/>
          <p14:tracePt t="15202" x="5243513" y="2078038"/>
          <p14:tracePt t="15206" x="5237163" y="2065338"/>
          <p14:tracePt t="15208" x="5237163" y="2058988"/>
          <p14:tracePt t="15209" x="5237163" y="2052638"/>
          <p14:tracePt t="15211" x="5230813" y="2052638"/>
          <p14:tracePt t="15212" x="5230813" y="2046288"/>
          <p14:tracePt t="15213" x="5230813" y="2039938"/>
          <p14:tracePt t="15215" x="5230813" y="2033588"/>
          <p14:tracePt t="15217" x="5230813" y="2027238"/>
          <p14:tracePt t="15218" x="5224463" y="2020888"/>
          <p14:tracePt t="15220" x="5224463" y="2014538"/>
          <p14:tracePt t="15221" x="5224463" y="2008188"/>
          <p14:tracePt t="15223" x="5218113" y="2008188"/>
          <p14:tracePt t="15224" x="5218113" y="2001838"/>
          <p14:tracePt t="15225" x="5218113" y="1995488"/>
          <p14:tracePt t="15226" x="5218113" y="1989138"/>
          <p14:tracePt t="15228" x="5218113" y="1982788"/>
          <p14:tracePt t="15229" x="5211763" y="1976438"/>
          <p14:tracePt t="15232" x="5211763" y="1970088"/>
          <p14:tracePt t="15233" x="5211763" y="1963738"/>
          <p14:tracePt t="15235" x="5205413" y="1957388"/>
          <p14:tracePt t="15236" x="5205413" y="1951038"/>
          <p14:tracePt t="15239" x="5205413" y="1944688"/>
          <p14:tracePt t="15240" x="5205413" y="1938338"/>
          <p14:tracePt t="15242" x="5205413" y="1931988"/>
          <p14:tracePt t="15244" x="5205413" y="1924050"/>
          <p14:tracePt t="15245" x="5205413" y="1917700"/>
          <p14:tracePt t="15247" x="5205413" y="1911350"/>
          <p14:tracePt t="15248" x="5205413" y="1905000"/>
          <p14:tracePt t="15250" x="5205413" y="1898650"/>
          <p14:tracePt t="15252" x="5205413" y="1892300"/>
          <p14:tracePt t="15253" x="5205413" y="1885950"/>
          <p14:tracePt t="15256" x="5205413" y="1879600"/>
          <p14:tracePt t="15257" x="5205413" y="1873250"/>
          <p14:tracePt t="15259" x="5205413" y="1866900"/>
          <p14:tracePt t="15260" x="5205413" y="1860550"/>
          <p14:tracePt t="15262" x="5205413" y="1854200"/>
          <p14:tracePt t="15264" x="5205413" y="1847850"/>
          <p14:tracePt t="15265" x="5205413" y="1841500"/>
          <p14:tracePt t="15267" x="5205413" y="1835150"/>
          <p14:tracePt t="15269" x="5205413" y="1828800"/>
          <p14:tracePt t="15270" x="5205413" y="1822450"/>
          <p14:tracePt t="15272" x="5205413" y="1816100"/>
          <p14:tracePt t="15273" x="5205413" y="1809750"/>
          <p14:tracePt t="15276" x="5205413" y="1803400"/>
          <p14:tracePt t="15277" x="5205413" y="1797050"/>
          <p14:tracePt t="15279" x="5205413" y="1790700"/>
          <p14:tracePt t="15281" x="5205413" y="1784350"/>
          <p14:tracePt t="15283" x="5211763" y="1778000"/>
          <p14:tracePt t="15284" x="5211763" y="1771650"/>
          <p14:tracePt t="15286" x="5211763" y="1765300"/>
          <p14:tracePt t="15289" x="5218113" y="1758950"/>
          <p14:tracePt t="15291" x="5218113" y="1752600"/>
          <p14:tracePt t="15292" x="5218113" y="1746250"/>
          <p14:tracePt t="15295" x="5218113" y="1739900"/>
          <p14:tracePt t="15296" x="5224463" y="1739900"/>
          <p14:tracePt t="15297" x="5224463" y="1733550"/>
          <p14:tracePt t="15299" x="5224463" y="1727200"/>
          <p14:tracePt t="15300" x="5230813" y="1727200"/>
          <p14:tracePt t="15302" x="5230813" y="1720850"/>
          <p14:tracePt t="15306" x="5237163" y="1714500"/>
          <p14:tracePt t="15307" x="5237163" y="1708150"/>
          <p14:tracePt t="15311" x="5243513" y="1701800"/>
          <p14:tracePt t="15314" x="5243513" y="1695450"/>
          <p14:tracePt t="15315" x="5249863" y="1695450"/>
          <p14:tracePt t="15316" x="5249863" y="1689100"/>
          <p14:tracePt t="15318" x="5256213" y="1689100"/>
          <p14:tracePt t="15320" x="5256213" y="1682750"/>
          <p14:tracePt t="15323" x="5256213" y="1676400"/>
          <p14:tracePt t="15324" x="5264150" y="1676400"/>
          <p14:tracePt t="15326" x="5264150" y="1670050"/>
          <p14:tracePt t="15327" x="5270500" y="1670050"/>
          <p14:tracePt t="15331" x="5276850" y="1670050"/>
          <p14:tracePt t="15331" x="5276850" y="1663700"/>
          <p14:tracePt t="15333" x="5283200" y="1663700"/>
          <p14:tracePt t="15334" x="5283200" y="1657350"/>
          <p14:tracePt t="15335" x="5289550" y="1657350"/>
          <p14:tracePt t="15337" x="5289550" y="1651000"/>
          <p14:tracePt t="15339" x="5295900" y="1651000"/>
          <p14:tracePt t="15341" x="5302250" y="1651000"/>
          <p14:tracePt t="15343" x="5302250" y="1644650"/>
          <p14:tracePt t="15344" x="5308600" y="1644650"/>
          <p14:tracePt t="15346" x="5314950" y="1644650"/>
          <p14:tracePt t="15347" x="5314950" y="1638300"/>
          <p14:tracePt t="15349" x="5321300" y="1638300"/>
          <p14:tracePt t="15350" x="5321300" y="1631950"/>
          <p14:tracePt t="15351" x="5327650" y="1631950"/>
          <p14:tracePt t="15354" x="5334000" y="1631950"/>
          <p14:tracePt t="15355" x="5334000" y="1625600"/>
          <p14:tracePt t="15356" x="5340350" y="1625600"/>
          <p14:tracePt t="15357" x="5346700" y="1625600"/>
          <p14:tracePt t="15359" x="5353050" y="1619250"/>
          <p14:tracePt t="15362" x="5359400" y="1619250"/>
          <p14:tracePt t="15364" x="5365750" y="1612900"/>
          <p14:tracePt t="15365" x="5372100" y="1612900"/>
          <p14:tracePt t="15366" x="5378450" y="1612900"/>
          <p14:tracePt t="15369" x="5384800" y="1612900"/>
          <p14:tracePt t="15370" x="5384800" y="1606550"/>
          <p14:tracePt t="15371" x="5391150" y="1606550"/>
          <p14:tracePt t="15373" x="5397500" y="1606550"/>
          <p14:tracePt t="15375" x="5403850" y="1606550"/>
          <p14:tracePt t="15376" x="5403850" y="1600200"/>
          <p14:tracePt t="15377" x="5410200" y="1600200"/>
          <p14:tracePt t="15378" x="5416550" y="1600200"/>
          <p14:tracePt t="15380" x="5422900" y="1600200"/>
          <p14:tracePt t="15381" x="5422900" y="1593850"/>
          <p14:tracePt t="15382" x="5429250" y="1593850"/>
          <p14:tracePt t="15384" x="5435600" y="1593850"/>
          <p14:tracePt t="15385" x="5441950" y="1593850"/>
          <p14:tracePt t="15386" x="5448300" y="1593850"/>
          <p14:tracePt t="15389" x="5454650" y="1587500"/>
          <p14:tracePt t="15390" x="5461000" y="1587500"/>
          <p14:tracePt t="15392" x="5467350" y="1587500"/>
          <p14:tracePt t="15393" x="5473700" y="1587500"/>
          <p14:tracePt t="15396" x="5480050" y="1587500"/>
          <p14:tracePt t="15397" x="5486400" y="1587500"/>
          <p14:tracePt t="15399" x="5492750" y="1587500"/>
          <p14:tracePt t="15401" x="5499100" y="1587500"/>
          <p14:tracePt t="15403" x="5505450" y="1587500"/>
          <p14:tracePt t="15404" x="5511800" y="1587500"/>
          <p14:tracePt t="15405" x="5518150" y="1587500"/>
          <p14:tracePt t="15407" x="5524500" y="1587500"/>
          <p14:tracePt t="15409" x="5530850" y="1587500"/>
          <p14:tracePt t="15411" x="5537200" y="1587500"/>
          <p14:tracePt t="15412" x="5543550" y="1587500"/>
          <p14:tracePt t="15414" x="5549900" y="1587500"/>
          <p14:tracePt t="15416" x="5556250" y="1587500"/>
          <p14:tracePt t="15417" x="5562600" y="1587500"/>
          <p14:tracePt t="15420" x="5568950" y="1587500"/>
          <p14:tracePt t="15421" x="5575300" y="1587500"/>
          <p14:tracePt t="15423" x="5581650" y="1587500"/>
          <p14:tracePt t="15424" x="5588000" y="1587500"/>
          <p14:tracePt t="15426" x="5594350" y="1587500"/>
          <p14:tracePt t="15428" x="5600700" y="1587500"/>
          <p14:tracePt t="15430" x="5607050" y="1587500"/>
          <p14:tracePt t="15431" x="5613400" y="1587500"/>
          <p14:tracePt t="15434" x="5619750" y="1587500"/>
          <p14:tracePt t="15436" x="5626100" y="1587500"/>
          <p14:tracePt t="15439" x="5632450" y="1587500"/>
          <p14:tracePt t="15440" x="5638800" y="1587500"/>
          <p14:tracePt t="15442" x="5645150" y="1587500"/>
          <p14:tracePt t="15444" x="5651500" y="1587500"/>
          <p14:tracePt t="15446" x="5657850" y="1587500"/>
          <p14:tracePt t="15447" x="5664200" y="1587500"/>
          <p14:tracePt t="15449" x="5670550" y="1587500"/>
          <p14:tracePt t="15451" x="5676900" y="1587500"/>
          <p14:tracePt t="15454" x="5683250" y="1587500"/>
          <p14:tracePt t="15455" x="5689600" y="1587500"/>
          <p14:tracePt t="15457" x="5695950" y="1587500"/>
          <p14:tracePt t="15459" x="5702300" y="1587500"/>
          <p14:tracePt t="15461" x="5708650" y="1593850"/>
          <p14:tracePt t="15463" x="5716588" y="1593850"/>
          <p14:tracePt t="15466" x="5722938" y="1593850"/>
          <p14:tracePt t="15467" x="5729288" y="1600200"/>
          <p14:tracePt t="15469" x="5735638" y="1600200"/>
          <p14:tracePt t="15471" x="5741988" y="1600200"/>
          <p14:tracePt t="15474" x="5748338" y="1600200"/>
          <p14:tracePt t="15475" x="5754688" y="1600200"/>
          <p14:tracePt t="15477" x="5761038" y="1600200"/>
          <p14:tracePt t="15478" x="5761038" y="1606550"/>
          <p14:tracePt t="15480" x="5767388" y="1606550"/>
          <p14:tracePt t="15482" x="5773738" y="1606550"/>
          <p14:tracePt t="15484" x="5780088" y="1612900"/>
          <p14:tracePt t="15487" x="5786438" y="1612900"/>
          <p14:tracePt t="15489" x="5792788" y="1612900"/>
          <p14:tracePt t="15491" x="5799138" y="1619250"/>
          <p14:tracePt t="15494" x="5805488" y="1619250"/>
          <p14:tracePt t="15497" x="5811838" y="1619250"/>
          <p14:tracePt t="15498" x="5818188" y="1619250"/>
          <p14:tracePt t="15500" x="5818188" y="1625600"/>
          <p14:tracePt t="15501" x="5824538" y="1625600"/>
          <p14:tracePt t="15503" x="5830888" y="1625600"/>
          <p14:tracePt t="15506" x="5837238" y="1625600"/>
          <p14:tracePt t="15507" x="5837238" y="1631950"/>
          <p14:tracePt t="15508" x="5843588" y="1631950"/>
          <p14:tracePt t="15510" x="5849938" y="1631950"/>
          <p14:tracePt t="15514" x="5856288" y="1631950"/>
          <p14:tracePt t="15515" x="5856288" y="1638300"/>
          <p14:tracePt t="15516" x="5862638" y="1638300"/>
          <p14:tracePt t="15519" x="5868988" y="1638300"/>
          <p14:tracePt t="15522" x="5875338" y="1638300"/>
          <p14:tracePt t="15524" x="5881688" y="1638300"/>
          <p14:tracePt t="15526" x="5888038" y="1644650"/>
          <p14:tracePt t="15529" x="5894388" y="1644650"/>
          <p14:tracePt t="15531" x="5900738" y="1644650"/>
          <p14:tracePt t="15532" x="5900738" y="1651000"/>
          <p14:tracePt t="15533" x="5907088" y="1651000"/>
          <p14:tracePt t="15536" x="5913438" y="1651000"/>
          <p14:tracePt t="15538" x="5919788" y="1651000"/>
          <p14:tracePt t="15540" x="5926138" y="1657350"/>
          <p14:tracePt t="15543" x="5932488" y="1657350"/>
          <p14:tracePt t="15544" x="5938838" y="1657350"/>
          <p14:tracePt t="15547" x="5945188" y="1657350"/>
          <p14:tracePt t="15549" x="5951538" y="1663700"/>
          <p14:tracePt t="15551" x="5957888" y="1663700"/>
          <p14:tracePt t="15553" x="5964238" y="1670050"/>
          <p14:tracePt t="15556" x="5970588" y="1670050"/>
          <p14:tracePt t="15557" x="5976938" y="1670050"/>
          <p14:tracePt t="15559" x="5983288" y="1676400"/>
          <p14:tracePt t="15561" x="5989638" y="1676400"/>
          <p14:tracePt t="15564" x="5995988" y="1676400"/>
          <p14:tracePt t="15565" x="5995988" y="1682750"/>
          <p14:tracePt t="15566" x="6002338" y="1682750"/>
          <p14:tracePt t="15567" x="6008688" y="1682750"/>
          <p14:tracePt t="15569" x="6008688" y="1689100"/>
          <p14:tracePt t="15570" x="6015038" y="1689100"/>
          <p14:tracePt t="15572" x="6021388" y="1689100"/>
          <p14:tracePt t="15573" x="6027738" y="1689100"/>
          <p14:tracePt t="15574" x="6027738" y="1695450"/>
          <p14:tracePt t="15576" x="6034088" y="1695450"/>
          <p14:tracePt t="15578" x="6040438" y="1695450"/>
          <p14:tracePt t="15579" x="6040438" y="1701800"/>
          <p14:tracePt t="15580" x="6046788" y="1701800"/>
          <p14:tracePt t="15581" x="6053138" y="1701800"/>
          <p14:tracePt t="15582" x="6053138" y="1708150"/>
          <p14:tracePt t="15584" x="6059488" y="1708150"/>
          <p14:tracePt t="15585" x="6065838" y="1714500"/>
          <p14:tracePt t="15587" x="6072188" y="1714500"/>
          <p14:tracePt t="15589" x="6072188" y="1720850"/>
          <p14:tracePt t="15590" x="6078538" y="1720850"/>
          <p14:tracePt t="15591" x="6084888" y="1720850"/>
          <p14:tracePt t="15593" x="6091238" y="1720850"/>
          <p14:tracePt t="15594" x="6091238" y="1727200"/>
          <p14:tracePt t="15595" x="6097588" y="1727200"/>
          <p14:tracePt t="15597" x="6103938" y="1733550"/>
          <p14:tracePt t="15598" x="6110288" y="1733550"/>
          <p14:tracePt t="15599" x="6110288" y="1739900"/>
          <p14:tracePt t="15600" x="6116638" y="1739900"/>
          <p14:tracePt t="15602" x="6122988" y="1746250"/>
          <p14:tracePt t="15604" x="6129338" y="1752600"/>
          <p14:tracePt t="15605" x="6135688" y="1752600"/>
          <p14:tracePt t="15607" x="6142038" y="1758950"/>
          <p14:tracePt t="15608" x="6148388" y="1758950"/>
          <p14:tracePt t="15609" x="6148388" y="1765300"/>
          <p14:tracePt t="15610" x="6154738" y="1765300"/>
          <p14:tracePt t="15612" x="6161088" y="1771650"/>
          <p14:tracePt t="15613" x="6167438" y="1771650"/>
          <p14:tracePt t="15614" x="6167438" y="1778000"/>
          <p14:tracePt t="15615" x="6175375" y="1778000"/>
          <p14:tracePt t="15616" x="6181725" y="1784350"/>
          <p14:tracePt t="15618" x="6188075" y="1790700"/>
          <p14:tracePt t="15620" x="6194425" y="1790700"/>
          <p14:tracePt t="15622" x="6200775" y="1797050"/>
          <p14:tracePt t="15623" x="6207125" y="1803400"/>
          <p14:tracePt t="15624" x="6213475" y="1803400"/>
          <p14:tracePt t="15625" x="6213475" y="1809750"/>
          <p14:tracePt t="15627" x="6219825" y="1816100"/>
          <p14:tracePt t="15628" x="6226175" y="1816100"/>
          <p14:tracePt t="15629" x="6232525" y="1816100"/>
          <p14:tracePt t="15630" x="6232525" y="1822450"/>
          <p14:tracePt t="15631" x="6238875" y="1822450"/>
          <p14:tracePt t="15632" x="6238875" y="1828800"/>
          <p14:tracePt t="15633" x="6245225" y="1828800"/>
          <p14:tracePt t="15634" x="6245225" y="1835150"/>
          <p14:tracePt t="15635" x="6251575" y="1835150"/>
          <p14:tracePt t="15636" x="6257925" y="1835150"/>
          <p14:tracePt t="15637" x="6264275" y="1841500"/>
          <p14:tracePt t="15638" x="6270625" y="1847850"/>
          <p14:tracePt t="15640" x="6276975" y="1854200"/>
          <p14:tracePt t="15642" x="6283325" y="1860550"/>
          <p14:tracePt t="15644" x="6289675" y="1866900"/>
          <p14:tracePt t="15645" x="6296025" y="1873250"/>
          <p14:tracePt t="15646" x="6302375" y="1873250"/>
          <p14:tracePt t="15648" x="6308725" y="1879600"/>
          <p14:tracePt t="15650" x="6315075" y="1885950"/>
          <p14:tracePt t="15651" x="6321425" y="1892300"/>
          <p14:tracePt t="15652" x="6327775" y="1892300"/>
          <p14:tracePt t="15653" x="6334125" y="1898650"/>
          <p14:tracePt t="15655" x="6340475" y="1905000"/>
          <p14:tracePt t="15656" x="6346825" y="1911350"/>
          <p14:tracePt t="15657" x="6353175" y="1911350"/>
          <p14:tracePt t="15658" x="6359525" y="1917700"/>
          <p14:tracePt t="15659" x="6359525" y="1924050"/>
          <p14:tracePt t="15660" x="6365875" y="1924050"/>
          <p14:tracePt t="15661" x="6372225" y="1931988"/>
          <p14:tracePt t="15662" x="6378575" y="1931988"/>
          <p14:tracePt t="15663" x="6384925" y="1938338"/>
          <p14:tracePt t="15664" x="6384925" y="1944688"/>
          <p14:tracePt t="15665" x="6391275" y="1944688"/>
          <p14:tracePt t="15666" x="6397625" y="1951038"/>
          <p14:tracePt t="15667" x="6403975" y="1951038"/>
          <p14:tracePt t="15668" x="6403975" y="1957388"/>
          <p14:tracePt t="15669" x="6410325" y="1963738"/>
          <p14:tracePt t="15670" x="6416675" y="1963738"/>
          <p14:tracePt t="15671" x="6423025" y="1970088"/>
          <p14:tracePt t="15672" x="6429375" y="1976438"/>
          <p14:tracePt t="15673" x="6435725" y="1976438"/>
          <p14:tracePt t="15674" x="6435725" y="1982788"/>
          <p14:tracePt t="15675" x="6442075" y="1982788"/>
          <p14:tracePt t="15676" x="6442075" y="1989138"/>
          <p14:tracePt t="15677" x="6448425" y="1995488"/>
          <p14:tracePt t="15678" x="6454775" y="1995488"/>
          <p14:tracePt t="15679" x="6461125" y="2001838"/>
          <p14:tracePt t="15680" x="6461125" y="2008188"/>
          <p14:tracePt t="15681" x="6467475" y="2008188"/>
          <p14:tracePt t="15682" x="6473825" y="2014538"/>
          <p14:tracePt t="15683" x="6473825" y="2020888"/>
          <p14:tracePt t="15684" x="6480175" y="2027238"/>
          <p14:tracePt t="15685" x="6486525" y="2027238"/>
          <p14:tracePt t="15686" x="6492875" y="2033588"/>
          <p14:tracePt t="15687" x="6492875" y="2039938"/>
          <p14:tracePt t="15688" x="6499225" y="2039938"/>
          <p14:tracePt t="15689" x="6505575" y="2046288"/>
          <p14:tracePt t="15691" x="6511925" y="2052638"/>
          <p14:tracePt t="15693" x="6518275" y="2058988"/>
          <p14:tracePt t="15694" x="6524625" y="2065338"/>
          <p14:tracePt t="15695" x="6524625" y="2071688"/>
          <p14:tracePt t="15696" x="6530975" y="2071688"/>
          <p14:tracePt t="15697" x="6530975" y="2078038"/>
          <p14:tracePt t="15698" x="6537325" y="2084388"/>
          <p14:tracePt t="15699" x="6543675" y="2090738"/>
          <p14:tracePt t="15702" x="6550025" y="2097088"/>
          <p14:tracePt t="15703" x="6550025" y="2103438"/>
          <p14:tracePt t="15704" x="6556375" y="2103438"/>
          <p14:tracePt t="15705" x="6562725" y="2109788"/>
          <p14:tracePt t="15706" x="6562725" y="2116138"/>
          <p14:tracePt t="15707" x="6569075" y="2122488"/>
          <p14:tracePt t="15709" x="6575425" y="2122488"/>
          <p14:tracePt t="15710" x="6575425" y="2128838"/>
          <p14:tracePt t="15711" x="6575425" y="2135188"/>
          <p14:tracePt t="15712" x="6581775" y="2135188"/>
          <p14:tracePt t="15713" x="6581775" y="2141538"/>
          <p14:tracePt t="15714" x="6588125" y="2147888"/>
          <p14:tracePt t="15716" x="6594475" y="2154238"/>
          <p14:tracePt t="15718" x="6600825" y="2160588"/>
          <p14:tracePt t="15719" x="6600825" y="2166938"/>
          <p14:tracePt t="15721" x="6600825" y="2173288"/>
          <p14:tracePt t="15722" x="6607175" y="2179638"/>
          <p14:tracePt t="15725" x="6613525" y="2185988"/>
          <p14:tracePt t="15726" x="6613525" y="2192338"/>
          <p14:tracePt t="15727" x="6619875" y="2198688"/>
          <p14:tracePt t="15730" x="6626225" y="2205038"/>
          <p14:tracePt t="15731" x="6626225" y="2211388"/>
          <p14:tracePt t="15733" x="6626225" y="2217738"/>
          <p14:tracePt t="15734" x="6634163" y="2224088"/>
          <p14:tracePt t="15736" x="6634163" y="2230438"/>
          <p14:tracePt t="15737" x="6640513" y="2236788"/>
          <p14:tracePt t="15740" x="6646863" y="2243138"/>
          <p14:tracePt t="15741" x="6646863" y="2249488"/>
          <p14:tracePt t="15743" x="6653213" y="2255838"/>
          <p14:tracePt t="15744" x="6653213" y="2262188"/>
          <p14:tracePt t="15746" x="6653213" y="2268538"/>
          <p14:tracePt t="15748" x="6659563" y="2274888"/>
          <p14:tracePt t="15750" x="6659563" y="2281238"/>
          <p14:tracePt t="15751" x="6659563" y="2287588"/>
          <p14:tracePt t="15752" x="6665913" y="2287588"/>
          <p14:tracePt t="15753" x="6665913" y="2293938"/>
          <p14:tracePt t="15755" x="6672263" y="2300288"/>
          <p14:tracePt t="15756" x="6672263" y="2306638"/>
          <p14:tracePt t="15758" x="6672263" y="2312988"/>
          <p14:tracePt t="15759" x="6678613" y="2312988"/>
          <p14:tracePt t="15760" x="6678613" y="2319338"/>
          <p14:tracePt t="15761" x="6678613" y="2325688"/>
          <p14:tracePt t="15762" x="6678613" y="2332038"/>
          <p14:tracePt t="15764" x="6678613" y="2338388"/>
          <p14:tracePt t="15765" x="6684963" y="2338388"/>
          <p14:tracePt t="15766" x="6684963" y="2344738"/>
          <p14:tracePt t="15768" x="6684963" y="2351088"/>
          <p14:tracePt t="15769" x="6684963" y="2359025"/>
          <p14:tracePt t="15770" x="6691313" y="2359025"/>
          <p14:tracePt t="15771" x="6691313" y="2365375"/>
          <p14:tracePt t="15773" x="6691313" y="2371725"/>
          <p14:tracePt t="15774" x="6691313" y="2378075"/>
          <p14:tracePt t="15775" x="6697663" y="2378075"/>
          <p14:tracePt t="15776" x="6697663" y="2384425"/>
          <p14:tracePt t="15777" x="6697663" y="2390775"/>
          <p14:tracePt t="15778" x="6697663" y="2397125"/>
          <p14:tracePt t="15780" x="6704013" y="2403475"/>
          <p14:tracePt t="15782" x="6704013" y="2409825"/>
          <p14:tracePt t="15783" x="6704013" y="2416175"/>
          <p14:tracePt t="15785" x="6704013" y="2422525"/>
          <p14:tracePt t="15787" x="6704013" y="2428875"/>
          <p14:tracePt t="15788" x="6704013" y="2435225"/>
          <p14:tracePt t="15789" x="6710363" y="2441575"/>
          <p14:tracePt t="15791" x="6710363" y="2447925"/>
          <p14:tracePt t="15793" x="6710363" y="2454275"/>
          <p14:tracePt t="15794" x="6710363" y="2460625"/>
          <p14:tracePt t="15795" x="6710363" y="2466975"/>
          <p14:tracePt t="15797" x="6710363" y="2473325"/>
          <p14:tracePt t="15799" x="6716713" y="2479675"/>
          <p14:tracePt t="15801" x="6716713" y="2486025"/>
          <p14:tracePt t="15802" x="6716713" y="2492375"/>
          <p14:tracePt t="15803" x="6716713" y="2498725"/>
          <p14:tracePt t="15806" x="6716713" y="2505075"/>
          <p14:tracePt t="15807" x="6716713" y="2511425"/>
          <p14:tracePt t="15808" x="6723063" y="2517775"/>
          <p14:tracePt t="15809" x="6723063" y="2524125"/>
          <p14:tracePt t="15812" x="6723063" y="2530475"/>
          <p14:tracePt t="15813" x="6723063" y="2536825"/>
          <p14:tracePt t="15815" x="6729413" y="2543175"/>
          <p14:tracePt t="15816" x="6729413" y="2549525"/>
          <p14:tracePt t="15818" x="6729413" y="2555875"/>
          <p14:tracePt t="15820" x="6729413" y="2562225"/>
          <p14:tracePt t="15821" x="6729413" y="2568575"/>
          <p14:tracePt t="15823" x="6729413" y="2574925"/>
          <p14:tracePt t="15824" x="6735763" y="2574925"/>
          <p14:tracePt t="15826" x="6735763" y="2581275"/>
          <p14:tracePt t="15827" x="6735763" y="2587625"/>
          <p14:tracePt t="15829" x="6735763" y="2593975"/>
          <p14:tracePt t="15830" x="6735763" y="2600325"/>
          <p14:tracePt t="15833" x="6742113" y="2606675"/>
          <p14:tracePt t="15835" x="6742113" y="2613025"/>
          <p14:tracePt t="15836" x="6742113" y="2619375"/>
          <p14:tracePt t="15839" x="6742113" y="2625725"/>
          <p14:tracePt t="15840" x="6742113" y="2632075"/>
          <p14:tracePt t="15842" x="6742113" y="2638425"/>
          <p14:tracePt t="15844" x="6742113" y="2644775"/>
          <p14:tracePt t="15846" x="6742113" y="2651125"/>
          <p14:tracePt t="15847" x="6748463" y="2651125"/>
          <p14:tracePt t="15848" x="6748463" y="2657475"/>
          <p14:tracePt t="15850" x="6748463" y="2663825"/>
          <p14:tracePt t="15852" x="6748463" y="2670175"/>
          <p14:tracePt t="15854" x="6748463" y="2676525"/>
          <p14:tracePt t="15856" x="6748463" y="2682875"/>
          <p14:tracePt t="15858" x="6748463" y="2689225"/>
          <p14:tracePt t="15860" x="6748463" y="2695575"/>
          <p14:tracePt t="15863" x="6748463" y="2708275"/>
          <p14:tracePt t="15866" x="6748463" y="2714625"/>
          <p14:tracePt t="15868" x="6748463" y="2720975"/>
          <p14:tracePt t="15869" x="6748463" y="2727325"/>
          <p14:tracePt t="15872" x="6748463" y="2733675"/>
          <p14:tracePt t="15874" x="6748463" y="2740025"/>
          <p14:tracePt t="15876" x="6748463" y="2746375"/>
          <p14:tracePt t="15878" x="6748463" y="2752725"/>
          <p14:tracePt t="15880" x="6742113" y="2759075"/>
          <p14:tracePt t="15881" x="6742113" y="2765425"/>
          <p14:tracePt t="15883" x="6742113" y="2771775"/>
          <p14:tracePt t="15885" x="6742113" y="2778125"/>
          <p14:tracePt t="15886" x="6742113" y="2784475"/>
          <p14:tracePt t="15888" x="6735763" y="2792413"/>
          <p14:tracePt t="15889" x="6735763" y="2798763"/>
          <p14:tracePt t="15891" x="6735763" y="2805113"/>
          <p14:tracePt t="15892" x="6729413" y="2805113"/>
          <p14:tracePt t="15893" x="6729413" y="2811463"/>
          <p14:tracePt t="15894" x="6729413" y="2817813"/>
          <p14:tracePt t="15896" x="6729413" y="2824163"/>
          <p14:tracePt t="15898" x="6729413" y="2830513"/>
          <p14:tracePt t="15899" x="6723063" y="2836863"/>
          <p14:tracePt t="15900" x="6723063" y="2843213"/>
          <p14:tracePt t="15902" x="6723063" y="2849563"/>
          <p14:tracePt t="15903" x="6716713" y="2849563"/>
          <p14:tracePt t="15904" x="6716713" y="2855913"/>
          <p14:tracePt t="15905" x="6716713" y="2862263"/>
          <p14:tracePt t="15906" x="6710363" y="2868613"/>
          <p14:tracePt t="15907" x="6710363" y="2874963"/>
          <p14:tracePt t="15909" x="6704013" y="2881313"/>
          <p14:tracePt t="15910" x="6704013" y="2887663"/>
          <p14:tracePt t="15911" x="6697663" y="2894013"/>
          <p14:tracePt t="15913" x="6691313" y="2906713"/>
          <p14:tracePt t="15914" x="6691313" y="2913063"/>
          <p14:tracePt t="15916" x="6684963" y="2919413"/>
          <p14:tracePt t="15917" x="6684963" y="2925763"/>
          <p14:tracePt t="15918" x="6678613" y="2932113"/>
          <p14:tracePt t="15919" x="6678613" y="2938463"/>
          <p14:tracePt t="15920" x="6672263" y="2944813"/>
          <p14:tracePt t="15922" x="6665913" y="2951163"/>
          <p14:tracePt t="15923" x="6665913" y="2957513"/>
          <p14:tracePt t="15924" x="6659563" y="2963863"/>
          <p14:tracePt t="15925" x="6653213" y="2970213"/>
          <p14:tracePt t="15926" x="6653213" y="2982913"/>
          <p14:tracePt t="15927" x="6646863" y="2982913"/>
          <p14:tracePt t="15928" x="6646863" y="2989263"/>
          <p14:tracePt t="15929" x="6640513" y="2995613"/>
          <p14:tracePt t="15930" x="6634163" y="3001963"/>
          <p14:tracePt t="15931" x="6626225" y="3008313"/>
          <p14:tracePt t="15932" x="6626225" y="3014663"/>
          <p14:tracePt t="15933" x="6619875" y="3014663"/>
          <p14:tracePt t="15934" x="6613525" y="3021013"/>
          <p14:tracePt t="15935" x="6613525" y="3027363"/>
          <p14:tracePt t="15936" x="6607175" y="3040063"/>
          <p14:tracePt t="15938" x="6594475" y="3052763"/>
          <p14:tracePt t="15939" x="6588125" y="3059113"/>
          <p14:tracePt t="15941" x="6581775" y="3065463"/>
          <p14:tracePt t="15942" x="6575425" y="3071813"/>
          <p14:tracePt t="15943" x="6569075" y="3078163"/>
          <p14:tracePt t="15944" x="6562725" y="3084513"/>
          <p14:tracePt t="15945" x="6556375" y="3090863"/>
          <p14:tracePt t="15946" x="6556375" y="3097213"/>
          <p14:tracePt t="15947" x="6550025" y="3103563"/>
          <p14:tracePt t="15949" x="6543675" y="3109913"/>
          <p14:tracePt t="15950" x="6537325" y="3116263"/>
          <p14:tracePt t="15951" x="6524625" y="3122613"/>
          <p14:tracePt t="15952" x="6524625" y="3128963"/>
          <p14:tracePt t="15953" x="6518275" y="3128963"/>
          <p14:tracePt t="15954" x="6518275" y="3135313"/>
          <p14:tracePt t="15955" x="6511925" y="3141663"/>
          <p14:tracePt t="15956" x="6499225" y="3148013"/>
          <p14:tracePt t="15957" x="6492875" y="3148013"/>
          <p14:tracePt t="15958" x="6492875" y="3154363"/>
          <p14:tracePt t="15959" x="6486525" y="3160713"/>
          <p14:tracePt t="15960" x="6480175" y="3167063"/>
          <p14:tracePt t="15961" x="6473825" y="3167063"/>
          <p14:tracePt t="15963" x="6473825" y="3173413"/>
          <p14:tracePt t="15963" x="6467475" y="3179763"/>
          <p14:tracePt t="15964" x="6461125" y="3179763"/>
          <p14:tracePt t="15965" x="6454775" y="3186113"/>
          <p14:tracePt t="15966" x="6448425" y="3192463"/>
          <p14:tracePt t="15967" x="6448425" y="3198813"/>
          <p14:tracePt t="15968" x="6442075" y="3198813"/>
          <p14:tracePt t="15969" x="6442075" y="3205163"/>
          <p14:tracePt t="15970" x="6435725" y="3205163"/>
          <p14:tracePt t="15971" x="6429375" y="3211513"/>
          <p14:tracePt t="15972" x="6423025" y="3219450"/>
          <p14:tracePt t="15974" x="6416675" y="3225800"/>
          <p14:tracePt t="15975" x="6410325" y="3225800"/>
          <p14:tracePt t="15976" x="6403975" y="3232150"/>
          <p14:tracePt t="15978" x="6397625" y="3238500"/>
          <p14:tracePt t="15979" x="6391275" y="3244850"/>
          <p14:tracePt t="15981" x="6384925" y="3251200"/>
          <p14:tracePt t="15983" x="6378575" y="3257550"/>
          <p14:tracePt t="15985" x="6372225" y="3257550"/>
          <p14:tracePt t="15986" x="6365875" y="3263900"/>
          <p14:tracePt t="15988" x="6359525" y="3270250"/>
          <p14:tracePt t="15989" x="6353175" y="3270250"/>
          <p14:tracePt t="15990" x="6346825" y="3276600"/>
          <p14:tracePt t="15992" x="6340475" y="3282950"/>
          <p14:tracePt t="15994" x="6334125" y="3289300"/>
          <p14:tracePt t="15995" x="6327775" y="3289300"/>
          <p14:tracePt t="15997" x="6321425" y="3295650"/>
          <p14:tracePt t="15999" x="6315075" y="3302000"/>
          <p14:tracePt t="16000" x="6315075" y="3308350"/>
          <p14:tracePt t="16001" x="6308725" y="3308350"/>
          <p14:tracePt t="16002" x="6302375" y="3314700"/>
          <p14:tracePt t="16004" x="6296025" y="3314700"/>
          <p14:tracePt t="16005" x="6289675" y="3321050"/>
          <p14:tracePt t="16008" x="6283325" y="3327400"/>
          <p14:tracePt t="16010" x="6276975" y="3327400"/>
          <p14:tracePt t="16011" x="6270625" y="3333750"/>
          <p14:tracePt t="16013" x="6264275" y="3340100"/>
          <p14:tracePt t="16015" x="6257925" y="3346450"/>
          <p14:tracePt t="16017" x="6251575" y="3346450"/>
          <p14:tracePt t="16019" x="6245225" y="3352800"/>
          <p14:tracePt t="16021" x="6238875" y="3359150"/>
          <p14:tracePt t="16024" x="6232525" y="3365500"/>
          <p14:tracePt t="16026" x="6226175" y="3365500"/>
          <p14:tracePt t="16028" x="6219825" y="3371850"/>
          <p14:tracePt t="16030" x="6219825" y="3378200"/>
          <p14:tracePt t="16031" x="6213475" y="3378200"/>
          <p14:tracePt t="16033" x="6207125" y="3384550"/>
          <p14:tracePt t="16035" x="6200775" y="3384550"/>
          <p14:tracePt t="16037" x="6200775" y="3390900"/>
          <p14:tracePt t="16039" x="6194425" y="3390900"/>
          <p14:tracePt t="16040" x="6194425" y="3397250"/>
          <p14:tracePt t="16041" x="6188075" y="3397250"/>
          <p14:tracePt t="16043" x="6188075" y="3403600"/>
          <p14:tracePt t="16044" x="6181725" y="3403600"/>
          <p14:tracePt t="16048" x="6175375" y="3403600"/>
          <p14:tracePt t="16049" x="6175375" y="3409950"/>
          <p14:tracePt t="16051" x="6167438" y="3409950"/>
          <p14:tracePt t="16053" x="6167438" y="3416300"/>
          <p14:tracePt t="16054" x="6161088" y="3416300"/>
          <p14:tracePt t="16057" x="6161088" y="3422650"/>
          <p14:tracePt t="16063" x="6154738" y="3422650"/>
          <p14:tracePt t="16066" x="6154738" y="3429000"/>
          <p14:tracePt t="16067" x="6148388" y="3429000"/>
          <p14:tracePt t="16076" x="6148388" y="3435350"/>
          <p14:tracePt t="16212" x="6154738" y="3435350"/>
          <p14:tracePt t="16245" x="6161088" y="3435350"/>
          <p14:tracePt t="16402" x="6167438" y="3435350"/>
          <p14:tracePt t="16417" x="6175375" y="3435350"/>
          <p14:tracePt t="16438" x="6181725" y="3435350"/>
          <p14:tracePt t="16457" x="6188075" y="3435350"/>
          <p14:tracePt t="16470" x="6188075" y="3441700"/>
          <p14:tracePt t="16473" x="6194425" y="3441700"/>
          <p14:tracePt t="16507" x="6200775" y="3441700"/>
          <p14:tracePt t="16522" x="6207125" y="3441700"/>
          <p14:tracePt t="16539" x="6207125" y="3448050"/>
          <p14:tracePt t="16558" x="6213475" y="3448050"/>
          <p14:tracePt t="16563" x="6213475" y="3454400"/>
          <p14:tracePt t="16583" x="6213475" y="3460750"/>
          <p14:tracePt t="16597" x="6213475" y="3467100"/>
          <p14:tracePt t="16607" x="6213475" y="3473450"/>
          <p14:tracePt t="16617" x="6219825" y="3473450"/>
          <p14:tracePt t="16624" x="6219825" y="3479800"/>
          <p14:tracePt t="16635" x="6219825" y="3486150"/>
          <p14:tracePt t="16648" x="6219825" y="3492500"/>
          <p14:tracePt t="16656" x="6226175" y="3492500"/>
          <p14:tracePt t="16667" x="6226175" y="3498850"/>
          <p14:tracePt t="16678" x="6232525" y="3498850"/>
          <p14:tracePt t="16698" x="6232525" y="3505200"/>
          <p14:tracePt t="16726" x="6238875" y="3505200"/>
          <p14:tracePt t="16730" x="6238875" y="3511550"/>
          <p14:tracePt t="16748" x="6245225" y="3511550"/>
          <p14:tracePt t="16762" x="6245225" y="3517900"/>
          <p14:tracePt t="16772" x="6251575" y="3517900"/>
          <p14:tracePt t="16779" x="6251575" y="3524250"/>
          <p14:tracePt t="16792" x="6251575" y="3530600"/>
          <p14:tracePt t="16801" x="6257925" y="3530600"/>
          <p14:tracePt t="16817" x="6257925" y="3536950"/>
          <p14:tracePt t="16830" x="6264275" y="3536950"/>
          <p14:tracePt t="16838" x="6264275" y="3543300"/>
          <p14:tracePt t="16847" x="6270625" y="3543300"/>
          <p14:tracePt t="16863" x="6270625" y="3549650"/>
          <p14:tracePt t="16922" x="6276975" y="3549650"/>
          <p14:tracePt t="18355" x="6270625" y="3549650"/>
          <p14:tracePt t="18366" x="6264275" y="3549650"/>
          <p14:tracePt t="18376" x="6257925" y="3549650"/>
          <p14:tracePt t="18381" x="6257925" y="3543300"/>
          <p14:tracePt t="18389" x="6251575" y="3543300"/>
          <p14:tracePt t="18401" x="6245225" y="3543300"/>
          <p14:tracePt t="18412" x="6238875" y="3543300"/>
          <p14:tracePt t="18421" x="6238875" y="3536950"/>
          <p14:tracePt t="18429" x="6232525" y="3536950"/>
          <p14:tracePt t="18437" x="6226175" y="3536950"/>
          <p14:tracePt t="18445" x="6219825" y="3536950"/>
          <p14:tracePt t="18454" x="6213475" y="3536950"/>
          <p14:tracePt t="18462" x="6207125" y="3536950"/>
          <p14:tracePt t="18468" x="6200775" y="3536950"/>
          <p14:tracePt t="18475" x="6200775" y="3530600"/>
          <p14:tracePt t="18484" x="6194425" y="3530600"/>
          <p14:tracePt t="18692" x="6188075" y="3530600"/>
          <p14:tracePt t="18696" x="6181725" y="3530600"/>
          <p14:tracePt t="18697" x="6181725" y="3524250"/>
          <p14:tracePt t="18701" x="6175375" y="3524250"/>
          <p14:tracePt t="18702" x="6175375" y="3517900"/>
          <p14:tracePt t="18703" x="6167438" y="3517900"/>
          <p14:tracePt t="18704" x="6161088" y="3517900"/>
          <p14:tracePt t="18705" x="6161088" y="3511550"/>
          <p14:tracePt t="18706" x="6154738" y="3511550"/>
          <p14:tracePt t="18707" x="6154738" y="3505200"/>
          <p14:tracePt t="18708" x="6148388" y="3505200"/>
          <p14:tracePt t="18709" x="6142038" y="3505200"/>
          <p14:tracePt t="18710" x="6135688" y="3498850"/>
          <p14:tracePt t="18711" x="6129338" y="3492500"/>
          <p14:tracePt t="18712" x="6122988" y="3492500"/>
          <p14:tracePt t="18713" x="6110288" y="3486150"/>
          <p14:tracePt t="18714" x="6103938" y="3479800"/>
          <p14:tracePt t="18715" x="6097588" y="3473450"/>
          <p14:tracePt t="18716" x="6091238" y="3473450"/>
          <p14:tracePt t="18717" x="6078538" y="3460750"/>
          <p14:tracePt t="18718" x="6065838" y="3454400"/>
          <p14:tracePt t="18719" x="6059488" y="3448050"/>
          <p14:tracePt t="18720" x="6046788" y="3441700"/>
          <p14:tracePt t="18721" x="6034088" y="3435350"/>
          <p14:tracePt t="18722" x="6021388" y="3422650"/>
          <p14:tracePt t="18723" x="6015038" y="3422650"/>
          <p14:tracePt t="18724" x="5995988" y="3409950"/>
          <p14:tracePt t="18725" x="5983288" y="3397250"/>
          <p14:tracePt t="18726" x="5964238" y="3384550"/>
          <p14:tracePt t="18727" x="5951538" y="3378200"/>
          <p14:tracePt t="18728" x="5926138" y="3359150"/>
          <p14:tracePt t="18729" x="5919788" y="3352800"/>
          <p14:tracePt t="18730" x="5900738" y="3340100"/>
          <p14:tracePt t="18731" x="5881688" y="3327400"/>
          <p14:tracePt t="18733" x="5837238" y="3302000"/>
          <p14:tracePt t="18734" x="5811838" y="3282950"/>
          <p14:tracePt t="18735" x="5786438" y="3270250"/>
          <p14:tracePt t="18736" x="5773738" y="3257550"/>
          <p14:tracePt t="18737" x="5741988" y="3244850"/>
          <p14:tracePt t="18738" x="5716588" y="3225800"/>
          <p14:tracePt t="18739" x="5683250" y="3205163"/>
          <p14:tracePt t="18740" x="5657850" y="3192463"/>
          <p14:tracePt t="18741" x="5626100" y="3173413"/>
          <p14:tracePt t="18742" x="5594350" y="3154363"/>
          <p14:tracePt t="18743" x="5575300" y="3141663"/>
          <p14:tracePt t="18744" x="5543550" y="3122613"/>
          <p14:tracePt t="18745" x="5505450" y="3103563"/>
          <p14:tracePt t="18746" x="5473700" y="3078163"/>
          <p14:tracePt t="18747" x="5441950" y="3059113"/>
          <p14:tracePt t="18748" x="5397500" y="3040063"/>
          <p14:tracePt t="18749" x="5359400" y="3021013"/>
          <p14:tracePt t="18750" x="5334000" y="3008313"/>
          <p14:tracePt t="18751" x="5295900" y="2989263"/>
          <p14:tracePt t="18752" x="5256213" y="2970213"/>
          <p14:tracePt t="18753" x="5211763" y="2944813"/>
          <p14:tracePt t="18754" x="5173663" y="2925763"/>
          <p14:tracePt t="18755" x="5129213" y="2906713"/>
          <p14:tracePt t="18756" x="5084763" y="2887663"/>
          <p14:tracePt t="18758" x="5014913" y="2849563"/>
          <p14:tracePt t="18759" x="4970463" y="2830513"/>
          <p14:tracePt t="18760" x="4926013" y="2805113"/>
          <p14:tracePt t="18761" x="4881563" y="2784475"/>
          <p14:tracePt t="18762" x="4837113" y="2759075"/>
          <p14:tracePt t="18763" x="4791075" y="2733675"/>
          <p14:tracePt t="18764" x="4759325" y="2720975"/>
          <p14:tracePt t="18765" x="4721225" y="2695575"/>
          <p14:tracePt t="18766" x="4670425" y="2676525"/>
          <p14:tracePt t="18767" x="4625975" y="2651125"/>
          <p14:tracePt t="18768" x="4581525" y="2632075"/>
          <p14:tracePt t="18769" x="4530725" y="2600325"/>
          <p14:tracePt t="18770" x="4486275" y="2581275"/>
          <p14:tracePt t="18771" x="4460875" y="2568575"/>
          <p14:tracePt t="18772" x="4416425" y="2543175"/>
          <p14:tracePt t="18773" x="4371975" y="2524125"/>
          <p14:tracePt t="18774" x="4319588" y="2498725"/>
          <p14:tracePt t="18775" x="4281488" y="2473325"/>
          <p14:tracePt t="18776" x="4237038" y="2447925"/>
          <p14:tracePt t="18777" x="4211638" y="2428875"/>
          <p14:tracePt t="18778" x="4173538" y="2403475"/>
          <p14:tracePt t="18779" x="4129088" y="2384425"/>
          <p14:tracePt t="18780" x="4084638" y="2359025"/>
          <p14:tracePt t="18781" x="4040188" y="2332038"/>
          <p14:tracePt t="18783" x="4002088" y="2306638"/>
          <p14:tracePt t="18783" x="3963988" y="2281238"/>
          <p14:tracePt t="18784" x="3938588" y="2262188"/>
          <p14:tracePt t="18785" x="3900488" y="2236788"/>
          <p14:tracePt t="18786" x="3860800" y="2211388"/>
          <p14:tracePt t="18787" x="3822700" y="2185988"/>
          <p14:tracePt t="18788" x="3784600" y="2160588"/>
          <p14:tracePt t="18789" x="3752850" y="2135188"/>
          <p14:tracePt t="18790" x="3714750" y="2109788"/>
          <p14:tracePt t="18791" x="3689350" y="2090738"/>
          <p14:tracePt t="18792" x="3657600" y="2071688"/>
          <p14:tracePt t="18793" x="3619500" y="2046288"/>
          <p14:tracePt t="18794" x="3581400" y="2020888"/>
          <p14:tracePt t="18795" x="3543300" y="1995488"/>
          <p14:tracePt t="18796" x="3511550" y="1970088"/>
          <p14:tracePt t="18797" x="3473450" y="1951038"/>
          <p14:tracePt t="18798" x="3454400" y="1931988"/>
          <p14:tracePt t="18799" x="3414713" y="1905000"/>
          <p14:tracePt t="18800" x="3382963" y="1879600"/>
          <p14:tracePt t="18801" x="3344863" y="1854200"/>
          <p14:tracePt t="18802" x="3313113" y="1828800"/>
          <p14:tracePt t="18803" x="3275013" y="1803400"/>
          <p14:tracePt t="18804" x="3236913" y="1778000"/>
          <p14:tracePt t="18805" x="3211513" y="1765300"/>
          <p14:tracePt t="18806" x="3179763" y="1739900"/>
          <p14:tracePt t="18808" x="3103563" y="1695450"/>
          <p14:tracePt t="18809" x="3071813" y="1676400"/>
          <p14:tracePt t="18810" x="3027363" y="1651000"/>
          <p14:tracePt t="18811" x="2995613" y="1631950"/>
          <p14:tracePt t="18812" x="2968625" y="1612900"/>
          <p14:tracePt t="18813" x="2930525" y="1587500"/>
          <p14:tracePt t="18814" x="2892425" y="1568450"/>
          <p14:tracePt t="18815" x="2854325" y="1543050"/>
          <p14:tracePt t="18816" x="2809875" y="1524000"/>
          <p14:tracePt t="18817" x="2778125" y="1504950"/>
          <p14:tracePt t="18818" x="2752725" y="1490663"/>
          <p14:tracePt t="18819" x="2714625" y="1471613"/>
          <p14:tracePt t="18820" x="2676525" y="1452563"/>
          <p14:tracePt t="18821" x="2625725" y="1427163"/>
          <p14:tracePt t="18822" x="2587625" y="1408113"/>
          <p14:tracePt t="18823" x="2549525" y="1389063"/>
          <p14:tracePt t="18824" x="2503488" y="1370013"/>
          <p14:tracePt t="18825" x="2484438" y="1357313"/>
          <p14:tracePt t="18826" x="2452688" y="1338263"/>
          <p14:tracePt t="18827" x="2408238" y="1319213"/>
          <p14:tracePt t="18828" x="2370138" y="1300163"/>
          <p14:tracePt t="18829" x="2332038" y="1281113"/>
          <p14:tracePt t="18830" x="2300288" y="1262063"/>
          <p14:tracePt t="18831" x="2262188" y="1243013"/>
          <p14:tracePt t="18832" x="2236788" y="1236663"/>
          <p14:tracePt t="18833" x="2205038" y="1217613"/>
          <p14:tracePt t="18834" x="2166938" y="1198563"/>
          <p14:tracePt t="18835" x="2135188" y="1179513"/>
          <p14:tracePt t="18836" x="2103438" y="1160463"/>
          <p14:tracePt t="18837" x="2065338" y="1147763"/>
          <p14:tracePt t="18838" x="2032000" y="1135063"/>
          <p14:tracePt t="18839" x="2006600" y="1122363"/>
          <p14:tracePt t="18840" x="1981200" y="1109663"/>
          <p14:tracePt t="18841" x="1949450" y="1096963"/>
          <p14:tracePt t="18842" x="1917700" y="1084263"/>
          <p14:tracePt t="18843" x="1892300" y="1063625"/>
          <p14:tracePt t="18844" x="1860550" y="1050925"/>
          <p14:tracePt t="18845" x="1835150" y="1044575"/>
          <p14:tracePt t="18846" x="1822450" y="1038225"/>
          <p14:tracePt t="18847" x="1790700" y="1019175"/>
          <p14:tracePt t="18848" x="1765300" y="1012825"/>
          <p14:tracePt t="18849" x="1739900" y="1000125"/>
          <p14:tracePt t="18850" x="1714500" y="987425"/>
          <p14:tracePt t="18851" x="1695450" y="981075"/>
          <p14:tracePt t="18852" x="1670050" y="968375"/>
          <p14:tracePt t="18853" x="1657350" y="962025"/>
          <p14:tracePt t="18854" x="1638300" y="955675"/>
          <p14:tracePt t="18855" x="1619250" y="949325"/>
          <p14:tracePt t="18856" x="1598613" y="936625"/>
          <p14:tracePt t="18858" x="1560513" y="923925"/>
          <p14:tracePt t="18859" x="1535113" y="911225"/>
          <p14:tracePt t="18860" x="1528763" y="904875"/>
          <p14:tracePt t="18861" x="1509713" y="898525"/>
          <p14:tracePt t="18862" x="1497013" y="892175"/>
          <p14:tracePt t="18863" x="1477963" y="885825"/>
          <p14:tracePt t="18864" x="1465263" y="879475"/>
          <p14:tracePt t="18865" x="1452563" y="873125"/>
          <p14:tracePt t="18866" x="1433513" y="866775"/>
          <p14:tracePt t="18867" x="1427163" y="866775"/>
          <p14:tracePt t="18868" x="1414463" y="860425"/>
          <p14:tracePt t="18869" x="1401763" y="854075"/>
          <p14:tracePt t="18870" x="1389063" y="847725"/>
          <p14:tracePt t="18871" x="1376363" y="847725"/>
          <p14:tracePt t="18872" x="1370013" y="841375"/>
          <p14:tracePt t="18873" x="1357313" y="841375"/>
          <p14:tracePt t="18874" x="1350963" y="835025"/>
          <p14:tracePt t="18875" x="1338263" y="835025"/>
          <p14:tracePt t="18876" x="1331913" y="828675"/>
          <p14:tracePt t="18877" x="1319213" y="828675"/>
          <p14:tracePt t="18878" x="1306513" y="822325"/>
          <p14:tracePt t="18879" x="1300163" y="822325"/>
          <p14:tracePt t="18880" x="1293813" y="822325"/>
          <p14:tracePt t="18881" x="1287463" y="822325"/>
          <p14:tracePt t="18882" x="1281113" y="815975"/>
          <p14:tracePt t="18883" x="1268413" y="815975"/>
          <p14:tracePt t="18884" x="1262063" y="815975"/>
          <p14:tracePt t="18885" x="1255713" y="809625"/>
          <p14:tracePt t="18886" x="1249363" y="809625"/>
          <p14:tracePt t="18888" x="1243013" y="809625"/>
          <p14:tracePt t="18889" x="1236663" y="803275"/>
          <p14:tracePt t="18891" x="1223963" y="803275"/>
          <p14:tracePt t="18893" x="1217613" y="803275"/>
          <p14:tracePt t="18895" x="1211263" y="803275"/>
          <p14:tracePt t="18897" x="1204913" y="803275"/>
          <p14:tracePt t="18898" x="1204913" y="796925"/>
          <p14:tracePt t="18900" x="1198563" y="796925"/>
          <p14:tracePt t="18902" x="1192213" y="796925"/>
          <p14:tracePt t="18904" x="1185863" y="796925"/>
          <p14:tracePt t="18914" x="1179513" y="796925"/>
          <p14:tracePt t="18922" x="1173163" y="796925"/>
          <p14:tracePt t="18928" x="1166813" y="796925"/>
          <p14:tracePt t="18936" x="1160463" y="796925"/>
          <p14:tracePt t="18941" x="1154113" y="796925"/>
          <p14:tracePt t="18943" x="1147763" y="796925"/>
          <p14:tracePt t="18948" x="1139825" y="796925"/>
          <p14:tracePt t="18951" x="1133475" y="796925"/>
          <p14:tracePt t="18954" x="1127125" y="796925"/>
          <p14:tracePt t="18961" x="1120775" y="796925"/>
          <p14:tracePt t="19006" x="1120775" y="790575"/>
          <p14:tracePt t="19013" x="1120775" y="784225"/>
          <p14:tracePt t="19019" x="1120775" y="777875"/>
          <p14:tracePt t="19026" x="1120775" y="771525"/>
          <p14:tracePt t="19089" x="1127125" y="771525"/>
          <p14:tracePt t="19103" x="1133475" y="771525"/>
          <p14:tracePt t="19114" x="1139825" y="771525"/>
          <p14:tracePt t="19121" x="1147763" y="771525"/>
          <p14:tracePt t="19125" x="1154113" y="771525"/>
          <p14:tracePt t="19127" x="1160463" y="771525"/>
          <p14:tracePt t="19132" x="1166813" y="771525"/>
          <p14:tracePt t="19134" x="1166813" y="777875"/>
          <p14:tracePt t="19135" x="1173163" y="777875"/>
          <p14:tracePt t="19137" x="1179513" y="777875"/>
          <p14:tracePt t="19139" x="1185863" y="777875"/>
          <p14:tracePt t="19141" x="1192213" y="784225"/>
          <p14:tracePt t="19143" x="1198563" y="784225"/>
          <p14:tracePt t="19145" x="1204913" y="784225"/>
          <p14:tracePt t="19147" x="1211263" y="784225"/>
          <p14:tracePt t="19149" x="1217613" y="784225"/>
          <p14:tracePt t="19150" x="1223963" y="784225"/>
          <p14:tracePt t="19151" x="1230313" y="790575"/>
          <p14:tracePt t="19153" x="1236663" y="790575"/>
          <p14:tracePt t="19155" x="1243013" y="790575"/>
          <p14:tracePt t="19156" x="1249363" y="790575"/>
          <p14:tracePt t="19157" x="1249363" y="796925"/>
          <p14:tracePt t="19158" x="1255713" y="796925"/>
          <p14:tracePt t="19160" x="1262063" y="796925"/>
          <p14:tracePt t="19161" x="1268413" y="796925"/>
          <p14:tracePt t="19162" x="1268413" y="803275"/>
          <p14:tracePt t="19163" x="1274763" y="803275"/>
          <p14:tracePt t="19165" x="1281113" y="803275"/>
          <p14:tracePt t="19166" x="1287463" y="803275"/>
          <p14:tracePt t="19168" x="1293813" y="803275"/>
          <p14:tracePt t="19169" x="1300163" y="809625"/>
          <p14:tracePt t="19171" x="1306513" y="809625"/>
          <p14:tracePt t="19174" x="1312863" y="809625"/>
          <p14:tracePt t="19175" x="1319213" y="809625"/>
          <p14:tracePt t="19177" x="1325563" y="809625"/>
          <p14:tracePt t="19178" x="1325563" y="815975"/>
          <p14:tracePt t="19179" x="1331913" y="815975"/>
          <p14:tracePt t="19182" x="1338263" y="815975"/>
          <p14:tracePt t="19183" x="1344613" y="815975"/>
          <p14:tracePt t="19186" x="1350963" y="822325"/>
          <p14:tracePt t="19189" x="1357313" y="822325"/>
          <p14:tracePt t="19191" x="1363663" y="822325"/>
          <p14:tracePt t="19192" x="1363663" y="828675"/>
          <p14:tracePt t="19197" x="1370013" y="828675"/>
          <p14:tracePt t="19207" x="1376363" y="828675"/>
          <p14:tracePt t="19266" x="1376363" y="835025"/>
          <p14:tracePt t="19282" x="1376363" y="841375"/>
          <p14:tracePt t="19287" x="1370013" y="841375"/>
          <p14:tracePt t="19299" x="1370013" y="847725"/>
          <p14:tracePt t="20090" x="1376363" y="847725"/>
          <p14:tracePt t="20096" x="1382713" y="847725"/>
          <p14:tracePt t="20097" x="1389063" y="847725"/>
          <p14:tracePt t="20099" x="1395413" y="847725"/>
          <p14:tracePt t="20106" x="1408113" y="847725"/>
          <p14:tracePt t="20107" x="1414463" y="847725"/>
          <p14:tracePt t="20108" x="1420813" y="841375"/>
          <p14:tracePt t="20111" x="1427163" y="841375"/>
          <p14:tracePt t="20112" x="1433513" y="841375"/>
          <p14:tracePt t="20114" x="1439863" y="841375"/>
          <p14:tracePt t="20115" x="1446213" y="841375"/>
          <p14:tracePt t="20117" x="1452563" y="835025"/>
          <p14:tracePt t="20119" x="1458913" y="835025"/>
          <p14:tracePt t="20120" x="1465263" y="835025"/>
          <p14:tracePt t="20122" x="1471613" y="835025"/>
          <p14:tracePt t="20124" x="1477963" y="835025"/>
          <p14:tracePt t="20125" x="1484313" y="828675"/>
          <p14:tracePt t="20126" x="1490663" y="828675"/>
          <p14:tracePt t="20127" x="1497013" y="828675"/>
          <p14:tracePt t="20129" x="1503363" y="828675"/>
          <p14:tracePt t="20130" x="1509713" y="828675"/>
          <p14:tracePt t="20131" x="1516063" y="828675"/>
          <p14:tracePt t="20132" x="1522413" y="828675"/>
          <p14:tracePt t="20134" x="1528763" y="828675"/>
          <p14:tracePt t="20135" x="1535113" y="822325"/>
          <p14:tracePt t="20136" x="1541463" y="822325"/>
          <p14:tracePt t="20137" x="1554163" y="822325"/>
          <p14:tracePt t="20138" x="1560513" y="822325"/>
          <p14:tracePt t="20139" x="1566863" y="822325"/>
          <p14:tracePt t="20140" x="1573213" y="822325"/>
          <p14:tracePt t="20141" x="1579563" y="822325"/>
          <p14:tracePt t="20142" x="1585913" y="822325"/>
          <p14:tracePt t="20143" x="1592263" y="815975"/>
          <p14:tracePt t="20144" x="1606550" y="815975"/>
          <p14:tracePt t="20145" x="1612900" y="815975"/>
          <p14:tracePt t="20147" x="1631950" y="815975"/>
          <p14:tracePt t="20148" x="1638300" y="815975"/>
          <p14:tracePt t="20149" x="1644650" y="809625"/>
          <p14:tracePt t="20150" x="1651000" y="809625"/>
          <p14:tracePt t="20151" x="1663700" y="809625"/>
          <p14:tracePt t="20152" x="1670050" y="809625"/>
          <p14:tracePt t="20153" x="1676400" y="809625"/>
          <p14:tracePt t="20154" x="1682750" y="809625"/>
          <p14:tracePt t="20155" x="1695450" y="803275"/>
          <p14:tracePt t="20156" x="1708150" y="803275"/>
          <p14:tracePt t="20157" x="1714500" y="803275"/>
          <p14:tracePt t="20158" x="1720850" y="803275"/>
          <p14:tracePt t="20159" x="1733550" y="803275"/>
          <p14:tracePt t="20160" x="1739900" y="803275"/>
          <p14:tracePt t="20161" x="1746250" y="803275"/>
          <p14:tracePt t="20162" x="1752600" y="803275"/>
          <p14:tracePt t="20164" x="1765300" y="803275"/>
          <p14:tracePt t="20164" x="1771650" y="796925"/>
          <p14:tracePt t="20165" x="1784350" y="796925"/>
          <p14:tracePt t="20166" x="1790700" y="796925"/>
          <p14:tracePt t="20167" x="1797050" y="796925"/>
          <p14:tracePt t="20168" x="1803400" y="796925"/>
          <p14:tracePt t="20169" x="1816100" y="796925"/>
          <p14:tracePt t="20170" x="1822450" y="796925"/>
          <p14:tracePt t="20172" x="1835150" y="796925"/>
          <p14:tracePt t="20173" x="1841500" y="796925"/>
          <p14:tracePt t="20174" x="1847850" y="790575"/>
          <p14:tracePt t="20175" x="1854200" y="790575"/>
          <p14:tracePt t="20176" x="1866900" y="790575"/>
          <p14:tracePt t="20177" x="1873250" y="790575"/>
          <p14:tracePt t="20178" x="1879600" y="790575"/>
          <p14:tracePt t="20179" x="1885950" y="790575"/>
          <p14:tracePt t="20180" x="1898650" y="790575"/>
          <p14:tracePt t="20182" x="1905000" y="790575"/>
          <p14:tracePt t="20183" x="1917700" y="790575"/>
          <p14:tracePt t="20184" x="1924050" y="790575"/>
          <p14:tracePt t="20185" x="1930400" y="790575"/>
          <p14:tracePt t="20186" x="1936750" y="790575"/>
          <p14:tracePt t="20187" x="1943100" y="790575"/>
          <p14:tracePt t="20188" x="1949450" y="790575"/>
          <p14:tracePt t="20189" x="1955800" y="790575"/>
          <p14:tracePt t="20190" x="1962150" y="790575"/>
          <p14:tracePt t="20191" x="1968500" y="790575"/>
          <p14:tracePt t="20192" x="1974850" y="790575"/>
          <p14:tracePt t="20193" x="1981200" y="790575"/>
          <p14:tracePt t="20194" x="1987550" y="790575"/>
          <p14:tracePt t="20195" x="1993900" y="790575"/>
          <p14:tracePt t="20197" x="2012950" y="790575"/>
          <p14:tracePt t="20198" x="2019300" y="790575"/>
          <p14:tracePt t="20199" x="2025650" y="790575"/>
          <p14:tracePt t="20200" x="2032000" y="790575"/>
          <p14:tracePt t="20201" x="2038350" y="790575"/>
          <p14:tracePt t="20202" x="2044700" y="790575"/>
          <p14:tracePt t="20203" x="2051050" y="790575"/>
          <p14:tracePt t="20205" x="2065338" y="790575"/>
          <p14:tracePt t="20206" x="2071688" y="790575"/>
          <p14:tracePt t="20207" x="2078038" y="790575"/>
          <p14:tracePt t="20208" x="2084388" y="790575"/>
          <p14:tracePt t="20209" x="2090738" y="790575"/>
          <p14:tracePt t="20210" x="2103438" y="790575"/>
          <p14:tracePt t="20212" x="2109788" y="790575"/>
          <p14:tracePt t="20213" x="2122488" y="790575"/>
          <p14:tracePt t="20214" x="2135188" y="790575"/>
          <p14:tracePt t="20216" x="2141538" y="790575"/>
          <p14:tracePt t="20217" x="2147888" y="790575"/>
          <p14:tracePt t="20218" x="2160588" y="790575"/>
          <p14:tracePt t="20219" x="2173288" y="790575"/>
          <p14:tracePt t="20220" x="2179638" y="790575"/>
          <p14:tracePt t="20222" x="2192338" y="790575"/>
          <p14:tracePt t="20223" x="2198688" y="790575"/>
          <p14:tracePt t="20224" x="2211388" y="790575"/>
          <p14:tracePt t="20225" x="2217738" y="790575"/>
          <p14:tracePt t="20226" x="2230438" y="790575"/>
          <p14:tracePt t="20227" x="2236788" y="790575"/>
          <p14:tracePt t="20228" x="2249488" y="790575"/>
          <p14:tracePt t="20229" x="2255838" y="790575"/>
          <p14:tracePt t="20230" x="2268538" y="790575"/>
          <p14:tracePt t="20231" x="2274888" y="790575"/>
          <p14:tracePt t="20232" x="2287588" y="790575"/>
          <p14:tracePt t="20233" x="2300288" y="790575"/>
          <p14:tracePt t="20234" x="2312988" y="790575"/>
          <p14:tracePt t="20235" x="2319338" y="790575"/>
          <p14:tracePt t="20236" x="2325688" y="790575"/>
          <p14:tracePt t="20237" x="2344738" y="790575"/>
          <p14:tracePt t="20238" x="2351088" y="790575"/>
          <p14:tracePt t="20239" x="2370138" y="790575"/>
          <p14:tracePt t="20240" x="2376488" y="790575"/>
          <p14:tracePt t="20241" x="2389188" y="790575"/>
          <p14:tracePt t="20242" x="2408238" y="790575"/>
          <p14:tracePt t="20243" x="2414588" y="790575"/>
          <p14:tracePt t="20244" x="2427288" y="790575"/>
          <p14:tracePt t="20245" x="2439988" y="790575"/>
          <p14:tracePt t="20247" x="2471738" y="796925"/>
          <p14:tracePt t="20248" x="2478088" y="796925"/>
          <p14:tracePt t="20249" x="2490788" y="796925"/>
          <p14:tracePt t="20250" x="2503488" y="796925"/>
          <p14:tracePt t="20251" x="2517775" y="796925"/>
          <p14:tracePt t="20252" x="2536825" y="796925"/>
          <p14:tracePt t="20253" x="2555875" y="796925"/>
          <p14:tracePt t="20254" x="2568575" y="796925"/>
          <p14:tracePt t="20255" x="2587625" y="796925"/>
          <p14:tracePt t="20256" x="2600325" y="803275"/>
          <p14:tracePt t="20257" x="2613025" y="803275"/>
          <p14:tracePt t="20258" x="2632075" y="803275"/>
          <p14:tracePt t="20259" x="2644775" y="803275"/>
          <p14:tracePt t="20260" x="2663825" y="803275"/>
          <p14:tracePt t="20261" x="2682875" y="809625"/>
          <p14:tracePt t="20262" x="2701925" y="809625"/>
          <p14:tracePt t="20263" x="2714625" y="809625"/>
          <p14:tracePt t="20264" x="2727325" y="809625"/>
          <p14:tracePt t="20265" x="2746375" y="809625"/>
          <p14:tracePt t="20266" x="2765425" y="809625"/>
          <p14:tracePt t="20267" x="2778125" y="809625"/>
          <p14:tracePt t="20268" x="2803525" y="809625"/>
          <p14:tracePt t="20269" x="2822575" y="809625"/>
          <p14:tracePt t="20270" x="2828925" y="809625"/>
          <p14:tracePt t="20272" x="2860675" y="809625"/>
          <p14:tracePt t="20273" x="2886075" y="815975"/>
          <p14:tracePt t="20274" x="2898775" y="815975"/>
          <p14:tracePt t="20275" x="2917825" y="815975"/>
          <p14:tracePt t="20276" x="2930525" y="815975"/>
          <p14:tracePt t="20277" x="2949575" y="815975"/>
          <p14:tracePt t="20278" x="2962275" y="822325"/>
          <p14:tracePt t="20279" x="2982913" y="822325"/>
          <p14:tracePt t="20280" x="2995613" y="822325"/>
          <p14:tracePt t="20281" x="3008313" y="828675"/>
          <p14:tracePt t="20282" x="3033713" y="828675"/>
          <p14:tracePt t="20283" x="3040063" y="828675"/>
          <p14:tracePt t="20284" x="3052763" y="828675"/>
          <p14:tracePt t="20285" x="3071813" y="828675"/>
          <p14:tracePt t="20286" x="3084513" y="835025"/>
          <p14:tracePt t="20287" x="3097213" y="835025"/>
          <p14:tracePt t="20288" x="3116263" y="835025"/>
          <p14:tracePt t="20289" x="3128963" y="841375"/>
          <p14:tracePt t="20290" x="3135313" y="841375"/>
          <p14:tracePt t="20291" x="3154363" y="841375"/>
          <p14:tracePt t="20292" x="3160713" y="841375"/>
          <p14:tracePt t="20293" x="3179763" y="841375"/>
          <p14:tracePt t="20294" x="3192463" y="847725"/>
          <p14:tracePt t="20295" x="3205163" y="847725"/>
          <p14:tracePt t="20297" x="3224213" y="854075"/>
          <p14:tracePt t="20298" x="3236913" y="854075"/>
          <p14:tracePt t="20299" x="3249613" y="860425"/>
          <p14:tracePt t="20300" x="3255963" y="860425"/>
          <p14:tracePt t="20301" x="3275013" y="860425"/>
          <p14:tracePt t="20302" x="3281363" y="860425"/>
          <p14:tracePt t="20303" x="3294063" y="860425"/>
          <p14:tracePt t="20305" x="3306763" y="866775"/>
          <p14:tracePt t="20306" x="3319463" y="866775"/>
          <p14:tracePt t="20307" x="3332163" y="866775"/>
          <p14:tracePt t="20308" x="3338513" y="873125"/>
          <p14:tracePt t="20309" x="3351213" y="873125"/>
          <p14:tracePt t="20310" x="3363913" y="873125"/>
          <p14:tracePt t="20311" x="3370263" y="873125"/>
          <p14:tracePt t="20312" x="3376613" y="879475"/>
          <p14:tracePt t="20313" x="3382963" y="879475"/>
          <p14:tracePt t="20314" x="3395663" y="879475"/>
          <p14:tracePt t="20315" x="3402013" y="879475"/>
          <p14:tracePt t="20316" x="3408363" y="879475"/>
          <p14:tracePt t="20317" x="3414713" y="885825"/>
          <p14:tracePt t="20318" x="3421063" y="885825"/>
          <p14:tracePt t="20319" x="3427413" y="885825"/>
          <p14:tracePt t="20320" x="3441700" y="885825"/>
          <p14:tracePt t="20322" x="3460750" y="898525"/>
          <p14:tracePt t="20323" x="3467100" y="898525"/>
          <p14:tracePt t="20324" x="3473450" y="898525"/>
          <p14:tracePt t="20325" x="3479800" y="898525"/>
          <p14:tracePt t="20326" x="3486150" y="904875"/>
          <p14:tracePt t="20327" x="3492500" y="904875"/>
          <p14:tracePt t="20328" x="3498850" y="904875"/>
          <p14:tracePt t="20329" x="3505200" y="904875"/>
          <p14:tracePt t="20330" x="3511550" y="904875"/>
          <p14:tracePt t="20331" x="3517900" y="904875"/>
          <p14:tracePt t="20332" x="3524250" y="911225"/>
          <p14:tracePt t="20333" x="3530600" y="911225"/>
          <p14:tracePt t="20334" x="3536950" y="911225"/>
          <p14:tracePt t="20335" x="3543300" y="917575"/>
          <p14:tracePt t="20336" x="3549650" y="917575"/>
          <p14:tracePt t="20337" x="3556000" y="917575"/>
          <p14:tracePt t="20339" x="3562350" y="917575"/>
          <p14:tracePt t="20340" x="3568700" y="917575"/>
          <p14:tracePt t="20341" x="3575050" y="917575"/>
          <p14:tracePt t="20342" x="3581400" y="923925"/>
          <p14:tracePt t="20343" x="3587750" y="923925"/>
          <p14:tracePt t="20345" x="3594100" y="923925"/>
          <p14:tracePt t="20347" x="3606800" y="923925"/>
          <p14:tracePt t="20349" x="3613150" y="930275"/>
          <p14:tracePt t="20350" x="3619500" y="930275"/>
          <p14:tracePt t="20352" x="3625850" y="930275"/>
          <p14:tracePt t="20353" x="3632200" y="930275"/>
          <p14:tracePt t="20354" x="3638550" y="936625"/>
          <p14:tracePt t="20356" x="3644900" y="936625"/>
          <p14:tracePt t="20357" x="3651250" y="936625"/>
          <p14:tracePt t="20359" x="3657600" y="936625"/>
          <p14:tracePt t="20360" x="3663950" y="936625"/>
          <p14:tracePt t="20361" x="3670300" y="942975"/>
          <p14:tracePt t="20363" x="3676650" y="942975"/>
          <p14:tracePt t="20364" x="3683000" y="942975"/>
          <p14:tracePt t="20365" x="3689350" y="942975"/>
          <p14:tracePt t="20366" x="3689350" y="949325"/>
          <p14:tracePt t="20367" x="3695700" y="949325"/>
          <p14:tracePt t="20368" x="3702050" y="949325"/>
          <p14:tracePt t="20369" x="3708400" y="949325"/>
          <p14:tracePt t="20370" x="3714750" y="949325"/>
          <p14:tracePt t="20371" x="3721100" y="949325"/>
          <p14:tracePt t="20373" x="3727450" y="955675"/>
          <p14:tracePt t="20374" x="3733800" y="955675"/>
          <p14:tracePt t="20375" x="3740150" y="955675"/>
          <p14:tracePt t="20376" x="3746500" y="955675"/>
          <p14:tracePt t="20378" x="3752850" y="955675"/>
          <p14:tracePt t="20380" x="3759200" y="955675"/>
          <p14:tracePt t="20381" x="3765550" y="955675"/>
          <p14:tracePt t="20382" x="3771900" y="955675"/>
          <p14:tracePt t="20383" x="3778250" y="955675"/>
          <p14:tracePt t="20384" x="3784600" y="955675"/>
          <p14:tracePt t="20385" x="3790950" y="962025"/>
          <p14:tracePt t="20386" x="3797300" y="962025"/>
          <p14:tracePt t="20388" x="3803650" y="962025"/>
          <p14:tracePt t="20389" x="3810000" y="962025"/>
          <p14:tracePt t="20391" x="3816350" y="962025"/>
          <p14:tracePt t="20392" x="3822700" y="962025"/>
          <p14:tracePt t="20393" x="3829050" y="962025"/>
          <p14:tracePt t="20394" x="3835400" y="962025"/>
          <p14:tracePt t="20395" x="3841750" y="962025"/>
          <p14:tracePt t="20397" x="3848100" y="962025"/>
          <p14:tracePt t="20398" x="3854450" y="962025"/>
          <p14:tracePt t="20400" x="3860800" y="962025"/>
          <p14:tracePt t="20401" x="3867150" y="962025"/>
          <p14:tracePt t="20403" x="3873500" y="962025"/>
          <p14:tracePt t="20405" x="3879850" y="962025"/>
          <p14:tracePt t="20406" x="3887788" y="962025"/>
          <p14:tracePt t="20408" x="3894138" y="962025"/>
          <p14:tracePt t="20410" x="3900488" y="962025"/>
          <p14:tracePt t="20412" x="3906838" y="962025"/>
          <p14:tracePt t="20414" x="3913188" y="962025"/>
          <p14:tracePt t="20415" x="3919538" y="962025"/>
          <p14:tracePt t="20418" x="3925888" y="962025"/>
          <p14:tracePt t="20420" x="3932238" y="962025"/>
          <p14:tracePt t="20423" x="3938588" y="962025"/>
          <p14:tracePt t="20425" x="3944938" y="962025"/>
          <p14:tracePt t="20427" x="3951288" y="962025"/>
          <p14:tracePt t="20430" x="3957638" y="962025"/>
          <p14:tracePt t="20432" x="3963988" y="955675"/>
          <p14:tracePt t="20434" x="3970338" y="955675"/>
          <p14:tracePt t="20438" x="3976688" y="955675"/>
          <p14:tracePt t="20439" x="3976688" y="949325"/>
          <p14:tracePt t="20441" x="3983038" y="949325"/>
          <p14:tracePt t="20444" x="3989388" y="949325"/>
          <p14:tracePt t="20445" x="3989388" y="942975"/>
          <p14:tracePt t="20447" x="3995738" y="942975"/>
          <p14:tracePt t="20450" x="4002088" y="936625"/>
          <p14:tracePt t="20453" x="4008438" y="936625"/>
          <p14:tracePt t="20455" x="4008438" y="930275"/>
          <p14:tracePt t="20459" x="4014788" y="930275"/>
          <p14:tracePt t="20460" x="4014788" y="923925"/>
          <p14:tracePt t="20464" x="4014788" y="917575"/>
          <p14:tracePt t="20465" x="4021138" y="917575"/>
          <p14:tracePt t="20467" x="4021138" y="911225"/>
          <p14:tracePt t="20471" x="4027488" y="911225"/>
          <p14:tracePt t="20472" x="4027488" y="904875"/>
          <p14:tracePt t="20474" x="4027488" y="898525"/>
          <p14:tracePt t="20477" x="4027488" y="892175"/>
          <p14:tracePt t="20481" x="4027488" y="885825"/>
          <p14:tracePt t="20483" x="4027488" y="879475"/>
          <p14:tracePt t="20485" x="4027488" y="873125"/>
          <p14:tracePt t="20488" x="4027488" y="866775"/>
          <p14:tracePt t="20489" x="4027488" y="860425"/>
          <p14:tracePt t="20491" x="4027488" y="854075"/>
          <p14:tracePt t="20493" x="4027488" y="847725"/>
          <p14:tracePt t="20494" x="4027488" y="841375"/>
          <p14:tracePt t="20496" x="4027488" y="835025"/>
          <p14:tracePt t="20497" x="4027488" y="828675"/>
          <p14:tracePt t="20499" x="4027488" y="822325"/>
          <p14:tracePt t="20500" x="4027488" y="815975"/>
          <p14:tracePt t="20502" x="4027488" y="809625"/>
          <p14:tracePt t="20503" x="4027488" y="803275"/>
          <p14:tracePt t="20505" x="4027488" y="796925"/>
          <p14:tracePt t="20507" x="4027488" y="790575"/>
          <p14:tracePt t="20508" x="4027488" y="784225"/>
          <p14:tracePt t="20509" x="4021138" y="777875"/>
          <p14:tracePt t="20510" x="4021138" y="771525"/>
          <p14:tracePt t="20512" x="4014788" y="765175"/>
          <p14:tracePt t="20513" x="4014788" y="758825"/>
          <p14:tracePt t="20514" x="4014788" y="752475"/>
          <p14:tracePt t="20515" x="4008438" y="752475"/>
          <p14:tracePt t="20516" x="4008438" y="746125"/>
          <p14:tracePt t="20517" x="4002088" y="739775"/>
          <p14:tracePt t="20518" x="4002088" y="733425"/>
          <p14:tracePt t="20519" x="3995738" y="727075"/>
          <p14:tracePt t="20520" x="3995738" y="720725"/>
          <p14:tracePt t="20521" x="3989388" y="720725"/>
          <p14:tracePt t="20522" x="3983038" y="708025"/>
          <p14:tracePt t="20524" x="3976688" y="701675"/>
          <p14:tracePt t="20525" x="3970338" y="695325"/>
          <p14:tracePt t="20526" x="3970338" y="682625"/>
          <p14:tracePt t="20527" x="3963988" y="676275"/>
          <p14:tracePt t="20528" x="3957638" y="669925"/>
          <p14:tracePt t="20529" x="3951288" y="663575"/>
          <p14:tracePt t="20530" x="3944938" y="657225"/>
          <p14:tracePt t="20531" x="3938588" y="650875"/>
          <p14:tracePt t="20532" x="3932238" y="644525"/>
          <p14:tracePt t="20533" x="3925888" y="636588"/>
          <p14:tracePt t="20534" x="3919538" y="630238"/>
          <p14:tracePt t="20535" x="3913188" y="617538"/>
          <p14:tracePt t="20536" x="3906838" y="611188"/>
          <p14:tracePt t="20537" x="3900488" y="611188"/>
          <p14:tracePt t="20538" x="3887788" y="598488"/>
          <p14:tracePt t="20539" x="3879850" y="592138"/>
          <p14:tracePt t="20540" x="3873500" y="585788"/>
          <p14:tracePt t="20541" x="3867150" y="573088"/>
          <p14:tracePt t="20542" x="3854450" y="566738"/>
          <p14:tracePt t="20543" x="3841750" y="560388"/>
          <p14:tracePt t="20544" x="3835400" y="554038"/>
          <p14:tracePt t="20545" x="3829050" y="547688"/>
          <p14:tracePt t="20546" x="3816350" y="534988"/>
          <p14:tracePt t="20547" x="3810000" y="528638"/>
          <p14:tracePt t="20548" x="3797300" y="522288"/>
          <p14:tracePt t="20549" x="3784600" y="509588"/>
          <p14:tracePt t="20550" x="3778250" y="509588"/>
          <p14:tracePt t="20551" x="3765550" y="496888"/>
          <p14:tracePt t="20552" x="3752850" y="490538"/>
          <p14:tracePt t="20553" x="3746500" y="477838"/>
          <p14:tracePt t="20554" x="3733800" y="471488"/>
          <p14:tracePt t="20555" x="3714750" y="458788"/>
          <p14:tracePt t="20556" x="3708400" y="452438"/>
          <p14:tracePt t="20557" x="3702050" y="446088"/>
          <p14:tracePt t="20558" x="3683000" y="439738"/>
          <p14:tracePt t="20559" x="3676650" y="433388"/>
          <p14:tracePt t="20560" x="3657600" y="420688"/>
          <p14:tracePt t="20561" x="3644900" y="407988"/>
          <p14:tracePt t="20563" x="3613150" y="395288"/>
          <p14:tracePt t="20564" x="3606800" y="388938"/>
          <p14:tracePt t="20565" x="3587750" y="382588"/>
          <p14:tracePt t="20566" x="3575050" y="369888"/>
          <p14:tracePt t="20567" x="3556000" y="363538"/>
          <p14:tracePt t="20568" x="3543300" y="350838"/>
          <p14:tracePt t="20569" x="3524250" y="344488"/>
          <p14:tracePt t="20570" x="3511550" y="338138"/>
          <p14:tracePt t="20571" x="3498850" y="331788"/>
          <p14:tracePt t="20572" x="3486150" y="319088"/>
          <p14:tracePt t="20573" x="3460750" y="312738"/>
          <p14:tracePt t="20574" x="3448050" y="306388"/>
          <p14:tracePt t="20575" x="3427413" y="293688"/>
          <p14:tracePt t="20576" x="3408363" y="287338"/>
          <p14:tracePt t="20577" x="3389313" y="280988"/>
          <p14:tracePt t="20578" x="3382963" y="274638"/>
          <p14:tracePt t="20579" x="3357563" y="268288"/>
          <p14:tracePt t="20580" x="3344863" y="261938"/>
          <p14:tracePt t="20581" x="3325813" y="249238"/>
          <p14:tracePt t="20582" x="3306763" y="242888"/>
          <p14:tracePt t="20583" x="3287713" y="236538"/>
          <p14:tracePt t="20584" x="3268663" y="230188"/>
          <p14:tracePt t="20585" x="3262313" y="223838"/>
          <p14:tracePt t="20586" x="3243263" y="217488"/>
          <p14:tracePt t="20587" x="3224213" y="209550"/>
          <p14:tracePt t="20588" x="3205163" y="203200"/>
          <p14:tracePt t="20589" x="3186113" y="196850"/>
          <p14:tracePt t="20590" x="3167063" y="184150"/>
          <p14:tracePt t="20591" x="3148013" y="184150"/>
          <p14:tracePt t="20592" x="3135313" y="177800"/>
          <p14:tracePt t="20593" x="3122613" y="171450"/>
          <p14:tracePt t="20594" x="3097213" y="165100"/>
          <p14:tracePt t="20595" x="3084513" y="165100"/>
          <p14:tracePt t="20596" x="3071813" y="158750"/>
          <p14:tracePt t="20597" x="3046413" y="152400"/>
          <p14:tracePt t="20598" x="3033713" y="146050"/>
          <p14:tracePt t="20599" x="3021013" y="139700"/>
          <p14:tracePt t="20600" x="3008313" y="139700"/>
          <p14:tracePt t="20601" x="2995613" y="133350"/>
          <p14:tracePt t="20602" x="2976563" y="127000"/>
          <p14:tracePt t="20603" x="2955925" y="120650"/>
          <p14:tracePt t="20604" x="2943225" y="114300"/>
          <p14:tracePt t="20605" x="2936875" y="114300"/>
          <p14:tracePt t="20606" x="2917825" y="114300"/>
          <p14:tracePt t="20607" x="2905125" y="107950"/>
          <p14:tracePt t="20608" x="2892425" y="107950"/>
          <p14:tracePt t="20609" x="2873375" y="101600"/>
          <p14:tracePt t="20610" x="2867025" y="101600"/>
          <p14:tracePt t="20611" x="2847975" y="95250"/>
          <p14:tracePt t="20613" x="2828925" y="95250"/>
          <p14:tracePt t="20614" x="2816225" y="88900"/>
          <p14:tracePt t="20615" x="2803525" y="82550"/>
          <p14:tracePt t="20616" x="2790825" y="82550"/>
          <p14:tracePt t="20617" x="2778125" y="82550"/>
          <p14:tracePt t="20618" x="2765425" y="82550"/>
          <p14:tracePt t="20619" x="2759075" y="76200"/>
          <p14:tracePt t="20620" x="2746375" y="76200"/>
          <p14:tracePt t="20621" x="2733675" y="76200"/>
          <p14:tracePt t="20622" x="2727325" y="76200"/>
          <p14:tracePt t="20623" x="2714625" y="69850"/>
          <p14:tracePt t="20624" x="2701925" y="69850"/>
          <p14:tracePt t="20625" x="2689225" y="69850"/>
          <p14:tracePt t="20626" x="2682875" y="69850"/>
          <p14:tracePt t="20627" x="2670175" y="69850"/>
          <p14:tracePt t="20628" x="2663825" y="63500"/>
          <p14:tracePt t="20629" x="2651125" y="63500"/>
          <p14:tracePt t="20630" x="2644775" y="63500"/>
          <p14:tracePt t="20631" x="2638425" y="63500"/>
          <p14:tracePt t="20632" x="2625725" y="63500"/>
          <p14:tracePt t="20633" x="2619375" y="63500"/>
          <p14:tracePt t="20634" x="2606675" y="63500"/>
          <p14:tracePt t="20635" x="2600325" y="63500"/>
          <p14:tracePt t="20636" x="2587625" y="57150"/>
          <p14:tracePt t="20638" x="2574925" y="57150"/>
          <p14:tracePt t="20639" x="2562225" y="57150"/>
          <p14:tracePt t="20641" x="2549525" y="57150"/>
          <p14:tracePt t="20642" x="2543175" y="57150"/>
          <p14:tracePt t="20643" x="2536825" y="57150"/>
          <p14:tracePt t="20644" x="2524125" y="57150"/>
          <p14:tracePt t="20645" x="2509838" y="57150"/>
          <p14:tracePt t="20646" x="2503488" y="57150"/>
          <p14:tracePt t="20647" x="2497138" y="57150"/>
          <p14:tracePt t="20648" x="2490788" y="57150"/>
          <p14:tracePt t="20649" x="2484438" y="57150"/>
          <p14:tracePt t="20650" x="2478088" y="57150"/>
          <p14:tracePt t="20651" x="2465388" y="57150"/>
          <p14:tracePt t="20652" x="2459038" y="57150"/>
          <p14:tracePt t="20653" x="2452688" y="57150"/>
          <p14:tracePt t="20654" x="2446338" y="57150"/>
          <p14:tracePt t="20655" x="2439988" y="57150"/>
          <p14:tracePt t="20656" x="2433638" y="57150"/>
          <p14:tracePt t="20657" x="2427288" y="57150"/>
          <p14:tracePt t="20658" x="2414588" y="57150"/>
          <p14:tracePt t="20659" x="2408238" y="57150"/>
          <p14:tracePt t="20660" x="2401888" y="57150"/>
          <p14:tracePt t="20661" x="2395538" y="57150"/>
          <p14:tracePt t="20663" x="2382838" y="57150"/>
          <p14:tracePt t="20664" x="2376488" y="57150"/>
          <p14:tracePt t="20665" x="2370138" y="57150"/>
          <p14:tracePt t="20666" x="2357438" y="57150"/>
          <p14:tracePt t="20668" x="2351088" y="57150"/>
          <p14:tracePt t="20669" x="2338388" y="57150"/>
          <p14:tracePt t="20670" x="2332038" y="57150"/>
          <p14:tracePt t="20671" x="2325688" y="57150"/>
          <p14:tracePt t="20672" x="2319338" y="57150"/>
          <p14:tracePt t="20673" x="2306638" y="57150"/>
          <p14:tracePt t="20675" x="2293938" y="57150"/>
          <p14:tracePt t="20676" x="2287588" y="57150"/>
          <p14:tracePt t="20677" x="2281238" y="57150"/>
          <p14:tracePt t="20678" x="2274888" y="63500"/>
          <p14:tracePt t="20679" x="2262188" y="63500"/>
          <p14:tracePt t="20680" x="2255838" y="63500"/>
          <p14:tracePt t="20681" x="2249488" y="63500"/>
          <p14:tracePt t="20682" x="2243138" y="69850"/>
          <p14:tracePt t="20683" x="2230438" y="69850"/>
          <p14:tracePt t="20684" x="2217738" y="69850"/>
          <p14:tracePt t="20685" x="2211388" y="69850"/>
          <p14:tracePt t="20686" x="2205038" y="69850"/>
          <p14:tracePt t="20688" x="2185988" y="76200"/>
          <p14:tracePt t="20689" x="2173288" y="76200"/>
          <p14:tracePt t="20690" x="2166938" y="76200"/>
          <p14:tracePt t="20691" x="2154238" y="82550"/>
          <p14:tracePt t="20692" x="2147888" y="82550"/>
          <p14:tracePt t="20693" x="2135188" y="82550"/>
          <p14:tracePt t="20694" x="2128838" y="88900"/>
          <p14:tracePt t="20695" x="2116138" y="88900"/>
          <p14:tracePt t="20696" x="2109788" y="88900"/>
          <p14:tracePt t="20697" x="2097088" y="95250"/>
          <p14:tracePt t="20698" x="2084388" y="95250"/>
          <p14:tracePt t="20699" x="2071688" y="95250"/>
          <p14:tracePt t="20700" x="2065338" y="95250"/>
          <p14:tracePt t="20701" x="2051050" y="101600"/>
          <p14:tracePt t="20702" x="2044700" y="101600"/>
          <p14:tracePt t="20703" x="2032000" y="107950"/>
          <p14:tracePt t="20704" x="2025650" y="107950"/>
          <p14:tracePt t="20705" x="2012950" y="114300"/>
          <p14:tracePt t="20706" x="2000250" y="114300"/>
          <p14:tracePt t="20707" x="1993900" y="114300"/>
          <p14:tracePt t="20708" x="1987550" y="120650"/>
          <p14:tracePt t="20709" x="1968500" y="120650"/>
          <p14:tracePt t="20710" x="1962150" y="120650"/>
          <p14:tracePt t="20711" x="1949450" y="127000"/>
          <p14:tracePt t="20713" x="1930400" y="127000"/>
          <p14:tracePt t="20714" x="1917700" y="133350"/>
          <p14:tracePt t="20715" x="1911350" y="133350"/>
          <p14:tracePt t="20716" x="1905000" y="133350"/>
          <p14:tracePt t="20717" x="1892300" y="133350"/>
          <p14:tracePt t="20718" x="1879600" y="139700"/>
          <p14:tracePt t="20719" x="1873250" y="146050"/>
          <p14:tracePt t="20720" x="1860550" y="146050"/>
          <p14:tracePt t="20721" x="1854200" y="146050"/>
          <p14:tracePt t="20722" x="1847850" y="146050"/>
          <p14:tracePt t="20723" x="1835150" y="152400"/>
          <p14:tracePt t="20725" x="1822450" y="152400"/>
          <p14:tracePt t="20726" x="1809750" y="152400"/>
          <p14:tracePt t="20727" x="1803400" y="158750"/>
          <p14:tracePt t="20728" x="1797050" y="158750"/>
          <p14:tracePt t="20729" x="1790700" y="158750"/>
          <p14:tracePt t="20730" x="1784350" y="158750"/>
          <p14:tracePt t="20731" x="1771650" y="165100"/>
          <p14:tracePt t="20732" x="1765300" y="165100"/>
          <p14:tracePt t="20733" x="1752600" y="165100"/>
          <p14:tracePt t="20734" x="1746250" y="171450"/>
          <p14:tracePt t="20735" x="1739900" y="171450"/>
          <p14:tracePt t="20736" x="1733550" y="171450"/>
          <p14:tracePt t="20737" x="1727200" y="171450"/>
          <p14:tracePt t="20738" x="1720850" y="177800"/>
          <p14:tracePt t="20739" x="1708150" y="177800"/>
          <p14:tracePt t="20740" x="1701800" y="177800"/>
          <p14:tracePt t="20741" x="1695450" y="177800"/>
          <p14:tracePt t="20742" x="1689100" y="184150"/>
          <p14:tracePt t="20743" x="1682750" y="184150"/>
          <p14:tracePt t="20744" x="1670050" y="184150"/>
          <p14:tracePt t="20746" x="1651000" y="190500"/>
          <p14:tracePt t="20747" x="1644650" y="190500"/>
          <p14:tracePt t="20748" x="1638300" y="196850"/>
          <p14:tracePt t="20749" x="1631950" y="196850"/>
          <p14:tracePt t="20750" x="1625600" y="196850"/>
          <p14:tracePt t="20751" x="1619250" y="203200"/>
          <p14:tracePt t="20752" x="1612900" y="203200"/>
          <p14:tracePt t="20753" x="1598613" y="209550"/>
          <p14:tracePt t="20754" x="1592263" y="209550"/>
          <p14:tracePt t="20755" x="1579563" y="209550"/>
          <p14:tracePt t="20756" x="1573213" y="217488"/>
          <p14:tracePt t="20757" x="1566863" y="217488"/>
          <p14:tracePt t="20758" x="1560513" y="217488"/>
          <p14:tracePt t="20759" x="1554163" y="223838"/>
          <p14:tracePt t="20760" x="1547813" y="223838"/>
          <p14:tracePt t="20761" x="1541463" y="230188"/>
          <p14:tracePt t="20762" x="1535113" y="230188"/>
          <p14:tracePt t="20763" x="1528763" y="230188"/>
          <p14:tracePt t="20764" x="1522413" y="236538"/>
          <p14:tracePt t="20765" x="1516063" y="236538"/>
          <p14:tracePt t="20766" x="1509713" y="242888"/>
          <p14:tracePt t="20767" x="1497013" y="242888"/>
          <p14:tracePt t="20768" x="1490663" y="249238"/>
          <p14:tracePt t="20769" x="1484313" y="249238"/>
          <p14:tracePt t="20771" x="1471613" y="255588"/>
          <p14:tracePt t="20772" x="1465263" y="255588"/>
          <p14:tracePt t="20773" x="1458913" y="261938"/>
          <p14:tracePt t="20774" x="1452563" y="261938"/>
          <p14:tracePt t="20775" x="1446213" y="268288"/>
          <p14:tracePt t="20776" x="1439863" y="268288"/>
          <p14:tracePt t="20777" x="1433513" y="274638"/>
          <p14:tracePt t="20779" x="1427163" y="280988"/>
          <p14:tracePt t="20780" x="1420813" y="280988"/>
          <p14:tracePt t="20781" x="1414463" y="287338"/>
          <p14:tracePt t="20782" x="1408113" y="287338"/>
          <p14:tracePt t="20783" x="1395413" y="293688"/>
          <p14:tracePt t="20785" x="1389063" y="300038"/>
          <p14:tracePt t="20786" x="1382713" y="300038"/>
          <p14:tracePt t="20787" x="1376363" y="306388"/>
          <p14:tracePt t="20788" x="1370013" y="306388"/>
          <p14:tracePt t="20789" x="1363663" y="312738"/>
          <p14:tracePt t="20791" x="1357313" y="319088"/>
          <p14:tracePt t="20792" x="1350963" y="319088"/>
          <p14:tracePt t="20793" x="1344613" y="325438"/>
          <p14:tracePt t="20794" x="1338263" y="331788"/>
          <p14:tracePt t="20795" x="1331913" y="331788"/>
          <p14:tracePt t="20796" x="1319213" y="338138"/>
          <p14:tracePt t="20797" x="1319213" y="344488"/>
          <p14:tracePt t="20798" x="1312863" y="344488"/>
          <p14:tracePt t="20799" x="1306513" y="350838"/>
          <p14:tracePt t="20800" x="1300163" y="357188"/>
          <p14:tracePt t="20801" x="1293813" y="357188"/>
          <p14:tracePt t="20802" x="1287463" y="363538"/>
          <p14:tracePt t="20803" x="1281113" y="369888"/>
          <p14:tracePt t="20804" x="1274763" y="369888"/>
          <p14:tracePt t="20805" x="1268413" y="376238"/>
          <p14:tracePt t="20806" x="1262063" y="382588"/>
          <p14:tracePt t="20807" x="1255713" y="388938"/>
          <p14:tracePt t="20808" x="1249363" y="388938"/>
          <p14:tracePt t="20809" x="1243013" y="395288"/>
          <p14:tracePt t="20810" x="1236663" y="401638"/>
          <p14:tracePt t="20812" x="1230313" y="407988"/>
          <p14:tracePt t="20813" x="1223963" y="414338"/>
          <p14:tracePt t="20814" x="1217613" y="420688"/>
          <p14:tracePt t="20815" x="1211263" y="420688"/>
          <p14:tracePt t="20816" x="1204913" y="427038"/>
          <p14:tracePt t="20817" x="1198563" y="427038"/>
          <p14:tracePt t="20818" x="1192213" y="433388"/>
          <p14:tracePt t="20819" x="1185863" y="439738"/>
          <p14:tracePt t="20821" x="1173163" y="446088"/>
          <p14:tracePt t="20822" x="1166813" y="452438"/>
          <p14:tracePt t="20823" x="1160463" y="458788"/>
          <p14:tracePt t="20825" x="1154113" y="465138"/>
          <p14:tracePt t="20826" x="1147763" y="471488"/>
          <p14:tracePt t="20827" x="1139825" y="477838"/>
          <p14:tracePt t="20828" x="1133475" y="477838"/>
          <p14:tracePt t="20829" x="1127125" y="484188"/>
          <p14:tracePt t="20830" x="1120775" y="490538"/>
          <p14:tracePt t="20832" x="1114425" y="496888"/>
          <p14:tracePt t="20833" x="1108075" y="503238"/>
          <p14:tracePt t="20834" x="1101725" y="509588"/>
          <p14:tracePt t="20836" x="1095375" y="515938"/>
          <p14:tracePt t="20837" x="1089025" y="522288"/>
          <p14:tracePt t="20838" x="1089025" y="528638"/>
          <p14:tracePt t="20839" x="1082675" y="528638"/>
          <p14:tracePt t="20840" x="1076325" y="534988"/>
          <p14:tracePt t="20841" x="1069975" y="541338"/>
          <p14:tracePt t="20842" x="1069975" y="547688"/>
          <p14:tracePt t="20843" x="1063625" y="547688"/>
          <p14:tracePt t="20844" x="1057275" y="554038"/>
          <p14:tracePt t="20846" x="1057275" y="560388"/>
          <p14:tracePt t="20847" x="1050925" y="566738"/>
          <p14:tracePt t="20848" x="1044575" y="566738"/>
          <p14:tracePt t="20849" x="1044575" y="573088"/>
          <p14:tracePt t="20850" x="1038225" y="579438"/>
          <p14:tracePt t="20851" x="1038225" y="585788"/>
          <p14:tracePt t="20852" x="1031875" y="585788"/>
          <p14:tracePt t="20853" x="1031875" y="592138"/>
          <p14:tracePt t="20854" x="1025525" y="598488"/>
          <p14:tracePt t="20855" x="1025525" y="604838"/>
          <p14:tracePt t="20856" x="1019175" y="604838"/>
          <p14:tracePt t="20857" x="1012825" y="611188"/>
          <p14:tracePt t="20858" x="1012825" y="617538"/>
          <p14:tracePt t="20859" x="1006475" y="617538"/>
          <p14:tracePt t="20861" x="1006475" y="623888"/>
          <p14:tracePt t="20862" x="1000125" y="630238"/>
          <p14:tracePt t="20863" x="1000125" y="636588"/>
          <p14:tracePt t="20864" x="993775" y="636588"/>
          <p14:tracePt t="20865" x="993775" y="644525"/>
          <p14:tracePt t="20866" x="987425" y="644525"/>
          <p14:tracePt t="20867" x="987425" y="650875"/>
          <p14:tracePt t="20869" x="981075" y="657225"/>
          <p14:tracePt t="20871" x="974725" y="663575"/>
          <p14:tracePt t="20872" x="974725" y="669925"/>
          <p14:tracePt t="20874" x="968375" y="676275"/>
          <p14:tracePt t="20876" x="962025" y="682625"/>
          <p14:tracePt t="20877" x="962025" y="688975"/>
          <p14:tracePt t="20878" x="962025" y="695325"/>
          <p14:tracePt t="20879" x="955675" y="695325"/>
          <p14:tracePt t="20881" x="955675" y="701675"/>
          <p14:tracePt t="20882" x="955675" y="708025"/>
          <p14:tracePt t="20883" x="949325" y="708025"/>
          <p14:tracePt t="20884" x="949325" y="714375"/>
          <p14:tracePt t="20885" x="949325" y="720725"/>
          <p14:tracePt t="20886" x="942975" y="720725"/>
          <p14:tracePt t="20888" x="936625" y="727075"/>
          <p14:tracePt t="20889" x="936625" y="733425"/>
          <p14:tracePt t="20891" x="936625" y="739775"/>
          <p14:tracePt t="20893" x="936625" y="746125"/>
          <p14:tracePt t="20894" x="930275" y="746125"/>
          <p14:tracePt t="20895" x="930275" y="752475"/>
          <p14:tracePt t="20897" x="930275" y="758825"/>
          <p14:tracePt t="20898" x="923925" y="758825"/>
          <p14:tracePt t="20899" x="923925" y="765175"/>
          <p14:tracePt t="20900" x="923925" y="771525"/>
          <p14:tracePt t="20903" x="917575" y="777875"/>
          <p14:tracePt t="20905" x="917575" y="784225"/>
          <p14:tracePt t="20907" x="917575" y="790575"/>
          <p14:tracePt t="20910" x="917575" y="796925"/>
          <p14:tracePt t="20912" x="917575" y="803275"/>
          <p14:tracePt t="20915" x="917575" y="809625"/>
          <p14:tracePt t="20917" x="917575" y="815975"/>
          <p14:tracePt t="20918" x="911225" y="815975"/>
          <p14:tracePt t="20919" x="911225" y="822325"/>
          <p14:tracePt t="20923" x="911225" y="828675"/>
          <p14:tracePt t="20925" x="911225" y="835025"/>
          <p14:tracePt t="20927" x="911225" y="841375"/>
          <p14:tracePt t="20931" x="911225" y="847725"/>
          <p14:tracePt t="20933" x="911225" y="854075"/>
          <p14:tracePt t="20935" x="911225" y="860425"/>
          <p14:tracePt t="20938" x="911225" y="866775"/>
          <p14:tracePt t="20940" x="911225" y="873125"/>
          <p14:tracePt t="20942" x="911225" y="879475"/>
          <p14:tracePt t="20946" x="911225" y="885825"/>
          <p14:tracePt t="20948" x="911225" y="892175"/>
          <p14:tracePt t="20950" x="911225" y="898525"/>
          <p14:tracePt t="20952" x="911225" y="904875"/>
          <p14:tracePt t="20954" x="911225" y="911225"/>
          <p14:tracePt t="20956" x="911225" y="917575"/>
          <p14:tracePt t="20957" x="911225" y="923925"/>
          <p14:tracePt t="20960" x="911225" y="930275"/>
          <p14:tracePt t="20961" x="911225" y="936625"/>
          <p14:tracePt t="20963" x="911225" y="942975"/>
          <p14:tracePt t="20964" x="917575" y="942975"/>
          <p14:tracePt t="20965" x="917575" y="949325"/>
          <p14:tracePt t="20967" x="917575" y="955675"/>
          <p14:tracePt t="20969" x="923925" y="962025"/>
          <p14:tracePt t="20970" x="923925" y="968375"/>
          <p14:tracePt t="20972" x="923925" y="974725"/>
          <p14:tracePt t="20974" x="930275" y="981075"/>
          <p14:tracePt t="20976" x="930275" y="987425"/>
          <p14:tracePt t="20977" x="930275" y="993775"/>
          <p14:tracePt t="20979" x="936625" y="1000125"/>
          <p14:tracePt t="20980" x="936625" y="1006475"/>
          <p14:tracePt t="20982" x="942975" y="1012825"/>
          <p14:tracePt t="20983" x="942975" y="1019175"/>
          <p14:tracePt t="20985" x="949325" y="1025525"/>
          <p14:tracePt t="20987" x="949325" y="1031875"/>
          <p14:tracePt t="20988" x="955675" y="1031875"/>
          <p14:tracePt t="20989" x="955675" y="1038225"/>
          <p14:tracePt t="20990" x="955675" y="1044575"/>
          <p14:tracePt t="20991" x="962025" y="1044575"/>
          <p14:tracePt t="20992" x="962025" y="1050925"/>
          <p14:tracePt t="20994" x="968375" y="1057275"/>
          <p14:tracePt t="20996" x="968375" y="1063625"/>
          <p14:tracePt t="20997" x="974725" y="1069975"/>
          <p14:tracePt t="20998" x="974725" y="1077913"/>
          <p14:tracePt t="20999" x="981075" y="1077913"/>
          <p14:tracePt t="21000" x="981075" y="1084263"/>
          <p14:tracePt t="21002" x="987425" y="1090613"/>
          <p14:tracePt t="21004" x="993775" y="1096963"/>
          <p14:tracePt t="21005" x="993775" y="1103313"/>
          <p14:tracePt t="21006" x="1000125" y="1103313"/>
          <p14:tracePt t="21008" x="1000125" y="1109663"/>
          <p14:tracePt t="21009" x="1000125" y="1116013"/>
          <p14:tracePt t="21010" x="1006475" y="1116013"/>
          <p14:tracePt t="21011" x="1006475" y="1122363"/>
          <p14:tracePt t="21012" x="1012825" y="1128713"/>
          <p14:tracePt t="21013" x="1019175" y="1128713"/>
          <p14:tracePt t="21015" x="1025525" y="1135063"/>
          <p14:tracePt t="21017" x="1031875" y="1141413"/>
          <p14:tracePt t="21018" x="1031875" y="1147763"/>
          <p14:tracePt t="21020" x="1038225" y="1154113"/>
          <p14:tracePt t="21021" x="1044575" y="1160463"/>
          <p14:tracePt t="21023" x="1050925" y="1166813"/>
          <p14:tracePt t="21024" x="1050925" y="1173163"/>
          <p14:tracePt t="21025" x="1057275" y="1173163"/>
          <p14:tracePt t="21026" x="1063625" y="1173163"/>
          <p14:tracePt t="21027" x="1069975" y="1179513"/>
          <p14:tracePt t="21029" x="1076325" y="1185863"/>
          <p14:tracePt t="21030" x="1076325" y="1192213"/>
          <p14:tracePt t="21031" x="1082675" y="1192213"/>
          <p14:tracePt t="21032" x="1089025" y="1198563"/>
          <p14:tracePt t="21033" x="1089025" y="1204913"/>
          <p14:tracePt t="21034" x="1095375" y="1204913"/>
          <p14:tracePt t="21035" x="1101725" y="1211263"/>
          <p14:tracePt t="21037" x="1108075" y="1217613"/>
          <p14:tracePt t="21038" x="1114425" y="1217613"/>
          <p14:tracePt t="21039" x="1114425" y="1223963"/>
          <p14:tracePt t="21040" x="1120775" y="1230313"/>
          <p14:tracePt t="21041" x="1127125" y="1230313"/>
          <p14:tracePt t="21042" x="1127125" y="1236663"/>
          <p14:tracePt t="21043" x="1133475" y="1236663"/>
          <p14:tracePt t="21044" x="1139825" y="1243013"/>
          <p14:tracePt t="21045" x="1147763" y="1249363"/>
          <p14:tracePt t="21046" x="1154113" y="1249363"/>
          <p14:tracePt t="21047" x="1154113" y="1255713"/>
          <p14:tracePt t="21048" x="1160463" y="1262063"/>
          <p14:tracePt t="21049" x="1166813" y="1262063"/>
          <p14:tracePt t="21050" x="1173163" y="1268413"/>
          <p14:tracePt t="21052" x="1179513" y="1274763"/>
          <p14:tracePt t="21054" x="1192213" y="1281113"/>
          <p14:tracePt t="21055" x="1198563" y="1287463"/>
          <p14:tracePt t="21056" x="1204913" y="1287463"/>
          <p14:tracePt t="21057" x="1204913" y="1293813"/>
          <p14:tracePt t="21058" x="1211263" y="1293813"/>
          <p14:tracePt t="21059" x="1217613" y="1300163"/>
          <p14:tracePt t="21060" x="1223963" y="1300163"/>
          <p14:tracePt t="21061" x="1230313" y="1306513"/>
          <p14:tracePt t="21063" x="1236663" y="1312863"/>
          <p14:tracePt t="21064" x="1243013" y="1312863"/>
          <p14:tracePt t="21065" x="1249363" y="1312863"/>
          <p14:tracePt t="21066" x="1255713" y="1319213"/>
          <p14:tracePt t="21067" x="1262063" y="1325563"/>
          <p14:tracePt t="21068" x="1268413" y="1325563"/>
          <p14:tracePt t="21069" x="1274763" y="1331913"/>
          <p14:tracePt t="21070" x="1281113" y="1338263"/>
          <p14:tracePt t="21072" x="1287463" y="1338263"/>
          <p14:tracePt t="21073" x="1293813" y="1344613"/>
          <p14:tracePt t="21074" x="1300163" y="1350963"/>
          <p14:tracePt t="21075" x="1312863" y="1350963"/>
          <p14:tracePt t="21076" x="1319213" y="1357313"/>
          <p14:tracePt t="21077" x="1325563" y="1357313"/>
          <p14:tracePt t="21079" x="1331913" y="1363663"/>
          <p14:tracePt t="21080" x="1338263" y="1363663"/>
          <p14:tracePt t="21081" x="1344613" y="1370013"/>
          <p14:tracePt t="21082" x="1350963" y="1370013"/>
          <p14:tracePt t="21083" x="1357313" y="1376363"/>
          <p14:tracePt t="21084" x="1363663" y="1376363"/>
          <p14:tracePt t="21085" x="1370013" y="1382713"/>
          <p14:tracePt t="21086" x="1376363" y="1382713"/>
          <p14:tracePt t="21087" x="1382713" y="1389063"/>
          <p14:tracePt t="21088" x="1389063" y="1389063"/>
          <p14:tracePt t="21089" x="1395413" y="1395413"/>
          <p14:tracePt t="21090" x="1401763" y="1395413"/>
          <p14:tracePt t="21091" x="1408113" y="1395413"/>
          <p14:tracePt t="21092" x="1414463" y="1401763"/>
          <p14:tracePt t="21093" x="1420813" y="1401763"/>
          <p14:tracePt t="21094" x="1427163" y="1408113"/>
          <p14:tracePt t="21095" x="1439863" y="1408113"/>
          <p14:tracePt t="21096" x="1446213" y="1408113"/>
          <p14:tracePt t="21097" x="1452563" y="1414463"/>
          <p14:tracePt t="21098" x="1458913" y="1414463"/>
          <p14:tracePt t="21099" x="1465263" y="1420813"/>
          <p14:tracePt t="21100" x="1477963" y="1420813"/>
          <p14:tracePt t="21101" x="1484313" y="1420813"/>
          <p14:tracePt t="21102" x="1490663" y="1427163"/>
          <p14:tracePt t="21104" x="1509713" y="1433513"/>
          <p14:tracePt t="21105" x="1516063" y="1433513"/>
          <p14:tracePt t="21106" x="1522413" y="1433513"/>
          <p14:tracePt t="21107" x="1528763" y="1439863"/>
          <p14:tracePt t="21108" x="1541463" y="1439863"/>
          <p14:tracePt t="21109" x="1547813" y="1439863"/>
          <p14:tracePt t="21110" x="1560513" y="1439863"/>
          <p14:tracePt t="21111" x="1566863" y="1446213"/>
          <p14:tracePt t="21112" x="1573213" y="1446213"/>
          <p14:tracePt t="21113" x="1579563" y="1452563"/>
          <p14:tracePt t="21114" x="1592263" y="1452563"/>
          <p14:tracePt t="21115" x="1606550" y="1452563"/>
          <p14:tracePt t="21116" x="1612900" y="1458913"/>
          <p14:tracePt t="21117" x="1625600" y="1458913"/>
          <p14:tracePt t="21118" x="1631950" y="1458913"/>
          <p14:tracePt t="21119" x="1638300" y="1458913"/>
          <p14:tracePt t="21120" x="1651000" y="1465263"/>
          <p14:tracePt t="21121" x="1663700" y="1465263"/>
          <p14:tracePt t="21122" x="1670050" y="1465263"/>
          <p14:tracePt t="21123" x="1682750" y="1465263"/>
          <p14:tracePt t="21124" x="1695450" y="1471613"/>
          <p14:tracePt t="21125" x="1701800" y="1471613"/>
          <p14:tracePt t="21126" x="1714500" y="1471613"/>
          <p14:tracePt t="21127" x="1727200" y="1471613"/>
          <p14:tracePt t="21128" x="1739900" y="1471613"/>
          <p14:tracePt t="21129" x="1752600" y="1477963"/>
          <p14:tracePt t="21130" x="1765300" y="1484313"/>
          <p14:tracePt t="21131" x="1771650" y="1484313"/>
          <p14:tracePt t="21132" x="1784350" y="1484313"/>
          <p14:tracePt t="21133" x="1797050" y="1484313"/>
          <p14:tracePt t="21134" x="1809750" y="1490663"/>
          <p14:tracePt t="21135" x="1816100" y="1490663"/>
          <p14:tracePt t="21137" x="1841500" y="1490663"/>
          <p14:tracePt t="21138" x="1860550" y="1490663"/>
          <p14:tracePt t="21140" x="1879600" y="1497013"/>
          <p14:tracePt t="21141" x="1885950" y="1497013"/>
          <p14:tracePt t="21142" x="1905000" y="1497013"/>
          <p14:tracePt t="21143" x="1917700" y="1497013"/>
          <p14:tracePt t="21144" x="1930400" y="1497013"/>
          <p14:tracePt t="21145" x="1943100" y="1497013"/>
          <p14:tracePt t="21146" x="1949450" y="1497013"/>
          <p14:tracePt t="21147" x="1968500" y="1504950"/>
          <p14:tracePt t="21148" x="1974850" y="1504950"/>
          <p14:tracePt t="21149" x="1993900" y="1504950"/>
          <p14:tracePt t="21150" x="2006600" y="1504950"/>
          <p14:tracePt t="21151" x="2019300" y="1504950"/>
          <p14:tracePt t="21152" x="2032000" y="1504950"/>
          <p14:tracePt t="21153" x="2038350" y="1504950"/>
          <p14:tracePt t="21154" x="2058988" y="1504950"/>
          <p14:tracePt t="21155" x="2071688" y="1504950"/>
          <p14:tracePt t="21156" x="2084388" y="1504950"/>
          <p14:tracePt t="21157" x="2097088" y="1511300"/>
          <p14:tracePt t="21158" x="2116138" y="1511300"/>
          <p14:tracePt t="21159" x="2122488" y="1511300"/>
          <p14:tracePt t="21160" x="2135188" y="1511300"/>
          <p14:tracePt t="21162" x="2173288" y="1517650"/>
          <p14:tracePt t="21163" x="2185988" y="1517650"/>
          <p14:tracePt t="21164" x="2205038" y="1517650"/>
          <p14:tracePt t="21165" x="2217738" y="1517650"/>
          <p14:tracePt t="21166" x="2230438" y="1517650"/>
          <p14:tracePt t="21167" x="2243138" y="1517650"/>
          <p14:tracePt t="21168" x="2262188" y="1517650"/>
          <p14:tracePt t="21169" x="2274888" y="1517650"/>
          <p14:tracePt t="21170" x="2293938" y="1517650"/>
          <p14:tracePt t="21171" x="2319338" y="1517650"/>
          <p14:tracePt t="21172" x="2332038" y="1517650"/>
          <p14:tracePt t="21173" x="2338388" y="1517650"/>
          <p14:tracePt t="21174" x="2357438" y="1517650"/>
          <p14:tracePt t="21175" x="2376488" y="1517650"/>
          <p14:tracePt t="21176" x="2395538" y="1517650"/>
          <p14:tracePt t="21177" x="2414588" y="1517650"/>
          <p14:tracePt t="21178" x="2433638" y="1517650"/>
          <p14:tracePt t="21179" x="2452688" y="1517650"/>
          <p14:tracePt t="21180" x="2459038" y="1517650"/>
          <p14:tracePt t="21181" x="2478088" y="1517650"/>
          <p14:tracePt t="21182" x="2497138" y="1517650"/>
          <p14:tracePt t="21183" x="2517775" y="1517650"/>
          <p14:tracePt t="21184" x="2536825" y="1517650"/>
          <p14:tracePt t="21185" x="2555875" y="1517650"/>
          <p14:tracePt t="21186" x="2574925" y="1517650"/>
          <p14:tracePt t="21187" x="2587625" y="1517650"/>
          <p14:tracePt t="21188" x="2606675" y="1517650"/>
          <p14:tracePt t="21189" x="2625725" y="1517650"/>
          <p14:tracePt t="21190" x="2644775" y="1517650"/>
          <p14:tracePt t="21191" x="2663825" y="1517650"/>
          <p14:tracePt t="21192" x="2682875" y="1517650"/>
          <p14:tracePt t="21193" x="2708275" y="1517650"/>
          <p14:tracePt t="21194" x="2720975" y="1517650"/>
          <p14:tracePt t="21195" x="2740025" y="1511300"/>
          <p14:tracePt t="21196" x="2765425" y="1511300"/>
          <p14:tracePt t="21197" x="2784475" y="1511300"/>
          <p14:tracePt t="21198" x="2803525" y="1511300"/>
          <p14:tracePt t="21199" x="2828925" y="1511300"/>
          <p14:tracePt t="21200" x="2854325" y="1504950"/>
          <p14:tracePt t="21201" x="2860675" y="1504950"/>
          <p14:tracePt t="21202" x="2886075" y="1504950"/>
          <p14:tracePt t="21203" x="2905125" y="1497013"/>
          <p14:tracePt t="21204" x="2924175" y="1497013"/>
          <p14:tracePt t="21205" x="2949575" y="1497013"/>
          <p14:tracePt t="21206" x="2976563" y="1490663"/>
          <p14:tracePt t="21207" x="2989263" y="1490663"/>
          <p14:tracePt t="21208" x="3008313" y="1484313"/>
          <p14:tracePt t="21209" x="3033713" y="1484313"/>
          <p14:tracePt t="21210" x="3052763" y="1484313"/>
          <p14:tracePt t="21212" x="3097213" y="1471613"/>
          <p14:tracePt t="21213" x="3122613" y="1471613"/>
          <p14:tracePt t="21214" x="3135313" y="1471613"/>
          <p14:tracePt t="21215" x="3154363" y="1465263"/>
          <p14:tracePt t="21216" x="3179763" y="1465263"/>
          <p14:tracePt t="21217" x="3198813" y="1465263"/>
          <p14:tracePt t="21218" x="3224213" y="1458913"/>
          <p14:tracePt t="21219" x="3243263" y="1452563"/>
          <p14:tracePt t="21220" x="3262313" y="1452563"/>
          <p14:tracePt t="21221" x="3275013" y="1446213"/>
          <p14:tracePt t="21222" x="3300413" y="1439863"/>
          <p14:tracePt t="21223" x="3319463" y="1439863"/>
          <p14:tracePt t="21224" x="3338513" y="1439863"/>
          <p14:tracePt t="21225" x="3357563" y="1433513"/>
          <p14:tracePt t="21226" x="3382963" y="1427163"/>
          <p14:tracePt t="21227" x="3402013" y="1427163"/>
          <p14:tracePt t="21228" x="3414713" y="1420813"/>
          <p14:tracePt t="21229" x="3435350" y="1414463"/>
          <p14:tracePt t="21230" x="3454400" y="1408113"/>
          <p14:tracePt t="21231" x="3473450" y="1408113"/>
          <p14:tracePt t="21232" x="3492500" y="1401763"/>
          <p14:tracePt t="21233" x="3511550" y="1395413"/>
          <p14:tracePt t="21234" x="3530600" y="1389063"/>
          <p14:tracePt t="21235" x="3543300" y="1382713"/>
          <p14:tracePt t="21237" x="3575050" y="1376363"/>
          <p14:tracePt t="21238" x="3594100" y="1370013"/>
          <p14:tracePt t="21239" x="3613150" y="1363663"/>
          <p14:tracePt t="21240" x="3625850" y="1357313"/>
          <p14:tracePt t="21241" x="3644900" y="1350963"/>
          <p14:tracePt t="21242" x="3651250" y="1344613"/>
          <p14:tracePt t="21243" x="3670300" y="1344613"/>
          <p14:tracePt t="21244" x="3683000" y="1338263"/>
          <p14:tracePt t="21245" x="3702050" y="1331913"/>
          <p14:tracePt t="21246" x="3714750" y="1325563"/>
          <p14:tracePt t="21247" x="3727450" y="1312863"/>
          <p14:tracePt t="21248" x="3746500" y="1312863"/>
          <p14:tracePt t="21249" x="3752850" y="1306513"/>
          <p14:tracePt t="21250" x="3765550" y="1300163"/>
          <p14:tracePt t="21251" x="3784600" y="1300163"/>
          <p14:tracePt t="21252" x="3790950" y="1287463"/>
          <p14:tracePt t="21253" x="3810000" y="1281113"/>
          <p14:tracePt t="21254" x="3816350" y="1274763"/>
          <p14:tracePt t="21255" x="3829050" y="1274763"/>
          <p14:tracePt t="21256" x="3835400" y="1268413"/>
          <p14:tracePt t="21257" x="3848100" y="1262063"/>
          <p14:tracePt t="21258" x="3860800" y="1255713"/>
          <p14:tracePt t="21259" x="3873500" y="1249363"/>
          <p14:tracePt t="21260" x="3879850" y="1243013"/>
          <p14:tracePt t="21262" x="3887788" y="1236663"/>
          <p14:tracePt t="21262" x="3900488" y="1230313"/>
          <p14:tracePt t="21263" x="3906838" y="1223963"/>
          <p14:tracePt t="21264" x="3919538" y="1217613"/>
          <p14:tracePt t="21265" x="3925888" y="1211263"/>
          <p14:tracePt t="21266" x="3938588" y="1204913"/>
          <p14:tracePt t="21267" x="3944938" y="1204913"/>
          <p14:tracePt t="21268" x="3951288" y="1192213"/>
          <p14:tracePt t="21269" x="3957638" y="1185863"/>
          <p14:tracePt t="21270" x="3963988" y="1179513"/>
          <p14:tracePt t="21271" x="3976688" y="1173163"/>
          <p14:tracePt t="21272" x="3983038" y="1166813"/>
          <p14:tracePt t="21273" x="3989388" y="1160463"/>
          <p14:tracePt t="21274" x="3995738" y="1154113"/>
          <p14:tracePt t="21275" x="4008438" y="1147763"/>
          <p14:tracePt t="21276" x="4008438" y="1141413"/>
          <p14:tracePt t="21277" x="4021138" y="1141413"/>
          <p14:tracePt t="21278" x="4027488" y="1135063"/>
          <p14:tracePt t="21279" x="4033838" y="1128713"/>
          <p14:tracePt t="21280" x="4040188" y="1122363"/>
          <p14:tracePt t="21281" x="4040188" y="1116013"/>
          <p14:tracePt t="21282" x="4046538" y="1109663"/>
          <p14:tracePt t="21283" x="4052888" y="1103313"/>
          <p14:tracePt t="21284" x="4059238" y="1096963"/>
          <p14:tracePt t="21285" x="4059238" y="1090613"/>
          <p14:tracePt t="21286" x="4065588" y="1084263"/>
          <p14:tracePt t="21287" x="4071938" y="1077913"/>
          <p14:tracePt t="21288" x="4071938" y="1063625"/>
          <p14:tracePt t="21289" x="4078288" y="1057275"/>
          <p14:tracePt t="21290" x="4084638" y="1057275"/>
          <p14:tracePt t="21291" x="4084638" y="1050925"/>
          <p14:tracePt t="21292" x="4090988" y="1038225"/>
          <p14:tracePt t="21293" x="4097338" y="1031875"/>
          <p14:tracePt t="21294" x="4103688" y="1025525"/>
          <p14:tracePt t="21295" x="4103688" y="1019175"/>
          <p14:tracePt t="21296" x="4116388" y="1012825"/>
          <p14:tracePt t="21297" x="4116388" y="1006475"/>
          <p14:tracePt t="21298" x="4116388" y="1000125"/>
          <p14:tracePt t="21299" x="4122738" y="993775"/>
          <p14:tracePt t="21300" x="4129088" y="987425"/>
          <p14:tracePt t="21301" x="4135438" y="981075"/>
          <p14:tracePt t="21302" x="4135438" y="974725"/>
          <p14:tracePt t="21303" x="4135438" y="968375"/>
          <p14:tracePt t="21304" x="4141788" y="955675"/>
          <p14:tracePt t="21305" x="4141788" y="949325"/>
          <p14:tracePt t="21306" x="4148138" y="942975"/>
          <p14:tracePt t="21307" x="4148138" y="936625"/>
          <p14:tracePt t="21308" x="4154488" y="923925"/>
          <p14:tracePt t="21309" x="4154488" y="917575"/>
          <p14:tracePt t="21310" x="4160838" y="917575"/>
          <p14:tracePt t="21311" x="4160838" y="904875"/>
          <p14:tracePt t="21312" x="4160838" y="898525"/>
          <p14:tracePt t="21313" x="4167188" y="892175"/>
          <p14:tracePt t="21314" x="4167188" y="885825"/>
          <p14:tracePt t="21315" x="4167188" y="873125"/>
          <p14:tracePt t="21316" x="4167188" y="866775"/>
          <p14:tracePt t="21317" x="4167188" y="860425"/>
          <p14:tracePt t="21318" x="4167188" y="854075"/>
          <p14:tracePt t="21319" x="4173538" y="841375"/>
          <p14:tracePt t="21321" x="4173538" y="828675"/>
          <p14:tracePt t="21322" x="4173538" y="822325"/>
          <p14:tracePt t="21323" x="4173538" y="809625"/>
          <p14:tracePt t="21325" x="4173538" y="796925"/>
          <p14:tracePt t="21327" x="4173538" y="784225"/>
          <p14:tracePt t="21328" x="4173538" y="777875"/>
          <p14:tracePt t="21329" x="4173538" y="765175"/>
          <p14:tracePt t="21330" x="4173538" y="758825"/>
          <p14:tracePt t="21331" x="4173538" y="752475"/>
          <p14:tracePt t="21332" x="4173538" y="739775"/>
          <p14:tracePt t="21333" x="4173538" y="733425"/>
          <p14:tracePt t="21334" x="4173538" y="727075"/>
          <p14:tracePt t="21335" x="4173538" y="720725"/>
          <p14:tracePt t="21336" x="4173538" y="708025"/>
          <p14:tracePt t="21337" x="4173538" y="695325"/>
          <p14:tracePt t="21339" x="4167188" y="682625"/>
          <p14:tracePt t="21340" x="4167188" y="676275"/>
          <p14:tracePt t="21341" x="4160838" y="669925"/>
          <p14:tracePt t="21342" x="4160838" y="657225"/>
          <p14:tracePt t="21343" x="4160838" y="650875"/>
          <p14:tracePt t="21344" x="4154488" y="644525"/>
          <p14:tracePt t="21345" x="4154488" y="636588"/>
          <p14:tracePt t="21346" x="4148138" y="623888"/>
          <p14:tracePt t="21347" x="4141788" y="617538"/>
          <p14:tracePt t="21348" x="4135438" y="604838"/>
          <p14:tracePt t="21349" x="4135438" y="592138"/>
          <p14:tracePt t="21350" x="4129088" y="585788"/>
          <p14:tracePt t="21351" x="4122738" y="579438"/>
          <p14:tracePt t="21352" x="4122738" y="573088"/>
          <p14:tracePt t="21353" x="4116388" y="566738"/>
          <p14:tracePt t="21354" x="4110038" y="554038"/>
          <p14:tracePt t="21355" x="4103688" y="547688"/>
          <p14:tracePt t="21356" x="4103688" y="534988"/>
          <p14:tracePt t="21357" x="4097338" y="528638"/>
          <p14:tracePt t="21358" x="4090988" y="522288"/>
          <p14:tracePt t="21359" x="4084638" y="515938"/>
          <p14:tracePt t="21360" x="4078288" y="503238"/>
          <p14:tracePt t="21361" x="4071938" y="496888"/>
          <p14:tracePt t="21362" x="4065588" y="484188"/>
          <p14:tracePt t="21363" x="4052888" y="477838"/>
          <p14:tracePt t="21364" x="4046538" y="465138"/>
          <p14:tracePt t="21365" x="4040188" y="458788"/>
          <p14:tracePt t="21366" x="4033838" y="452438"/>
          <p14:tracePt t="21367" x="4027488" y="446088"/>
          <p14:tracePt t="21368" x="4014788" y="439738"/>
          <p14:tracePt t="21370" x="3995738" y="420688"/>
          <p14:tracePt t="21371" x="3989388" y="407988"/>
          <p14:tracePt t="21372" x="3983038" y="407988"/>
          <p14:tracePt t="21373" x="3970338" y="395288"/>
          <p14:tracePt t="21374" x="3957638" y="382588"/>
          <p14:tracePt t="21375" x="3951288" y="376238"/>
          <p14:tracePt t="21376" x="3938588" y="369888"/>
          <p14:tracePt t="21377" x="3925888" y="357188"/>
          <p14:tracePt t="21378" x="3919538" y="350838"/>
          <p14:tracePt t="21379" x="3913188" y="344488"/>
          <p14:tracePt t="21380" x="3894138" y="338138"/>
          <p14:tracePt t="21381" x="3887788" y="331788"/>
          <p14:tracePt t="21382" x="3873500" y="319088"/>
          <p14:tracePt t="21383" x="3854450" y="312738"/>
          <p14:tracePt t="21384" x="3848100" y="306388"/>
          <p14:tracePt t="21385" x="3835400" y="293688"/>
          <p14:tracePt t="21386" x="3822700" y="287338"/>
          <p14:tracePt t="21387" x="3816350" y="280988"/>
          <p14:tracePt t="21388" x="3803650" y="274638"/>
          <p14:tracePt t="21389" x="3790950" y="268288"/>
          <p14:tracePt t="21390" x="3778250" y="255588"/>
          <p14:tracePt t="21391" x="3759200" y="249238"/>
          <p14:tracePt t="21392" x="3752850" y="242888"/>
          <p14:tracePt t="21393" x="3740150" y="236538"/>
          <p14:tracePt t="21395" x="3714750" y="223838"/>
          <p14:tracePt t="21396" x="3695700" y="217488"/>
          <p14:tracePt t="21397" x="3683000" y="209550"/>
          <p14:tracePt t="21398" x="3670300" y="203200"/>
          <p14:tracePt t="21399" x="3657600" y="196850"/>
          <p14:tracePt t="21400" x="3644900" y="190500"/>
          <p14:tracePt t="21401" x="3625850" y="184150"/>
          <p14:tracePt t="21402" x="3613150" y="177800"/>
          <p14:tracePt t="21403" x="3594100" y="171450"/>
          <p14:tracePt t="21404" x="3575050" y="165100"/>
          <p14:tracePt t="21405" x="3556000" y="152400"/>
          <p14:tracePt t="21406" x="3549650" y="152400"/>
          <p14:tracePt t="21407" x="3536950" y="146050"/>
          <p14:tracePt t="21408" x="3511550" y="139700"/>
          <p14:tracePt t="21409" x="3498850" y="133350"/>
          <p14:tracePt t="21410" x="3479800" y="133350"/>
          <p14:tracePt t="21411" x="3454400" y="120650"/>
          <p14:tracePt t="21412" x="3435350" y="120650"/>
          <p14:tracePt t="21413" x="3421063" y="114300"/>
          <p14:tracePt t="21414" x="3402013" y="107950"/>
          <p14:tracePt t="21415" x="3382963" y="101600"/>
          <p14:tracePt t="21416" x="3363913" y="101600"/>
          <p14:tracePt t="21417" x="3338513" y="88900"/>
          <p14:tracePt t="21418" x="3319463" y="88900"/>
          <p14:tracePt t="21420" x="3281363" y="76200"/>
          <p14:tracePt t="21421" x="3262313" y="76200"/>
          <p14:tracePt t="21422" x="3236913" y="63500"/>
          <p14:tracePt t="21423" x="3217863" y="63500"/>
          <p14:tracePt t="21424" x="3192463" y="57150"/>
          <p14:tracePt t="21425" x="3167063" y="50800"/>
          <p14:tracePt t="21426" x="3148013" y="50800"/>
          <p14:tracePt t="21427" x="3128963" y="44450"/>
          <p14:tracePt t="21428" x="3103563" y="38100"/>
          <p14:tracePt t="21429" x="3084513" y="38100"/>
          <p14:tracePt t="21430" x="3059113" y="38100"/>
          <p14:tracePt t="21431" x="3033713" y="31750"/>
          <p14:tracePt t="21432" x="3014663" y="31750"/>
          <p14:tracePt t="21433" x="2995613" y="25400"/>
          <p14:tracePt t="21434" x="2968625" y="25400"/>
          <p14:tracePt t="21435" x="2943225" y="25400"/>
          <p14:tracePt t="21436" x="2917825" y="25400"/>
          <p14:tracePt t="21437" x="2898775" y="19050"/>
          <p14:tracePt t="21438" x="2873375" y="19050"/>
          <p14:tracePt t="21439" x="2854325" y="19050"/>
          <p14:tracePt t="21440" x="2835275" y="12700"/>
          <p14:tracePt t="21441" x="2809875" y="12700"/>
          <p14:tracePt t="21442" x="2790825" y="12700"/>
          <p14:tracePt t="21443" x="2765425" y="12700"/>
          <p14:tracePt t="21445" x="2740025" y="12700"/>
          <p14:tracePt t="21445" x="2714625" y="12700"/>
          <p14:tracePt t="21446" x="2695575" y="12700"/>
          <p14:tracePt t="21447" x="2676525" y="12700"/>
          <p14:tracePt t="21448" x="2657475" y="12700"/>
          <p14:tracePt t="21449" x="2638425" y="12700"/>
          <p14:tracePt t="21450" x="2613025" y="12700"/>
          <p14:tracePt t="21451" x="2587625" y="12700"/>
          <p14:tracePt t="21452" x="2568575" y="12700"/>
          <p14:tracePt t="21453" x="2549525" y="12700"/>
          <p14:tracePt t="21454" x="2536825" y="12700"/>
          <p14:tracePt t="21455" x="2517775" y="12700"/>
          <p14:tracePt t="21456" x="2497138" y="12700"/>
          <p14:tracePt t="21457" x="2478088" y="12700"/>
          <p14:tracePt t="21458" x="2459038" y="12700"/>
          <p14:tracePt t="21459" x="2433638" y="12700"/>
          <p14:tracePt t="21460" x="2414588" y="12700"/>
          <p14:tracePt t="21461" x="2401888" y="12700"/>
          <p14:tracePt t="21462" x="2382838" y="19050"/>
          <p14:tracePt t="21463" x="2363788" y="19050"/>
          <p14:tracePt t="21464" x="2344738" y="19050"/>
          <p14:tracePt t="21465" x="2325688" y="19050"/>
          <p14:tracePt t="21466" x="2306638" y="19050"/>
          <p14:tracePt t="21467" x="2287588" y="25400"/>
          <p14:tracePt t="21468" x="2274888" y="25400"/>
          <p14:tracePt t="21469" x="2255838" y="31750"/>
          <p14:tracePt t="21470" x="2236788" y="31750"/>
          <p14:tracePt t="21471" x="2217738" y="31750"/>
          <p14:tracePt t="21472" x="2198688" y="31750"/>
          <p14:tracePt t="21473" x="2185988" y="38100"/>
          <p14:tracePt t="21474" x="2160588" y="38100"/>
          <p14:tracePt t="21475" x="2154238" y="38100"/>
          <p14:tracePt t="21476" x="2135188" y="38100"/>
          <p14:tracePt t="21477" x="2116138" y="44450"/>
          <p14:tracePt t="21478" x="2090738" y="50800"/>
          <p14:tracePt t="21479" x="2078038" y="50800"/>
          <p14:tracePt t="21480" x="2058988" y="57150"/>
          <p14:tracePt t="21481" x="2032000" y="57150"/>
          <p14:tracePt t="21482" x="2025650" y="57150"/>
          <p14:tracePt t="21483" x="2006600" y="63500"/>
          <p14:tracePt t="21484" x="1987550" y="69850"/>
          <p14:tracePt t="21485" x="1968500" y="69850"/>
          <p14:tracePt t="21486" x="1949450" y="82550"/>
          <p14:tracePt t="21487" x="1930400" y="82550"/>
          <p14:tracePt t="21488" x="1917700" y="88900"/>
          <p14:tracePt t="21489" x="1898650" y="95250"/>
          <p14:tracePt t="21490" x="1885950" y="95250"/>
          <p14:tracePt t="21491" x="1860550" y="101600"/>
          <p14:tracePt t="21492" x="1841500" y="101600"/>
          <p14:tracePt t="21493" x="1828800" y="114300"/>
          <p14:tracePt t="21494" x="1803400" y="114300"/>
          <p14:tracePt t="21495" x="1797050" y="120650"/>
          <p14:tracePt t="21496" x="1778000" y="120650"/>
          <p14:tracePt t="21497" x="1765300" y="127000"/>
          <p14:tracePt t="21498" x="1746250" y="133350"/>
          <p14:tracePt t="21499" x="1727200" y="139700"/>
          <p14:tracePt t="21500" x="1708150" y="146050"/>
          <p14:tracePt t="21501" x="1695450" y="152400"/>
          <p14:tracePt t="21503" x="1670050" y="158750"/>
          <p14:tracePt t="21504" x="1644650" y="165100"/>
          <p14:tracePt t="21505" x="1631950" y="171450"/>
          <p14:tracePt t="21506" x="1612900" y="177800"/>
          <p14:tracePt t="21507" x="1592263" y="184150"/>
          <p14:tracePt t="21508" x="1579563" y="190500"/>
          <p14:tracePt t="21509" x="1566863" y="196850"/>
          <p14:tracePt t="21510" x="1554163" y="203200"/>
          <p14:tracePt t="21511" x="1535113" y="203200"/>
          <p14:tracePt t="21512" x="1522413" y="217488"/>
          <p14:tracePt t="21513" x="1509713" y="217488"/>
          <p14:tracePt t="21514" x="1490663" y="223838"/>
          <p14:tracePt t="21515" x="1477963" y="230188"/>
          <p14:tracePt t="21516" x="1465263" y="236538"/>
          <p14:tracePt t="21517" x="1452563" y="242888"/>
          <p14:tracePt t="21518" x="1433513" y="242888"/>
          <p14:tracePt t="21519" x="1420813" y="255588"/>
          <p14:tracePt t="21520" x="1408113" y="261938"/>
          <p14:tracePt t="21521" x="1395413" y="268288"/>
          <p14:tracePt t="21522" x="1382713" y="274638"/>
          <p14:tracePt t="21523" x="1376363" y="274638"/>
          <p14:tracePt t="21524" x="1357313" y="280988"/>
          <p14:tracePt t="21525" x="1344613" y="287338"/>
          <p14:tracePt t="21526" x="1331913" y="300038"/>
          <p14:tracePt t="21528" x="1306513" y="306388"/>
          <p14:tracePt t="21529" x="1293813" y="319088"/>
          <p14:tracePt t="21530" x="1287463" y="319088"/>
          <p14:tracePt t="21531" x="1274763" y="325438"/>
          <p14:tracePt t="21532" x="1255713" y="331788"/>
          <p14:tracePt t="21533" x="1249363" y="338138"/>
          <p14:tracePt t="21534" x="1236663" y="344488"/>
          <p14:tracePt t="21535" x="1223963" y="350838"/>
          <p14:tracePt t="21536" x="1217613" y="357188"/>
          <p14:tracePt t="21537" x="1204913" y="363538"/>
          <p14:tracePt t="21538" x="1192213" y="363538"/>
          <p14:tracePt t="21539" x="1185863" y="369888"/>
          <p14:tracePt t="21540" x="1173163" y="382588"/>
          <p14:tracePt t="21541" x="1160463" y="388938"/>
          <p14:tracePt t="21542" x="1154113" y="395288"/>
          <p14:tracePt t="21543" x="1147763" y="395288"/>
          <p14:tracePt t="21544" x="1133475" y="401638"/>
          <p14:tracePt t="21545" x="1120775" y="414338"/>
          <p14:tracePt t="21546" x="1114425" y="420688"/>
          <p14:tracePt t="21547" x="1101725" y="427038"/>
          <p14:tracePt t="21548" x="1089025" y="433388"/>
          <p14:tracePt t="21549" x="1082675" y="433388"/>
          <p14:tracePt t="21550" x="1076325" y="446088"/>
          <p14:tracePt t="21551" x="1069975" y="446088"/>
          <p14:tracePt t="21553" x="1044575" y="458788"/>
          <p14:tracePt t="21554" x="1038225" y="465138"/>
          <p14:tracePt t="21555" x="1025525" y="477838"/>
          <p14:tracePt t="21556" x="1019175" y="484188"/>
          <p14:tracePt t="21557" x="1012825" y="484188"/>
          <p14:tracePt t="21558" x="1006475" y="490538"/>
          <p14:tracePt t="21559" x="993775" y="496888"/>
          <p14:tracePt t="21560" x="987425" y="503238"/>
          <p14:tracePt t="21561" x="981075" y="509588"/>
          <p14:tracePt t="21562" x="968375" y="522288"/>
          <p14:tracePt t="21563" x="962025" y="528638"/>
          <p14:tracePt t="21564" x="955675" y="528638"/>
          <p14:tracePt t="21565" x="949325" y="534988"/>
          <p14:tracePt t="21566" x="942975" y="541338"/>
          <p14:tracePt t="21567" x="936625" y="547688"/>
          <p14:tracePt t="21568" x="930275" y="547688"/>
          <p14:tracePt t="21569" x="923925" y="554038"/>
          <p14:tracePt t="21570" x="917575" y="560388"/>
          <p14:tracePt t="21571" x="911225" y="566738"/>
          <p14:tracePt t="21572" x="904875" y="573088"/>
          <p14:tracePt t="21573" x="898525" y="579438"/>
          <p14:tracePt t="21574" x="898525" y="585788"/>
          <p14:tracePt t="21575" x="892175" y="592138"/>
          <p14:tracePt t="21576" x="885825" y="598488"/>
          <p14:tracePt t="21578" x="879475" y="611188"/>
          <p14:tracePt t="21579" x="873125" y="617538"/>
          <p14:tracePt t="21580" x="866775" y="623888"/>
          <p14:tracePt t="21581" x="860425" y="630238"/>
          <p14:tracePt t="21582" x="854075" y="636588"/>
          <p14:tracePt t="21583" x="854075" y="644525"/>
          <p14:tracePt t="21584" x="854075" y="650875"/>
          <p14:tracePt t="21585" x="847725" y="657225"/>
          <p14:tracePt t="21586" x="841375" y="663575"/>
          <p14:tracePt t="21587" x="841375" y="669925"/>
          <p14:tracePt t="21588" x="835025" y="682625"/>
          <p14:tracePt t="21590" x="835025" y="695325"/>
          <p14:tracePt t="21591" x="828675" y="695325"/>
          <p14:tracePt t="21592" x="828675" y="701675"/>
          <p14:tracePt t="21593" x="822325" y="708025"/>
          <p14:tracePt t="21594" x="822325" y="714375"/>
          <p14:tracePt t="21595" x="822325" y="727075"/>
          <p14:tracePt t="21596" x="815975" y="733425"/>
          <p14:tracePt t="21597" x="815975" y="739775"/>
          <p14:tracePt t="21599" x="815975" y="746125"/>
          <p14:tracePt t="21600" x="809625" y="752475"/>
          <p14:tracePt t="21601" x="809625" y="758825"/>
          <p14:tracePt t="21603" x="809625" y="771525"/>
          <p14:tracePt t="21604" x="809625" y="777875"/>
          <p14:tracePt t="21606" x="803275" y="784225"/>
          <p14:tracePt t="21607" x="803275" y="790575"/>
          <p14:tracePt t="21608" x="803275" y="796925"/>
          <p14:tracePt t="21609" x="803275" y="803275"/>
          <p14:tracePt t="21611" x="803275" y="815975"/>
          <p14:tracePt t="21613" x="803275" y="822325"/>
          <p14:tracePt t="21614" x="803275" y="828675"/>
          <p14:tracePt t="21615" x="803275" y="835025"/>
          <p14:tracePt t="21616" x="803275" y="841375"/>
          <p14:tracePt t="21617" x="803275" y="847725"/>
          <p14:tracePt t="21619" x="803275" y="854075"/>
          <p14:tracePt t="21620" x="803275" y="860425"/>
          <p14:tracePt t="21621" x="803275" y="866775"/>
          <p14:tracePt t="21623" x="803275" y="873125"/>
          <p14:tracePt t="21624" x="803275" y="879475"/>
          <p14:tracePt t="21625" x="803275" y="885825"/>
          <p14:tracePt t="21628" x="809625" y="892175"/>
          <p14:tracePt t="21629" x="809625" y="898525"/>
          <p14:tracePt t="21630" x="809625" y="904875"/>
          <p14:tracePt t="21632" x="809625" y="911225"/>
          <p14:tracePt t="21634" x="815975" y="917575"/>
          <p14:tracePt t="21635" x="815975" y="923925"/>
          <p14:tracePt t="21637" x="815975" y="930275"/>
          <p14:tracePt t="21638" x="822325" y="930275"/>
          <p14:tracePt t="21639" x="822325" y="936625"/>
          <p14:tracePt t="21641" x="828675" y="936625"/>
          <p14:tracePt t="21642" x="828675" y="942975"/>
          <p14:tracePt t="21643" x="828675" y="949325"/>
          <p14:tracePt t="21645" x="835025" y="955675"/>
          <p14:tracePt t="21648" x="841375" y="962025"/>
          <p14:tracePt t="21650" x="847725" y="968375"/>
          <p14:tracePt t="21651" x="847725" y="974725"/>
          <p14:tracePt t="21653" x="854075" y="981075"/>
          <p14:tracePt t="21656" x="860425" y="987425"/>
          <p14:tracePt t="21657" x="866775" y="987425"/>
          <p14:tracePt t="21658" x="866775" y="993775"/>
          <p14:tracePt t="21659" x="873125" y="993775"/>
          <p14:tracePt t="21660" x="873125" y="1000125"/>
          <p14:tracePt t="21662" x="879475" y="1000125"/>
          <p14:tracePt t="21663" x="879475" y="1006475"/>
          <p14:tracePt t="21664" x="885825" y="1006475"/>
          <p14:tracePt t="21665" x="892175" y="1012825"/>
          <p14:tracePt t="21666" x="898525" y="1012825"/>
          <p14:tracePt t="21667" x="898525" y="1019175"/>
          <p14:tracePt t="21668" x="904875" y="1019175"/>
          <p14:tracePt t="21669" x="904875" y="1025525"/>
          <p14:tracePt t="21670" x="911225" y="1025525"/>
          <p14:tracePt t="21672" x="917575" y="1031875"/>
          <p14:tracePt t="21673" x="923925" y="1031875"/>
          <p14:tracePt t="21674" x="923925" y="1038225"/>
          <p14:tracePt t="21675" x="930275" y="1038225"/>
          <p14:tracePt t="21676" x="936625" y="1044575"/>
          <p14:tracePt t="21677" x="942975" y="1044575"/>
          <p14:tracePt t="21678" x="942975" y="1050925"/>
          <p14:tracePt t="21679" x="949325" y="1050925"/>
          <p14:tracePt t="21680" x="955675" y="1057275"/>
          <p14:tracePt t="21681" x="962025" y="1057275"/>
          <p14:tracePt t="21682" x="968375" y="1063625"/>
          <p14:tracePt t="21683" x="968375" y="1069975"/>
          <p14:tracePt t="21684" x="974725" y="1069975"/>
          <p14:tracePt t="21685" x="981075" y="1077913"/>
          <p14:tracePt t="21686" x="987425" y="1077913"/>
          <p14:tracePt t="21687" x="993775" y="1084263"/>
          <p14:tracePt t="21688" x="1000125" y="1084263"/>
          <p14:tracePt t="21689" x="1006475" y="1084263"/>
          <p14:tracePt t="21690" x="1012825" y="1096963"/>
          <p14:tracePt t="21691" x="1025525" y="1096963"/>
          <p14:tracePt t="21692" x="1031875" y="1103313"/>
          <p14:tracePt t="21693" x="1038225" y="1103313"/>
          <p14:tracePt t="21694" x="1044575" y="1109663"/>
          <p14:tracePt t="21695" x="1050925" y="1109663"/>
          <p14:tracePt t="21696" x="1057275" y="1116013"/>
          <p14:tracePt t="21697" x="1063625" y="1122363"/>
          <p14:tracePt t="21698" x="1076325" y="1122363"/>
          <p14:tracePt t="21699" x="1082675" y="1128713"/>
          <p14:tracePt t="21700" x="1095375" y="1135063"/>
          <p14:tracePt t="21702" x="1108075" y="1141413"/>
          <p14:tracePt t="21703" x="1114425" y="1141413"/>
          <p14:tracePt t="21704" x="1127125" y="1147763"/>
          <p14:tracePt t="21705" x="1133475" y="1154113"/>
          <p14:tracePt t="21706" x="1147763" y="1160463"/>
          <p14:tracePt t="21707" x="1154113" y="1160463"/>
          <p14:tracePt t="21708" x="1160463" y="1166813"/>
          <p14:tracePt t="21709" x="1166813" y="1173163"/>
          <p14:tracePt t="21710" x="1179513" y="1173163"/>
          <p14:tracePt t="21711" x="1192213" y="1179513"/>
          <p14:tracePt t="21712" x="1198563" y="1185863"/>
          <p14:tracePt t="21713" x="1211263" y="1192213"/>
          <p14:tracePt t="21714" x="1223963" y="1198563"/>
          <p14:tracePt t="21715" x="1230313" y="1198563"/>
          <p14:tracePt t="21716" x="1236663" y="1204913"/>
          <p14:tracePt t="21717" x="1249363" y="1204913"/>
          <p14:tracePt t="21718" x="1262063" y="1211263"/>
          <p14:tracePt t="21719" x="1268413" y="1217613"/>
          <p14:tracePt t="21720" x="1281113" y="1217613"/>
          <p14:tracePt t="21721" x="1293813" y="1230313"/>
          <p14:tracePt t="21722" x="1300163" y="1230313"/>
          <p14:tracePt t="21723" x="1306513" y="1236663"/>
          <p14:tracePt t="21724" x="1319213" y="1236663"/>
          <p14:tracePt t="21725" x="1325563" y="1243013"/>
          <p14:tracePt t="21726" x="1338263" y="1249363"/>
          <p14:tracePt t="21727" x="1344613" y="1249363"/>
          <p14:tracePt t="21728" x="1357313" y="1255713"/>
          <p14:tracePt t="21729" x="1363663" y="1255713"/>
          <p14:tracePt t="21730" x="1376363" y="1262063"/>
          <p14:tracePt t="21731" x="1382713" y="1268413"/>
          <p14:tracePt t="21732" x="1395413" y="1274763"/>
          <p14:tracePt t="21733" x="1401763" y="1274763"/>
          <p14:tracePt t="21734" x="1414463" y="1281113"/>
          <p14:tracePt t="21736" x="1427163" y="1287463"/>
          <p14:tracePt t="21737" x="1433513" y="1293813"/>
          <p14:tracePt t="21738" x="1446213" y="1293813"/>
          <p14:tracePt t="21739" x="1458913" y="1306513"/>
          <p14:tracePt t="21740" x="1465263" y="1306513"/>
          <p14:tracePt t="21741" x="1471613" y="1312863"/>
          <p14:tracePt t="21742" x="1477963" y="1312863"/>
          <p14:tracePt t="21743" x="1490663" y="1319213"/>
          <p14:tracePt t="21744" x="1503363" y="1319213"/>
          <p14:tracePt t="21745" x="1509713" y="1325563"/>
          <p14:tracePt t="21746" x="1516063" y="1331913"/>
          <p14:tracePt t="21747" x="1528763" y="1331913"/>
          <p14:tracePt t="21748" x="1535113" y="1338263"/>
          <p14:tracePt t="21749" x="1541463" y="1338263"/>
          <p14:tracePt t="21750" x="1554163" y="1344613"/>
          <p14:tracePt t="21751" x="1560513" y="1344613"/>
          <p14:tracePt t="21752" x="1566863" y="1350963"/>
          <p14:tracePt t="21753" x="1579563" y="1357313"/>
          <p14:tracePt t="21754" x="1585913" y="1363663"/>
          <p14:tracePt t="21755" x="1598613" y="1363663"/>
          <p14:tracePt t="21756" x="1606550" y="1363663"/>
          <p14:tracePt t="21757" x="1612900" y="1370013"/>
          <p14:tracePt t="21758" x="1625600" y="1376363"/>
          <p14:tracePt t="21759" x="1631950" y="1376363"/>
          <p14:tracePt t="21761" x="1651000" y="1382713"/>
          <p14:tracePt t="21762" x="1657350" y="1389063"/>
          <p14:tracePt t="21763" x="1663700" y="1389063"/>
          <p14:tracePt t="21764" x="1676400" y="1395413"/>
          <p14:tracePt t="21765" x="1689100" y="1401763"/>
          <p14:tracePt t="21766" x="1695450" y="1401763"/>
          <p14:tracePt t="21767" x="1708150" y="1408113"/>
          <p14:tracePt t="21768" x="1720850" y="1414463"/>
          <p14:tracePt t="21769" x="1727200" y="1414463"/>
          <p14:tracePt t="21770" x="1733550" y="1414463"/>
          <p14:tracePt t="21771" x="1739900" y="1420813"/>
          <p14:tracePt t="21772" x="1752600" y="1420813"/>
          <p14:tracePt t="21773" x="1765300" y="1427163"/>
          <p14:tracePt t="21774" x="1771650" y="1433513"/>
          <p14:tracePt t="21775" x="1784350" y="1433513"/>
          <p14:tracePt t="21776" x="1790700" y="1439863"/>
          <p14:tracePt t="21777" x="1797050" y="1439863"/>
          <p14:tracePt t="21778" x="1809750" y="1446213"/>
          <p14:tracePt t="21779" x="1816100" y="1446213"/>
          <p14:tracePt t="21780" x="1828800" y="1446213"/>
          <p14:tracePt t="21781" x="1841500" y="1452563"/>
          <p14:tracePt t="21782" x="1847850" y="1452563"/>
          <p14:tracePt t="21783" x="1854200" y="1452563"/>
          <p14:tracePt t="21784" x="1866900" y="1458913"/>
          <p14:tracePt t="21786" x="1885950" y="1458913"/>
          <p14:tracePt t="21787" x="1898650" y="1465263"/>
          <p14:tracePt t="21788" x="1905000" y="1465263"/>
          <p14:tracePt t="21789" x="1924050" y="1465263"/>
          <p14:tracePt t="21790" x="1930400" y="1471613"/>
          <p14:tracePt t="21791" x="1936750" y="1471613"/>
          <p14:tracePt t="21792" x="1949450" y="1471613"/>
          <p14:tracePt t="21793" x="1962150" y="1477963"/>
          <p14:tracePt t="21794" x="1974850" y="1477963"/>
          <p14:tracePt t="21795" x="1981200" y="1477963"/>
          <p14:tracePt t="21796" x="2000250" y="1477963"/>
          <p14:tracePt t="21797" x="2006600" y="1477963"/>
          <p14:tracePt t="21798" x="2019300" y="1484313"/>
          <p14:tracePt t="21799" x="2032000" y="1484313"/>
          <p14:tracePt t="21800" x="2044700" y="1484313"/>
          <p14:tracePt t="21801" x="2051050" y="1484313"/>
          <p14:tracePt t="21802" x="2071688" y="1484313"/>
          <p14:tracePt t="21803" x="2078038" y="1484313"/>
          <p14:tracePt t="21804" x="2090738" y="1484313"/>
          <p14:tracePt t="21805" x="2097088" y="1484313"/>
          <p14:tracePt t="21806" x="2116138" y="1484313"/>
          <p14:tracePt t="21807" x="2128838" y="1490663"/>
          <p14:tracePt t="21808" x="2141538" y="1490663"/>
          <p14:tracePt t="21809" x="2154238" y="1490663"/>
          <p14:tracePt t="21811" x="2179638" y="1490663"/>
          <p14:tracePt t="21812" x="2192338" y="1490663"/>
          <p14:tracePt t="21813" x="2205038" y="1490663"/>
          <p14:tracePt t="21814" x="2217738" y="1490663"/>
          <p14:tracePt t="21815" x="2236788" y="1490663"/>
          <p14:tracePt t="21816" x="2249488" y="1490663"/>
          <p14:tracePt t="21817" x="2262188" y="1490663"/>
          <p14:tracePt t="21818" x="2274888" y="1490663"/>
          <p14:tracePt t="21819" x="2287588" y="1490663"/>
          <p14:tracePt t="21820" x="2300288" y="1490663"/>
          <p14:tracePt t="21821" x="2319338" y="1490663"/>
          <p14:tracePt t="21822" x="2332038" y="1490663"/>
          <p14:tracePt t="21823" x="2344738" y="1490663"/>
          <p14:tracePt t="21824" x="2357438" y="1490663"/>
          <p14:tracePt t="21825" x="2376488" y="1490663"/>
          <p14:tracePt t="21826" x="2389188" y="1490663"/>
          <p14:tracePt t="21827" x="2408238" y="1484313"/>
          <p14:tracePt t="21828" x="2420938" y="1484313"/>
          <p14:tracePt t="21829" x="2439988" y="1477963"/>
          <p14:tracePt t="21830" x="2459038" y="1477963"/>
          <p14:tracePt t="21831" x="2471738" y="1477963"/>
          <p14:tracePt t="21832" x="2490788" y="1477963"/>
          <p14:tracePt t="21833" x="2509838" y="1471613"/>
          <p14:tracePt t="21834" x="2530475" y="1471613"/>
          <p14:tracePt t="21836" x="2574925" y="1471613"/>
          <p14:tracePt t="21837" x="2593975" y="1465263"/>
          <p14:tracePt t="21838" x="2606675" y="1465263"/>
          <p14:tracePt t="21839" x="2625725" y="1458913"/>
          <p14:tracePt t="21840" x="2651125" y="1458913"/>
          <p14:tracePt t="21841" x="2670175" y="1458913"/>
          <p14:tracePt t="21842" x="2689225" y="1452563"/>
          <p14:tracePt t="21843" x="2708275" y="1446213"/>
          <p14:tracePt t="21844" x="2733675" y="1446213"/>
          <p14:tracePt t="21845" x="2746375" y="1439863"/>
          <p14:tracePt t="21846" x="2765425" y="1433513"/>
          <p14:tracePt t="21847" x="2784475" y="1433513"/>
          <p14:tracePt t="21848" x="2816225" y="1427163"/>
          <p14:tracePt t="21849" x="2835275" y="1420813"/>
          <p14:tracePt t="21850" x="2854325" y="1420813"/>
          <p14:tracePt t="21851" x="2873375" y="1414463"/>
          <p14:tracePt t="21852" x="2892425" y="1414463"/>
          <p14:tracePt t="21853" x="2911475" y="1408113"/>
          <p14:tracePt t="21854" x="2930525" y="1401763"/>
          <p14:tracePt t="21855" x="2962275" y="1395413"/>
          <p14:tracePt t="21856" x="2982913" y="1389063"/>
          <p14:tracePt t="21857" x="3008313" y="1382713"/>
          <p14:tracePt t="21858" x="3027363" y="1376363"/>
          <p14:tracePt t="21859" x="3046413" y="1376363"/>
          <p14:tracePt t="21860" x="3065463" y="1370013"/>
          <p14:tracePt t="21861" x="3084513" y="1363663"/>
          <p14:tracePt t="21862" x="3103563" y="1363663"/>
          <p14:tracePt t="21863" x="3135313" y="1350963"/>
          <p14:tracePt t="21864" x="3154363" y="1344613"/>
          <p14:tracePt t="21865" x="3173413" y="1338263"/>
          <p14:tracePt t="21866" x="3186113" y="1338263"/>
          <p14:tracePt t="21867" x="3205163" y="1331913"/>
          <p14:tracePt t="21868" x="3224213" y="1325563"/>
          <p14:tracePt t="21869" x="3249613" y="1319213"/>
          <p14:tracePt t="21870" x="3268663" y="1312863"/>
          <p14:tracePt t="21871" x="3287713" y="1306513"/>
          <p14:tracePt t="21872" x="3300413" y="1300163"/>
          <p14:tracePt t="21873" x="3319463" y="1293813"/>
          <p14:tracePt t="21874" x="3338513" y="1287463"/>
          <p14:tracePt t="21875" x="3357563" y="1281113"/>
          <p14:tracePt t="21876" x="3370263" y="1268413"/>
          <p14:tracePt t="21877" x="3395663" y="1262063"/>
          <p14:tracePt t="21878" x="3408363" y="1255713"/>
          <p14:tracePt t="21879" x="3421063" y="1255713"/>
          <p14:tracePt t="21880" x="3435350" y="1249363"/>
          <p14:tracePt t="21881" x="3454400" y="1236663"/>
          <p14:tracePt t="21882" x="3473450" y="1230313"/>
          <p14:tracePt t="21883" x="3492500" y="1217613"/>
          <p14:tracePt t="21884" x="3505200" y="1211263"/>
          <p14:tracePt t="21885" x="3524250" y="1204913"/>
          <p14:tracePt t="21886" x="3530600" y="1198563"/>
          <p14:tracePt t="21887" x="3549650" y="1192213"/>
          <p14:tracePt t="21888" x="3562350" y="1185863"/>
          <p14:tracePt t="21889" x="3575050" y="1173163"/>
          <p14:tracePt t="21890" x="3587750" y="1166813"/>
          <p14:tracePt t="21891" x="3606800" y="1154113"/>
          <p14:tracePt t="21892" x="3619500" y="1147763"/>
          <p14:tracePt t="21894" x="3644900" y="1135063"/>
          <p14:tracePt t="21895" x="3657600" y="1128713"/>
          <p14:tracePt t="21896" x="3670300" y="1116013"/>
          <p14:tracePt t="21897" x="3683000" y="1109663"/>
          <p14:tracePt t="21898" x="3695700" y="1096963"/>
          <p14:tracePt t="21899" x="3708400" y="1090613"/>
          <p14:tracePt t="21900" x="3714750" y="1084263"/>
          <p14:tracePt t="21901" x="3727450" y="1077913"/>
          <p14:tracePt t="21902" x="3740150" y="1063625"/>
          <p14:tracePt t="21903" x="3752850" y="1057275"/>
          <p14:tracePt t="21904" x="3759200" y="1050925"/>
          <p14:tracePt t="21905" x="3771900" y="1038225"/>
          <p14:tracePt t="21906" x="3784600" y="1031875"/>
          <p14:tracePt t="21907" x="3790950" y="1025525"/>
          <p14:tracePt t="21908" x="3797300" y="1019175"/>
          <p14:tracePt t="21909" x="3810000" y="1006475"/>
          <p14:tracePt t="21910" x="3822700" y="993775"/>
          <p14:tracePt t="21911" x="3829050" y="987425"/>
          <p14:tracePt t="21912" x="3841750" y="974725"/>
          <p14:tracePt t="21913" x="3848100" y="968375"/>
          <p14:tracePt t="21914" x="3860800" y="962025"/>
          <p14:tracePt t="21915" x="3867150" y="949325"/>
          <p14:tracePt t="21916" x="3873500" y="942975"/>
          <p14:tracePt t="21917" x="3879850" y="936625"/>
          <p14:tracePt t="21918" x="3894138" y="923925"/>
          <p14:tracePt t="21919" x="3900488" y="917575"/>
          <p14:tracePt t="21920" x="3906838" y="911225"/>
          <p14:tracePt t="21921" x="3913188" y="904875"/>
          <p14:tracePt t="21922" x="3919538" y="892175"/>
          <p14:tracePt t="21923" x="3932238" y="885825"/>
          <p14:tracePt t="21924" x="3938588" y="879475"/>
          <p14:tracePt t="21925" x="3944938" y="866775"/>
          <p14:tracePt t="21926" x="3951288" y="860425"/>
          <p14:tracePt t="21927" x="3957638" y="854075"/>
          <p14:tracePt t="21928" x="3963988" y="847725"/>
          <p14:tracePt t="21929" x="3970338" y="841375"/>
          <p14:tracePt t="21930" x="3976688" y="828675"/>
          <p14:tracePt t="21931" x="3983038" y="822325"/>
          <p14:tracePt t="21932" x="3989388" y="815975"/>
          <p14:tracePt t="21933" x="3995738" y="803275"/>
          <p14:tracePt t="21934" x="3995738" y="796925"/>
          <p14:tracePt t="21935" x="4002088" y="790575"/>
          <p14:tracePt t="21936" x="4014788" y="784225"/>
          <p14:tracePt t="21937" x="4014788" y="771525"/>
          <p14:tracePt t="21938" x="4021138" y="765175"/>
          <p14:tracePt t="21939" x="4027488" y="752475"/>
          <p14:tracePt t="21940" x="4033838" y="746125"/>
          <p14:tracePt t="21942" x="4040188" y="733425"/>
          <p14:tracePt t="21944" x="4052888" y="720725"/>
          <p14:tracePt t="21945" x="4052888" y="714375"/>
          <p14:tracePt t="21946" x="4059238" y="708025"/>
          <p14:tracePt t="21947" x="4065588" y="701675"/>
          <p14:tracePt t="21948" x="4065588" y="688975"/>
          <p14:tracePt t="21949" x="4071938" y="682625"/>
          <p14:tracePt t="21950" x="4078288" y="676275"/>
          <p14:tracePt t="21951" x="4084638" y="669925"/>
          <p14:tracePt t="21952" x="4084638" y="663575"/>
          <p14:tracePt t="21953" x="4090988" y="657225"/>
          <p14:tracePt t="21954" x="4090988" y="650875"/>
          <p14:tracePt t="21955" x="4097338" y="644525"/>
          <p14:tracePt t="21956" x="4097338" y="636588"/>
          <p14:tracePt t="21957" x="4097338" y="630238"/>
          <p14:tracePt t="21958" x="4103688" y="623888"/>
          <p14:tracePt t="21959" x="4103688" y="617538"/>
          <p14:tracePt t="21960" x="4110038" y="611188"/>
          <p14:tracePt t="21961" x="4110038" y="604838"/>
          <p14:tracePt t="21962" x="4110038" y="598488"/>
          <p14:tracePt t="21963" x="4110038" y="592138"/>
          <p14:tracePt t="21964" x="4116388" y="585788"/>
          <p14:tracePt t="21965" x="4116388" y="579438"/>
          <p14:tracePt t="21966" x="4116388" y="573088"/>
          <p14:tracePt t="21967" x="4116388" y="566738"/>
          <p14:tracePt t="21969" x="4116388" y="554038"/>
          <p14:tracePt t="21970" x="4122738" y="547688"/>
          <p14:tracePt t="21971" x="4122738" y="541338"/>
          <p14:tracePt t="21972" x="4122738" y="534988"/>
          <p14:tracePt t="21974" x="4122738" y="528638"/>
          <p14:tracePt t="21975" x="4122738" y="522288"/>
          <p14:tracePt t="21976" x="4122738" y="515938"/>
          <p14:tracePt t="21978" x="4122738" y="509588"/>
          <p14:tracePt t="21979" x="4122738" y="503238"/>
          <p14:tracePt t="21980" x="4122738" y="496888"/>
          <p14:tracePt t="21981" x="4122738" y="490538"/>
          <p14:tracePt t="21983" x="4122738" y="484188"/>
          <p14:tracePt t="21984" x="4122738" y="477838"/>
          <p14:tracePt t="21985" x="4122738" y="471488"/>
          <p14:tracePt t="21986" x="4122738" y="465138"/>
          <p14:tracePt t="21987" x="4122738" y="458788"/>
          <p14:tracePt t="21990" x="4116388" y="452438"/>
          <p14:tracePt t="21991" x="4116388" y="446088"/>
          <p14:tracePt t="21992" x="4116388" y="439738"/>
          <p14:tracePt t="21994" x="4110038" y="427038"/>
          <p14:tracePt t="21996" x="4110038" y="420688"/>
          <p14:tracePt t="21997" x="4110038" y="414338"/>
          <p14:tracePt t="21998" x="4103688" y="414338"/>
          <p14:tracePt t="21999" x="4103688" y="407988"/>
          <p14:tracePt t="22000" x="4103688" y="401638"/>
          <p14:tracePt t="22001" x="4097338" y="401638"/>
          <p14:tracePt t="22002" x="4097338" y="395288"/>
          <p14:tracePt t="22003" x="4097338" y="388938"/>
          <p14:tracePt t="22004" x="4090988" y="388938"/>
          <p14:tracePt t="22005" x="4084638" y="382588"/>
          <p14:tracePt t="22006" x="4084638" y="376238"/>
          <p14:tracePt t="22007" x="4078288" y="369888"/>
          <p14:tracePt t="22008" x="4071938" y="369888"/>
          <p14:tracePt t="22009" x="4071938" y="363538"/>
          <p14:tracePt t="22010" x="4065588" y="363538"/>
          <p14:tracePt t="22011" x="4065588" y="357188"/>
          <p14:tracePt t="22012" x="4059238" y="350838"/>
          <p14:tracePt t="22013" x="4052888" y="350838"/>
          <p14:tracePt t="22014" x="4052888" y="344488"/>
          <p14:tracePt t="22015" x="4052888" y="338138"/>
          <p14:tracePt t="22016" x="4046538" y="338138"/>
          <p14:tracePt t="22017" x="4040188" y="331788"/>
          <p14:tracePt t="22019" x="4033838" y="325438"/>
          <p14:tracePt t="22020" x="4027488" y="319088"/>
          <p14:tracePt t="22021" x="4021138" y="319088"/>
          <p14:tracePt t="22022" x="4014788" y="312738"/>
          <p14:tracePt t="22024" x="4008438" y="312738"/>
          <p14:tracePt t="22025" x="4002088" y="306388"/>
          <p14:tracePt t="22026" x="3995738" y="300038"/>
          <p14:tracePt t="22027" x="3989388" y="293688"/>
          <p14:tracePt t="22028" x="3983038" y="293688"/>
          <p14:tracePt t="22029" x="3976688" y="287338"/>
          <p14:tracePt t="22030" x="3970338" y="287338"/>
          <p14:tracePt t="22031" x="3963988" y="280988"/>
          <p14:tracePt t="22032" x="3957638" y="280988"/>
          <p14:tracePt t="22033" x="3944938" y="274638"/>
          <p14:tracePt t="22034" x="3938588" y="274638"/>
          <p14:tracePt t="22035" x="3925888" y="274638"/>
          <p14:tracePt t="22036" x="3919538" y="268288"/>
          <p14:tracePt t="22037" x="3913188" y="268288"/>
          <p14:tracePt t="22038" x="3906838" y="268288"/>
          <p14:tracePt t="22039" x="3900488" y="261938"/>
          <p14:tracePt t="22040" x="3887788" y="261938"/>
          <p14:tracePt t="22041" x="3879850" y="255588"/>
          <p14:tracePt t="22042" x="3867150" y="255588"/>
          <p14:tracePt t="22044" x="3854450" y="255588"/>
          <p14:tracePt t="22045" x="3841750" y="249238"/>
          <p14:tracePt t="22046" x="3835400" y="249238"/>
          <p14:tracePt t="22047" x="3822700" y="249238"/>
          <p14:tracePt t="22048" x="3810000" y="249238"/>
          <p14:tracePt t="22049" x="3797300" y="242888"/>
          <p14:tracePt t="22050" x="3784600" y="242888"/>
          <p14:tracePt t="22051" x="3778250" y="236538"/>
          <p14:tracePt t="22052" x="3765550" y="236538"/>
          <p14:tracePt t="22053" x="3759200" y="236538"/>
          <p14:tracePt t="22054" x="3740150" y="230188"/>
          <p14:tracePt t="22055" x="3727450" y="230188"/>
          <p14:tracePt t="22056" x="3714750" y="230188"/>
          <p14:tracePt t="22057" x="3702050" y="230188"/>
          <p14:tracePt t="22058" x="3695700" y="230188"/>
          <p14:tracePt t="22059" x="3676650" y="230188"/>
          <p14:tracePt t="22060" x="3663950" y="230188"/>
          <p14:tracePt t="22061" x="3651250" y="230188"/>
          <p14:tracePt t="22062" x="3638550" y="230188"/>
          <p14:tracePt t="22063" x="3625850" y="223838"/>
          <p14:tracePt t="22064" x="3613150" y="223838"/>
          <p14:tracePt t="22065" x="3606800" y="223838"/>
          <p14:tracePt t="22066" x="3587750" y="223838"/>
          <p14:tracePt t="22067" x="3575050" y="223838"/>
          <p14:tracePt t="22068" x="3562350" y="223838"/>
          <p14:tracePt t="22069" x="3549650" y="223838"/>
          <p14:tracePt t="22070" x="3530600" y="223838"/>
          <p14:tracePt t="22071" x="3524250" y="223838"/>
          <p14:tracePt t="22072" x="3511550" y="223838"/>
          <p14:tracePt t="22073" x="3492500" y="223838"/>
          <p14:tracePt t="22074" x="3479800" y="223838"/>
          <p14:tracePt t="22075" x="3467100" y="223838"/>
          <p14:tracePt t="22077" x="3435350" y="223838"/>
          <p14:tracePt t="22078" x="3427413" y="223838"/>
          <p14:tracePt t="22080" x="3395663" y="223838"/>
          <p14:tracePt t="22081" x="3382963" y="223838"/>
          <p14:tracePt t="22082" x="3370263" y="223838"/>
          <p14:tracePt t="22083" x="3351213" y="223838"/>
          <p14:tracePt t="22084" x="3344863" y="223838"/>
          <p14:tracePt t="22085" x="3332163" y="223838"/>
          <p14:tracePt t="22086" x="3319463" y="223838"/>
          <p14:tracePt t="22087" x="3306763" y="223838"/>
          <p14:tracePt t="22088" x="3294063" y="223838"/>
          <p14:tracePt t="22089" x="3281363" y="223838"/>
          <p14:tracePt t="22090" x="3268663" y="223838"/>
          <p14:tracePt t="22091" x="3255963" y="223838"/>
          <p14:tracePt t="22092" x="3243263" y="223838"/>
          <p14:tracePt t="22093" x="3236913" y="223838"/>
          <p14:tracePt t="22094" x="3224213" y="223838"/>
          <p14:tracePt t="22095" x="3211513" y="223838"/>
          <p14:tracePt t="22096" x="3198813" y="223838"/>
          <p14:tracePt t="22097" x="3186113" y="223838"/>
          <p14:tracePt t="22098" x="3173413" y="223838"/>
          <p14:tracePt t="22099" x="3167063" y="223838"/>
          <p14:tracePt t="22100" x="3154363" y="223838"/>
          <p14:tracePt t="22102" x="3128963" y="223838"/>
          <p14:tracePt t="22103" x="3116263" y="223838"/>
          <p14:tracePt t="22104" x="3109913" y="223838"/>
          <p14:tracePt t="22105" x="3090863" y="223838"/>
          <p14:tracePt t="22106" x="3084513" y="223838"/>
          <p14:tracePt t="22107" x="3078163" y="223838"/>
          <p14:tracePt t="22108" x="3065463" y="223838"/>
          <p14:tracePt t="22109" x="3052763" y="223838"/>
          <p14:tracePt t="22110" x="3040063" y="223838"/>
          <p14:tracePt t="22111" x="3027363" y="223838"/>
          <p14:tracePt t="22112" x="3021013" y="223838"/>
          <p14:tracePt t="22113" x="3008313" y="223838"/>
          <p14:tracePt t="22114" x="2995613" y="223838"/>
          <p14:tracePt t="22115" x="2989263" y="223838"/>
          <p14:tracePt t="22116" x="2968625" y="223838"/>
          <p14:tracePt t="22117" x="2962275" y="223838"/>
          <p14:tracePt t="22118" x="2949575" y="223838"/>
          <p14:tracePt t="22119" x="2943225" y="223838"/>
          <p14:tracePt t="22120" x="2930525" y="223838"/>
          <p14:tracePt t="22121" x="2917825" y="223838"/>
          <p14:tracePt t="22122" x="2905125" y="223838"/>
          <p14:tracePt t="22123" x="2898775" y="223838"/>
          <p14:tracePt t="22124" x="2879725" y="223838"/>
          <p14:tracePt t="22125" x="2873375" y="223838"/>
          <p14:tracePt t="22127" x="2854325" y="230188"/>
          <p14:tracePt t="22128" x="2841625" y="230188"/>
          <p14:tracePt t="22129" x="2828925" y="230188"/>
          <p14:tracePt t="22130" x="2816225" y="230188"/>
          <p14:tracePt t="22131" x="2803525" y="230188"/>
          <p14:tracePt t="22132" x="2797175" y="230188"/>
          <p14:tracePt t="22133" x="2790825" y="230188"/>
          <p14:tracePt t="22134" x="2778125" y="230188"/>
          <p14:tracePt t="22135" x="2765425" y="230188"/>
          <p14:tracePt t="22136" x="2752725" y="230188"/>
          <p14:tracePt t="22137" x="2746375" y="230188"/>
          <p14:tracePt t="22138" x="2733675" y="236538"/>
          <p14:tracePt t="22139" x="2720975" y="236538"/>
          <p14:tracePt t="22140" x="2714625" y="236538"/>
          <p14:tracePt t="22141" x="2701925" y="236538"/>
          <p14:tracePt t="22142" x="2695575" y="242888"/>
          <p14:tracePt t="22143" x="2676525" y="242888"/>
          <p14:tracePt t="22144" x="2670175" y="242888"/>
          <p14:tracePt t="22145" x="2657475" y="242888"/>
          <p14:tracePt t="22146" x="2651125" y="249238"/>
          <p14:tracePt t="22147" x="2644775" y="249238"/>
          <p14:tracePt t="22148" x="2625725" y="249238"/>
          <p14:tracePt t="22149" x="2619375" y="249238"/>
          <p14:tracePt t="22150" x="2606675" y="249238"/>
          <p14:tracePt t="22152" x="2587625" y="255588"/>
          <p14:tracePt t="22153" x="2574925" y="255588"/>
          <p14:tracePt t="22154" x="2568575" y="255588"/>
          <p14:tracePt t="22155" x="2562225" y="261938"/>
          <p14:tracePt t="22156" x="2549525" y="261938"/>
          <p14:tracePt t="22157" x="2536825" y="261938"/>
          <p14:tracePt t="22158" x="2530475" y="268288"/>
          <p14:tracePt t="22159" x="2517775" y="268288"/>
          <p14:tracePt t="22160" x="2503488" y="268288"/>
          <p14:tracePt t="22161" x="2497138" y="268288"/>
          <p14:tracePt t="22162" x="2490788" y="274638"/>
          <p14:tracePt t="22163" x="2478088" y="280988"/>
          <p14:tracePt t="22164" x="2471738" y="280988"/>
          <p14:tracePt t="22165" x="2459038" y="280988"/>
          <p14:tracePt t="22166" x="2446338" y="287338"/>
          <p14:tracePt t="22167" x="2439988" y="287338"/>
          <p14:tracePt t="22168" x="2433638" y="287338"/>
          <p14:tracePt t="22169" x="2427288" y="293688"/>
          <p14:tracePt t="22170" x="2414588" y="293688"/>
          <p14:tracePt t="22171" x="2401888" y="293688"/>
          <p14:tracePt t="22172" x="2395538" y="300038"/>
          <p14:tracePt t="22173" x="2389188" y="300038"/>
          <p14:tracePt t="22174" x="2376488" y="306388"/>
          <p14:tracePt t="22175" x="2370138" y="306388"/>
          <p14:tracePt t="22177" x="2351088" y="312738"/>
          <p14:tracePt t="22178" x="2344738" y="312738"/>
          <p14:tracePt t="22179" x="2332038" y="325438"/>
          <p14:tracePt t="22180" x="2319338" y="325438"/>
          <p14:tracePt t="22182" x="2312988" y="331788"/>
          <p14:tracePt t="22183" x="2306638" y="331788"/>
          <p14:tracePt t="22184" x="2293938" y="338138"/>
          <p14:tracePt t="22185" x="2287588" y="338138"/>
          <p14:tracePt t="22186" x="2274888" y="344488"/>
          <p14:tracePt t="22187" x="2268538" y="350838"/>
          <p14:tracePt t="22188" x="2262188" y="350838"/>
          <p14:tracePt t="22189" x="2255838" y="357188"/>
          <p14:tracePt t="22190" x="2243138" y="357188"/>
          <p14:tracePt t="22191" x="2236788" y="363538"/>
          <p14:tracePt t="22192" x="2230438" y="363538"/>
          <p14:tracePt t="22193" x="2217738" y="369888"/>
          <p14:tracePt t="22194" x="2211388" y="376238"/>
          <p14:tracePt t="22195" x="2205038" y="376238"/>
          <p14:tracePt t="22196" x="2198688" y="382588"/>
          <p14:tracePt t="22197" x="2185988" y="382588"/>
          <p14:tracePt t="22198" x="2179638" y="388938"/>
          <p14:tracePt t="22199" x="2173288" y="395288"/>
          <p14:tracePt t="22200" x="2166938" y="395288"/>
          <p14:tracePt t="22201" x="2160588" y="401638"/>
          <p14:tracePt t="22202" x="2154238" y="407988"/>
          <p14:tracePt t="22203" x="2147888" y="407988"/>
          <p14:tracePt t="22204" x="2141538" y="414338"/>
          <p14:tracePt t="22205" x="2135188" y="420688"/>
          <p14:tracePt t="22206" x="2128838" y="420688"/>
          <p14:tracePt t="22207" x="2116138" y="427038"/>
          <p14:tracePt t="22208" x="2109788" y="433388"/>
          <p14:tracePt t="22210" x="2103438" y="439738"/>
          <p14:tracePt t="22211" x="2097088" y="446088"/>
          <p14:tracePt t="22212" x="2084388" y="446088"/>
          <p14:tracePt t="22213" x="2078038" y="452438"/>
          <p14:tracePt t="22214" x="2071688" y="458788"/>
          <p14:tracePt t="22215" x="2065338" y="465138"/>
          <p14:tracePt t="22216" x="2058988" y="471488"/>
          <p14:tracePt t="22217" x="2051050" y="477838"/>
          <p14:tracePt t="22218" x="2044700" y="477838"/>
          <p14:tracePt t="22219" x="2038350" y="484188"/>
          <p14:tracePt t="22220" x="2032000" y="490538"/>
          <p14:tracePt t="22221" x="2019300" y="496888"/>
          <p14:tracePt t="22223" x="2012950" y="503238"/>
          <p14:tracePt t="22224" x="2006600" y="509588"/>
          <p14:tracePt t="22225" x="2000250" y="515938"/>
          <p14:tracePt t="22227" x="1987550" y="515938"/>
          <p14:tracePt t="22227" x="1981200" y="522288"/>
          <p14:tracePt t="22228" x="1974850" y="528638"/>
          <p14:tracePt t="22229" x="1974850" y="534988"/>
          <p14:tracePt t="22230" x="1962150" y="541338"/>
          <p14:tracePt t="22231" x="1955800" y="541338"/>
          <p14:tracePt t="22232" x="1949450" y="547688"/>
          <p14:tracePt t="22233" x="1943100" y="560388"/>
          <p14:tracePt t="22234" x="1936750" y="566738"/>
          <p14:tracePt t="22235" x="1930400" y="566738"/>
          <p14:tracePt t="22236" x="1924050" y="573088"/>
          <p14:tracePt t="22237" x="1917700" y="579438"/>
          <p14:tracePt t="22238" x="1911350" y="585788"/>
          <p14:tracePt t="22239" x="1905000" y="592138"/>
          <p14:tracePt t="22240" x="1898650" y="598488"/>
          <p14:tracePt t="22241" x="1892300" y="604838"/>
          <p14:tracePt t="22242" x="1885950" y="611188"/>
          <p14:tracePt t="22243" x="1879600" y="611188"/>
          <p14:tracePt t="22244" x="1873250" y="617538"/>
          <p14:tracePt t="22245" x="1866900" y="623888"/>
          <p14:tracePt t="22246" x="1860550" y="636588"/>
          <p14:tracePt t="22247" x="1854200" y="644525"/>
          <p14:tracePt t="22248" x="1847850" y="650875"/>
          <p14:tracePt t="22249" x="1841500" y="657225"/>
          <p14:tracePt t="22250" x="1835150" y="657225"/>
          <p14:tracePt t="22251" x="1835150" y="663575"/>
          <p14:tracePt t="22252" x="1828800" y="669925"/>
          <p14:tracePt t="22253" x="1822450" y="676275"/>
          <p14:tracePt t="22254" x="1816100" y="682625"/>
          <p14:tracePt t="22255" x="1809750" y="688975"/>
          <p14:tracePt t="22257" x="1803400" y="695325"/>
          <p14:tracePt t="22258" x="1803400" y="701675"/>
          <p14:tracePt t="22260" x="1790700" y="714375"/>
          <p14:tracePt t="22261" x="1790700" y="720725"/>
          <p14:tracePt t="22262" x="1784350" y="720725"/>
          <p14:tracePt t="22263" x="1778000" y="727075"/>
          <p14:tracePt t="22264" x="1778000" y="733425"/>
          <p14:tracePt t="22265" x="1771650" y="739775"/>
          <p14:tracePt t="22267" x="1771650" y="746125"/>
          <p14:tracePt t="22268" x="1765300" y="746125"/>
          <p14:tracePt t="22269" x="1765300" y="752475"/>
          <p14:tracePt t="22270" x="1765300" y="758825"/>
          <p14:tracePt t="22271" x="1758950" y="758825"/>
          <p14:tracePt t="22272" x="1758950" y="765175"/>
          <p14:tracePt t="22274" x="1752600" y="771525"/>
          <p14:tracePt t="22277" x="1752600" y="777875"/>
          <p14:tracePt t="22277" x="1752600" y="784225"/>
          <p14:tracePt t="22279" x="1746250" y="790575"/>
          <p14:tracePt t="22282" x="1739900" y="796925"/>
          <p14:tracePt t="22284" x="1739900" y="803275"/>
          <p14:tracePt t="22285" x="1733550" y="803275"/>
          <p14:tracePt t="22286" x="1733550" y="809625"/>
          <p14:tracePt t="22290" x="1727200" y="815975"/>
          <p14:tracePt t="22292" x="1727200" y="822325"/>
          <p14:tracePt t="22295" x="1720850" y="822325"/>
          <p14:tracePt t="22296" x="1720850" y="828675"/>
          <p14:tracePt t="22299" x="1720850" y="835025"/>
          <p14:tracePt t="22302" x="1714500" y="841375"/>
          <p14:tracePt t="22308" x="1714500" y="847725"/>
          <p14:tracePt t="22317" x="1714500" y="854075"/>
          <p14:tracePt t="22670" x="1708150" y="854075"/>
          <p14:tracePt t="22921" x="1701800" y="854075"/>
          <p14:tracePt t="22943" x="1695450" y="854075"/>
          <p14:tracePt t="23178" x="1695450" y="847725"/>
          <p14:tracePt t="23188" x="1701800" y="847725"/>
          <p14:tracePt t="23190" x="1701800" y="841375"/>
          <p14:tracePt t="23194" x="1708150" y="841375"/>
          <p14:tracePt t="23195" x="1708150" y="835025"/>
          <p14:tracePt t="23201" x="1708150" y="828675"/>
          <p14:tracePt t="23204" x="1714500" y="828675"/>
          <p14:tracePt t="23208" x="1720850" y="828675"/>
          <p14:tracePt t="23209" x="1720850" y="822325"/>
          <p14:tracePt t="23213" x="1727200" y="822325"/>
          <p14:tracePt t="23215" x="1727200" y="815975"/>
          <p14:tracePt t="23218" x="1733550" y="815975"/>
          <p14:tracePt t="23221" x="1739900" y="815975"/>
          <p14:tracePt t="23222" x="1739900" y="809625"/>
          <p14:tracePt t="23225" x="1746250" y="809625"/>
          <p14:tracePt t="23227" x="1746250" y="803275"/>
          <p14:tracePt t="23229" x="1752600" y="803275"/>
          <p14:tracePt t="23231" x="1758950" y="803275"/>
          <p14:tracePt t="23232" x="1758950" y="796925"/>
          <p14:tracePt t="23236" x="1765300" y="796925"/>
          <p14:tracePt t="23238" x="1771650" y="790575"/>
          <p14:tracePt t="23240" x="1778000" y="790575"/>
          <p14:tracePt t="23241" x="1784350" y="790575"/>
          <p14:tracePt t="23242" x="1784350" y="784225"/>
          <p14:tracePt t="23244" x="1790700" y="784225"/>
          <p14:tracePt t="23245" x="1790700" y="777875"/>
          <p14:tracePt t="23246" x="1797050" y="777875"/>
          <p14:tracePt t="23248" x="1803400" y="771525"/>
          <p14:tracePt t="23250" x="1809750" y="771525"/>
          <p14:tracePt t="23252" x="1816100" y="771525"/>
          <p14:tracePt t="23253" x="1822450" y="765175"/>
          <p14:tracePt t="23255" x="1828800" y="765175"/>
          <p14:tracePt t="23257" x="1835150" y="758825"/>
          <p14:tracePt t="23259" x="1841500" y="752475"/>
          <p14:tracePt t="23260" x="1847850" y="752475"/>
          <p14:tracePt t="23261" x="1854200" y="752475"/>
          <p14:tracePt t="23262" x="1854200" y="746125"/>
          <p14:tracePt t="23263" x="1860550" y="746125"/>
          <p14:tracePt t="23265" x="1866900" y="739775"/>
          <p14:tracePt t="23267" x="1879600" y="739775"/>
          <p14:tracePt t="23268" x="1885950" y="739775"/>
          <p14:tracePt t="23269" x="1892300" y="739775"/>
          <p14:tracePt t="23270" x="1892300" y="733425"/>
          <p14:tracePt t="23271" x="1898650" y="733425"/>
          <p14:tracePt t="23272" x="1905000" y="733425"/>
          <p14:tracePt t="23273" x="1911350" y="727075"/>
          <p14:tracePt t="23275" x="1924050" y="727075"/>
          <p14:tracePt t="23276" x="1930400" y="720725"/>
          <p14:tracePt t="23277" x="1936750" y="720725"/>
          <p14:tracePt t="23278" x="1943100" y="720725"/>
          <p14:tracePt t="23279" x="1949450" y="714375"/>
          <p14:tracePt t="23280" x="1955800" y="714375"/>
          <p14:tracePt t="23281" x="1968500" y="714375"/>
          <p14:tracePt t="23282" x="1974850" y="708025"/>
          <p14:tracePt t="23283" x="1981200" y="708025"/>
          <p14:tracePt t="23284" x="1987550" y="708025"/>
          <p14:tracePt t="23285" x="1993900" y="701675"/>
          <p14:tracePt t="23286" x="2000250" y="701675"/>
          <p14:tracePt t="23287" x="2012950" y="695325"/>
          <p14:tracePt t="23288" x="2019300" y="695325"/>
          <p14:tracePt t="23289" x="2032000" y="695325"/>
          <p14:tracePt t="23290" x="2032000" y="688975"/>
          <p14:tracePt t="23291" x="2044700" y="688975"/>
          <p14:tracePt t="23292" x="2051050" y="688975"/>
          <p14:tracePt t="23293" x="2058988" y="688975"/>
          <p14:tracePt t="23294" x="2071688" y="682625"/>
          <p14:tracePt t="23295" x="2078038" y="682625"/>
          <p14:tracePt t="23296" x="2084388" y="682625"/>
          <p14:tracePt t="23297" x="2097088" y="676275"/>
          <p14:tracePt t="23298" x="2109788" y="676275"/>
          <p14:tracePt t="23300" x="2128838" y="676275"/>
          <p14:tracePt t="23301" x="2141538" y="669925"/>
          <p14:tracePt t="23302" x="2147888" y="669925"/>
          <p14:tracePt t="23304" x="2160588" y="669925"/>
          <p14:tracePt t="23305" x="2173288" y="669925"/>
          <p14:tracePt t="23306" x="2179638" y="663575"/>
          <p14:tracePt t="23307" x="2192338" y="663575"/>
          <p14:tracePt t="23308" x="2205038" y="663575"/>
          <p14:tracePt t="23309" x="2211388" y="663575"/>
          <p14:tracePt t="23310" x="2217738" y="663575"/>
          <p14:tracePt t="23311" x="2230438" y="663575"/>
          <p14:tracePt t="23312" x="2236788" y="663575"/>
          <p14:tracePt t="23313" x="2249488" y="657225"/>
          <p14:tracePt t="23314" x="2262188" y="657225"/>
          <p14:tracePt t="23315" x="2268538" y="657225"/>
          <p14:tracePt t="23316" x="2274888" y="650875"/>
          <p14:tracePt t="23317" x="2281238" y="650875"/>
          <p14:tracePt t="23318" x="2293938" y="650875"/>
          <p14:tracePt t="23319" x="2300288" y="650875"/>
          <p14:tracePt t="23320" x="2306638" y="650875"/>
          <p14:tracePt t="23321" x="2319338" y="650875"/>
          <p14:tracePt t="23322" x="2325688" y="650875"/>
          <p14:tracePt t="23323" x="2338388" y="650875"/>
          <p14:tracePt t="23325" x="2344738" y="650875"/>
          <p14:tracePt t="23326" x="2351088" y="650875"/>
          <p14:tracePt t="23327" x="2357438" y="650875"/>
          <p14:tracePt t="23328" x="2370138" y="650875"/>
          <p14:tracePt t="23329" x="2376488" y="650875"/>
          <p14:tracePt t="23330" x="2382838" y="650875"/>
          <p14:tracePt t="23331" x="2389188" y="650875"/>
          <p14:tracePt t="23332" x="2395538" y="650875"/>
          <p14:tracePt t="23333" x="2401888" y="650875"/>
          <p14:tracePt t="23334" x="2408238" y="650875"/>
          <p14:tracePt t="23335" x="2414588" y="650875"/>
          <p14:tracePt t="23336" x="2420938" y="650875"/>
          <p14:tracePt t="23337" x="2427288" y="650875"/>
          <p14:tracePt t="23338" x="2433638" y="650875"/>
          <p14:tracePt t="23339" x="2439988" y="650875"/>
          <p14:tracePt t="23340" x="2446338" y="650875"/>
          <p14:tracePt t="23341" x="2452688" y="650875"/>
          <p14:tracePt t="23342" x="2459038" y="650875"/>
          <p14:tracePt t="23343" x="2465388" y="650875"/>
          <p14:tracePt t="23345" x="2471738" y="650875"/>
          <p14:tracePt t="23346" x="2478088" y="650875"/>
          <p14:tracePt t="23347" x="2484438" y="650875"/>
          <p14:tracePt t="23348" x="2490788" y="650875"/>
          <p14:tracePt t="23349" x="2497138" y="657225"/>
          <p14:tracePt t="23350" x="2503488" y="657225"/>
          <p14:tracePt t="23351" x="2509838" y="657225"/>
          <p14:tracePt t="23352" x="2517775" y="657225"/>
          <p14:tracePt t="23353" x="2524125" y="657225"/>
          <p14:tracePt t="23355" x="2530475" y="657225"/>
          <p14:tracePt t="23356" x="2536825" y="663575"/>
          <p14:tracePt t="23357" x="2543175" y="663575"/>
          <p14:tracePt t="23358" x="2549525" y="663575"/>
          <p14:tracePt t="23359" x="2555875" y="663575"/>
          <p14:tracePt t="23360" x="2562225" y="663575"/>
          <p14:tracePt t="23361" x="2562225" y="669925"/>
          <p14:tracePt t="23362" x="2568575" y="669925"/>
          <p14:tracePt t="23363" x="2574925" y="669925"/>
          <p14:tracePt t="23365" x="2581275" y="669925"/>
          <p14:tracePt t="23366" x="2587625" y="669925"/>
          <p14:tracePt t="23367" x="2593975" y="669925"/>
          <p14:tracePt t="23369" x="2600325" y="669925"/>
          <p14:tracePt t="23370" x="2606675" y="676275"/>
          <p14:tracePt t="23371" x="2613025" y="676275"/>
          <p14:tracePt t="23373" x="2619375" y="676275"/>
          <p14:tracePt t="23374" x="2625725" y="676275"/>
          <p14:tracePt t="23375" x="2625725" y="682625"/>
          <p14:tracePt t="23376" x="2632075" y="682625"/>
          <p14:tracePt t="23377" x="2638425" y="682625"/>
          <p14:tracePt t="23379" x="2644775" y="682625"/>
          <p14:tracePt t="23380" x="2651125" y="682625"/>
          <p14:tracePt t="23381" x="2657475" y="682625"/>
          <p14:tracePt t="23383" x="2663825" y="682625"/>
          <p14:tracePt t="23384" x="2663825" y="688975"/>
          <p14:tracePt t="23385" x="2670175" y="688975"/>
          <p14:tracePt t="23386" x="2676525" y="688975"/>
          <p14:tracePt t="23387" x="2682875" y="688975"/>
          <p14:tracePt t="23388" x="2689225" y="688975"/>
          <p14:tracePt t="23390" x="2695575" y="695325"/>
          <p14:tracePt t="23391" x="2701925" y="695325"/>
          <p14:tracePt t="23393" x="2708275" y="695325"/>
          <p14:tracePt t="23394" x="2714625" y="695325"/>
          <p14:tracePt t="23395" x="2720975" y="701675"/>
          <p14:tracePt t="23396" x="2727325" y="701675"/>
          <p14:tracePt t="23397" x="2733675" y="701675"/>
          <p14:tracePt t="23398" x="2746375" y="701675"/>
          <p14:tracePt t="23400" x="2752725" y="701675"/>
          <p14:tracePt t="23401" x="2765425" y="708025"/>
          <p14:tracePt t="23402" x="2771775" y="708025"/>
          <p14:tracePt t="23403" x="2778125" y="708025"/>
          <p14:tracePt t="23404" x="2784475" y="708025"/>
          <p14:tracePt t="23405" x="2797175" y="708025"/>
          <p14:tracePt t="23407" x="2803525" y="714375"/>
          <p14:tracePt t="23408" x="2809875" y="714375"/>
          <p14:tracePt t="23409" x="2822575" y="714375"/>
          <p14:tracePt t="23410" x="2828925" y="714375"/>
          <p14:tracePt t="23411" x="2841625" y="720725"/>
          <p14:tracePt t="23412" x="2847975" y="727075"/>
          <p14:tracePt t="23413" x="2854325" y="727075"/>
          <p14:tracePt t="23414" x="2860675" y="727075"/>
          <p14:tracePt t="23415" x="2873375" y="727075"/>
          <p14:tracePt t="23416" x="2879725" y="733425"/>
          <p14:tracePt t="23417" x="2886075" y="733425"/>
          <p14:tracePt t="23418" x="2898775" y="733425"/>
          <p14:tracePt t="23419" x="2905125" y="733425"/>
          <p14:tracePt t="23420" x="2917825" y="733425"/>
          <p14:tracePt t="23421" x="2924175" y="739775"/>
          <p14:tracePt t="23422" x="2936875" y="739775"/>
          <p14:tracePt t="23423" x="2949575" y="739775"/>
          <p14:tracePt t="23424" x="2955925" y="746125"/>
          <p14:tracePt t="23425" x="2968625" y="746125"/>
          <p14:tracePt t="23426" x="2976563" y="746125"/>
          <p14:tracePt t="23427" x="2989263" y="746125"/>
          <p14:tracePt t="23428" x="3001963" y="746125"/>
          <p14:tracePt t="23429" x="3008313" y="752475"/>
          <p14:tracePt t="23430" x="3027363" y="752475"/>
          <p14:tracePt t="23431" x="3033713" y="752475"/>
          <p14:tracePt t="23433" x="3052763" y="758825"/>
          <p14:tracePt t="23434" x="3065463" y="765175"/>
          <p14:tracePt t="23435" x="3078163" y="765175"/>
          <p14:tracePt t="23436" x="3084513" y="765175"/>
          <p14:tracePt t="23437" x="3103563" y="771525"/>
          <p14:tracePt t="23438" x="3109913" y="771525"/>
          <p14:tracePt t="23439" x="3122613" y="777875"/>
          <p14:tracePt t="23441" x="3141663" y="777875"/>
          <p14:tracePt t="23442" x="3154363" y="784225"/>
          <p14:tracePt t="23443" x="3167063" y="784225"/>
          <p14:tracePt t="23444" x="3179763" y="790575"/>
          <p14:tracePt t="23445" x="3186113" y="796925"/>
          <p14:tracePt t="23446" x="3205163" y="796925"/>
          <p14:tracePt t="23447" x="3211513" y="796925"/>
          <p14:tracePt t="23448" x="3217863" y="796925"/>
          <p14:tracePt t="23449" x="3236913" y="803275"/>
          <p14:tracePt t="23450" x="3243263" y="803275"/>
          <p14:tracePt t="23451" x="3255963" y="809625"/>
          <p14:tracePt t="23452" x="3268663" y="809625"/>
          <p14:tracePt t="23453" x="3275013" y="815975"/>
          <p14:tracePt t="23454" x="3287713" y="815975"/>
          <p14:tracePt t="23455" x="3300413" y="822325"/>
          <p14:tracePt t="23456" x="3306763" y="822325"/>
          <p14:tracePt t="23458" x="3332163" y="835025"/>
          <p14:tracePt t="23459" x="3344863" y="835025"/>
          <p14:tracePt t="23460" x="3351213" y="835025"/>
          <p14:tracePt t="23461" x="3357563" y="841375"/>
          <p14:tracePt t="23462" x="3376613" y="847725"/>
          <p14:tracePt t="23463" x="3382963" y="847725"/>
          <p14:tracePt t="23464" x="3395663" y="854075"/>
          <p14:tracePt t="23465" x="3408363" y="854075"/>
          <p14:tracePt t="23466" x="3414713" y="860425"/>
          <p14:tracePt t="23467" x="3427413" y="866775"/>
          <p14:tracePt t="23468" x="3441700" y="866775"/>
          <p14:tracePt t="23469" x="3448050" y="873125"/>
          <p14:tracePt t="23470" x="3460750" y="879475"/>
          <p14:tracePt t="23471" x="3473450" y="879475"/>
          <p14:tracePt t="23472" x="3486150" y="885825"/>
          <p14:tracePt t="23473" x="3498850" y="885825"/>
          <p14:tracePt t="23474" x="3505200" y="892175"/>
          <p14:tracePt t="23475" x="3511550" y="898525"/>
          <p14:tracePt t="23476" x="3524250" y="904875"/>
          <p14:tracePt t="23477" x="3536950" y="904875"/>
          <p14:tracePt t="23478" x="3549650" y="911225"/>
          <p14:tracePt t="23479" x="3562350" y="917575"/>
          <p14:tracePt t="23480" x="3575050" y="917575"/>
          <p14:tracePt t="23481" x="3581400" y="923925"/>
          <p14:tracePt t="23483" x="3606800" y="936625"/>
          <p14:tracePt t="23484" x="3619500" y="936625"/>
          <p14:tracePt t="23485" x="3632200" y="942975"/>
          <p14:tracePt t="23486" x="3638550" y="949325"/>
          <p14:tracePt t="23487" x="3657600" y="955675"/>
          <p14:tracePt t="23488" x="3663950" y="962025"/>
          <p14:tracePt t="23489" x="3676650" y="968375"/>
          <p14:tracePt t="23490" x="3689350" y="968375"/>
          <p14:tracePt t="23491" x="3702050" y="981075"/>
          <p14:tracePt t="23492" x="3721100" y="981075"/>
          <p14:tracePt t="23493" x="3733800" y="987425"/>
          <p14:tracePt t="23494" x="3740150" y="993775"/>
          <p14:tracePt t="23495" x="3752850" y="1000125"/>
          <p14:tracePt t="23496" x="3771900" y="1006475"/>
          <p14:tracePt t="23497" x="3784600" y="1019175"/>
          <p14:tracePt t="23498" x="3803650" y="1025525"/>
          <p14:tracePt t="23499" x="3816350" y="1025525"/>
          <p14:tracePt t="23500" x="3835400" y="1038225"/>
          <p14:tracePt t="23501" x="3841750" y="1044575"/>
          <p14:tracePt t="23502" x="3854450" y="1050925"/>
          <p14:tracePt t="23503" x="3879850" y="1057275"/>
          <p14:tracePt t="23504" x="3894138" y="1063625"/>
          <p14:tracePt t="23505" x="3906838" y="1077913"/>
          <p14:tracePt t="23506" x="3925888" y="1084263"/>
          <p14:tracePt t="23508" x="3957638" y="1096963"/>
          <p14:tracePt t="23509" x="3970338" y="1103313"/>
          <p14:tracePt t="23510" x="3989388" y="1109663"/>
          <p14:tracePt t="23511" x="4008438" y="1122363"/>
          <p14:tracePt t="23512" x="4027488" y="1135063"/>
          <p14:tracePt t="23513" x="4040188" y="1141413"/>
          <p14:tracePt t="23514" x="4059238" y="1147763"/>
          <p14:tracePt t="23515" x="4065588" y="1154113"/>
          <p14:tracePt t="23516" x="4084638" y="1160463"/>
          <p14:tracePt t="23517" x="4103688" y="1166813"/>
          <p14:tracePt t="23518" x="4122738" y="1173163"/>
          <p14:tracePt t="23519" x="4135438" y="1185863"/>
          <p14:tracePt t="23520" x="4160838" y="1192213"/>
          <p14:tracePt t="23521" x="4173538" y="1198563"/>
          <p14:tracePt t="23522" x="4186238" y="1204913"/>
          <p14:tracePt t="23523" x="4205288" y="1217613"/>
          <p14:tracePt t="23524" x="4217988" y="1223963"/>
          <p14:tracePt t="23525" x="4237038" y="1230313"/>
          <p14:tracePt t="23526" x="4249738" y="1236663"/>
          <p14:tracePt t="23527" x="4275138" y="1249363"/>
          <p14:tracePt t="23528" x="4287838" y="1255713"/>
          <p14:tracePt t="23529" x="4300538" y="1262063"/>
          <p14:tracePt t="23530" x="4313238" y="1268413"/>
          <p14:tracePt t="23531" x="4332288" y="1274763"/>
          <p14:tracePt t="23532" x="4346575" y="1287463"/>
          <p14:tracePt t="23533" x="4365625" y="1293813"/>
          <p14:tracePt t="23534" x="4384675" y="1300163"/>
          <p14:tracePt t="23535" x="4391025" y="1306513"/>
          <p14:tracePt t="23536" x="4403725" y="1312863"/>
          <p14:tracePt t="23537" x="4422775" y="1319213"/>
          <p14:tracePt t="23538" x="4435475" y="1325563"/>
          <p14:tracePt t="23539" x="4454525" y="1338263"/>
          <p14:tracePt t="23540" x="4467225" y="1344613"/>
          <p14:tracePt t="23541" x="4486275" y="1350963"/>
          <p14:tracePt t="23542" x="4498975" y="1357313"/>
          <p14:tracePt t="23543" x="4511675" y="1370013"/>
          <p14:tracePt t="23544" x="4524375" y="1376363"/>
          <p14:tracePt t="23545" x="4543425" y="1376363"/>
          <p14:tracePt t="23546" x="4549775" y="1389063"/>
          <p14:tracePt t="23547" x="4568825" y="1395413"/>
          <p14:tracePt t="23548" x="4581525" y="1408113"/>
          <p14:tracePt t="23549" x="4587875" y="1408113"/>
          <p14:tracePt t="23550" x="4606925" y="1414463"/>
          <p14:tracePt t="23551" x="4619625" y="1420813"/>
          <p14:tracePt t="23552" x="4632325" y="1433513"/>
          <p14:tracePt t="23553" x="4645025" y="1439863"/>
          <p14:tracePt t="23554" x="4657725" y="1446213"/>
          <p14:tracePt t="23555" x="4670425" y="1452563"/>
          <p14:tracePt t="23556" x="4676775" y="1458913"/>
          <p14:tracePt t="23557" x="4695825" y="1465263"/>
          <p14:tracePt t="23558" x="4702175" y="1471613"/>
          <p14:tracePt t="23559" x="4721225" y="1477963"/>
          <p14:tracePt t="23560" x="4733925" y="1484313"/>
          <p14:tracePt t="23561" x="4746625" y="1490663"/>
          <p14:tracePt t="23562" x="4759325" y="1504950"/>
          <p14:tracePt t="23563" x="4765675" y="1504950"/>
          <p14:tracePt t="23564" x="4778375" y="1511300"/>
          <p14:tracePt t="23566" x="4805363" y="1530350"/>
          <p14:tracePt t="23567" x="4818063" y="1536700"/>
          <p14:tracePt t="23568" x="4830763" y="1543050"/>
          <p14:tracePt t="23569" x="4837113" y="1555750"/>
          <p14:tracePt t="23570" x="4843463" y="1555750"/>
          <p14:tracePt t="23571" x="4856163" y="1562100"/>
          <p14:tracePt t="23572" x="4868863" y="1568450"/>
          <p14:tracePt t="23573" x="4875213" y="1574800"/>
          <p14:tracePt t="23574" x="4887913" y="1581150"/>
          <p14:tracePt t="23575" x="4900613" y="1587500"/>
          <p14:tracePt t="23576" x="4906963" y="1593850"/>
          <p14:tracePt t="23577" x="4913313" y="1600200"/>
          <p14:tracePt t="23578" x="4919663" y="1606550"/>
          <p14:tracePt t="23579" x="4932363" y="1612900"/>
          <p14:tracePt t="23580" x="4945063" y="1619250"/>
          <p14:tracePt t="23581" x="4951413" y="1625600"/>
          <p14:tracePt t="23582" x="4957763" y="1631950"/>
          <p14:tracePt t="23583" x="4970463" y="1638300"/>
          <p14:tracePt t="23584" x="4976813" y="1644650"/>
          <p14:tracePt t="23585" x="4983163" y="1651000"/>
          <p14:tracePt t="23586" x="4995863" y="1657350"/>
          <p14:tracePt t="23587" x="5002213" y="1663700"/>
          <p14:tracePt t="23588" x="5014913" y="1670050"/>
          <p14:tracePt t="23589" x="5021263" y="1676400"/>
          <p14:tracePt t="23590" x="5027613" y="1682750"/>
          <p14:tracePt t="23591" x="5033963" y="1689100"/>
          <p14:tracePt t="23592" x="5046663" y="1695450"/>
          <p14:tracePt t="23593" x="5053013" y="1701800"/>
          <p14:tracePt t="23594" x="5059363" y="1708150"/>
          <p14:tracePt t="23595" x="5065713" y="1714500"/>
          <p14:tracePt t="23596" x="5072063" y="1720850"/>
          <p14:tracePt t="23597" x="5078413" y="1720850"/>
          <p14:tracePt t="23598" x="5084763" y="1727200"/>
          <p14:tracePt t="23599" x="5091113" y="1733550"/>
          <p14:tracePt t="23600" x="5097463" y="1739900"/>
          <p14:tracePt t="23601" x="5110163" y="1746250"/>
          <p14:tracePt t="23602" x="5116513" y="1752600"/>
          <p14:tracePt t="23603" x="5122863" y="1758950"/>
          <p14:tracePt t="23604" x="5129213" y="1765300"/>
          <p14:tracePt t="23605" x="5135563" y="1771650"/>
          <p14:tracePt t="23606" x="5141913" y="1778000"/>
          <p14:tracePt t="23607" x="5154613" y="1784350"/>
          <p14:tracePt t="23608" x="5160963" y="1790700"/>
          <p14:tracePt t="23609" x="5167313" y="1797050"/>
          <p14:tracePt t="23610" x="5173663" y="1803400"/>
          <p14:tracePt t="23611" x="5180013" y="1803400"/>
          <p14:tracePt t="23612" x="5186363" y="1816100"/>
          <p14:tracePt t="23613" x="5192713" y="1822450"/>
          <p14:tracePt t="23614" x="5205413" y="1828800"/>
          <p14:tracePt t="23615" x="5211763" y="1835150"/>
          <p14:tracePt t="23616" x="5218113" y="1841500"/>
          <p14:tracePt t="23617" x="5224463" y="1841500"/>
          <p14:tracePt t="23618" x="5230813" y="1847850"/>
          <p14:tracePt t="23619" x="5237163" y="1854200"/>
          <p14:tracePt t="23620" x="5243513" y="1866900"/>
          <p14:tracePt t="23621" x="5249863" y="1873250"/>
          <p14:tracePt t="23622" x="5256213" y="1879600"/>
          <p14:tracePt t="23623" x="5264150" y="1885950"/>
          <p14:tracePt t="23625" x="5270500" y="1892300"/>
          <p14:tracePt t="23626" x="5276850" y="1898650"/>
          <p14:tracePt t="23627" x="5283200" y="1905000"/>
          <p14:tracePt t="23628" x="5289550" y="1911350"/>
          <p14:tracePt t="23629" x="5295900" y="1917700"/>
          <p14:tracePt t="23630" x="5302250" y="1924050"/>
          <p14:tracePt t="23631" x="5308600" y="1931988"/>
          <p14:tracePt t="23632" x="5314950" y="1938338"/>
          <p14:tracePt t="23633" x="5321300" y="1938338"/>
          <p14:tracePt t="23634" x="5321300" y="1944688"/>
          <p14:tracePt t="23635" x="5327650" y="1951038"/>
          <p14:tracePt t="23636" x="5334000" y="1963738"/>
          <p14:tracePt t="23637" x="5340350" y="1970088"/>
          <p14:tracePt t="23638" x="5346700" y="1970088"/>
          <p14:tracePt t="23639" x="5353050" y="1976438"/>
          <p14:tracePt t="23641" x="5359400" y="1989138"/>
          <p14:tracePt t="23642" x="5372100" y="1995488"/>
          <p14:tracePt t="23643" x="5378450" y="2008188"/>
          <p14:tracePt t="23644" x="5378450" y="2014538"/>
          <p14:tracePt t="23645" x="5384800" y="2014538"/>
          <p14:tracePt t="23646" x="5391150" y="2020888"/>
          <p14:tracePt t="23647" x="5397500" y="2033588"/>
          <p14:tracePt t="23648" x="5403850" y="2039938"/>
          <p14:tracePt t="23649" x="5403850" y="2046288"/>
          <p14:tracePt t="23650" x="5410200" y="2052638"/>
          <p14:tracePt t="23651" x="5416550" y="2058988"/>
          <p14:tracePt t="23652" x="5422900" y="2065338"/>
          <p14:tracePt t="23653" x="5429250" y="2071688"/>
          <p14:tracePt t="23654" x="5435600" y="2084388"/>
          <p14:tracePt t="23655" x="5441950" y="2090738"/>
          <p14:tracePt t="23656" x="5448300" y="2097088"/>
          <p14:tracePt t="23657" x="5448300" y="2103438"/>
          <p14:tracePt t="23658" x="5454650" y="2109788"/>
          <p14:tracePt t="23659" x="5461000" y="2116138"/>
          <p14:tracePt t="23660" x="5467350" y="2122488"/>
          <p14:tracePt t="23661" x="5467350" y="2128838"/>
          <p14:tracePt t="23662" x="5480050" y="2141538"/>
          <p14:tracePt t="23663" x="5486400" y="2147888"/>
          <p14:tracePt t="23664" x="5486400" y="2154238"/>
          <p14:tracePt t="23666" x="5499100" y="2166938"/>
          <p14:tracePt t="23667" x="5499100" y="2173288"/>
          <p14:tracePt t="23668" x="5505450" y="2179638"/>
          <p14:tracePt t="23669" x="5511800" y="2185988"/>
          <p14:tracePt t="23670" x="5518150" y="2192338"/>
          <p14:tracePt t="23671" x="5518150" y="2205038"/>
          <p14:tracePt t="23672" x="5524500" y="2205038"/>
          <p14:tracePt t="23673" x="5530850" y="2211388"/>
          <p14:tracePt t="23674" x="5537200" y="2217738"/>
          <p14:tracePt t="23675" x="5537200" y="2230438"/>
          <p14:tracePt t="23676" x="5543550" y="2236788"/>
          <p14:tracePt t="23677" x="5549900" y="2249488"/>
          <p14:tracePt t="23678" x="5556250" y="2255838"/>
          <p14:tracePt t="23680" x="5562600" y="2268538"/>
          <p14:tracePt t="23681" x="5568950" y="2274888"/>
          <p14:tracePt t="23682" x="5568950" y="2281238"/>
          <p14:tracePt t="23683" x="5581650" y="2287588"/>
          <p14:tracePt t="23684" x="5581650" y="2293938"/>
          <p14:tracePt t="23685" x="5588000" y="2306638"/>
          <p14:tracePt t="23686" x="5594350" y="2312988"/>
          <p14:tracePt t="23687" x="5594350" y="2319338"/>
          <p14:tracePt t="23688" x="5600700" y="2325688"/>
          <p14:tracePt t="23689" x="5607050" y="2332038"/>
          <p14:tracePt t="23691" x="5613400" y="2344738"/>
          <p14:tracePt t="23692" x="5619750" y="2351088"/>
          <p14:tracePt t="23693" x="5626100" y="2359025"/>
          <p14:tracePt t="23694" x="5626100" y="2371725"/>
          <p14:tracePt t="23695" x="5632450" y="2378075"/>
          <p14:tracePt t="23696" x="5638800" y="2384425"/>
          <p14:tracePt t="23697" x="5645150" y="2390775"/>
          <p14:tracePt t="23698" x="5645150" y="2397125"/>
          <p14:tracePt t="23699" x="5651500" y="2409825"/>
          <p14:tracePt t="23701" x="5657850" y="2422525"/>
          <p14:tracePt t="23702" x="5664200" y="2428875"/>
          <p14:tracePt t="23703" x="5664200" y="2435225"/>
          <p14:tracePt t="23704" x="5670550" y="2441575"/>
          <p14:tracePt t="23705" x="5670550" y="2454275"/>
          <p14:tracePt t="23706" x="5676900" y="2454275"/>
          <p14:tracePt t="23707" x="5676900" y="2460625"/>
          <p14:tracePt t="23708" x="5683250" y="2473325"/>
          <p14:tracePt t="23709" x="5683250" y="2479675"/>
          <p14:tracePt t="23710" x="5689600" y="2486025"/>
          <p14:tracePt t="23711" x="5689600" y="2492375"/>
          <p14:tracePt t="23712" x="5695950" y="2505075"/>
          <p14:tracePt t="23714" x="5702300" y="2511425"/>
          <p14:tracePt t="23715" x="5702300" y="2524125"/>
          <p14:tracePt t="23716" x="5716588" y="2530475"/>
          <p14:tracePt t="23717" x="5716588" y="2536825"/>
          <p14:tracePt t="23718" x="5722938" y="2549525"/>
          <p14:tracePt t="23719" x="5722938" y="2555875"/>
          <p14:tracePt t="23721" x="5722938" y="2562225"/>
          <p14:tracePt t="23722" x="5729288" y="2574925"/>
          <p14:tracePt t="23723" x="5735638" y="2581275"/>
          <p14:tracePt t="23724" x="5735638" y="2587625"/>
          <p14:tracePt t="23725" x="5735638" y="2600325"/>
          <p14:tracePt t="23726" x="5741988" y="2606675"/>
          <p14:tracePt t="23727" x="5741988" y="2613025"/>
          <p14:tracePt t="23728" x="5748338" y="2619375"/>
          <p14:tracePt t="23729" x="5748338" y="2625725"/>
          <p14:tracePt t="23730" x="5748338" y="2632075"/>
          <p14:tracePt t="23731" x="5754688" y="2644775"/>
          <p14:tracePt t="23732" x="5754688" y="2651125"/>
          <p14:tracePt t="23733" x="5761038" y="2657475"/>
          <p14:tracePt t="23734" x="5761038" y="2663825"/>
          <p14:tracePt t="23735" x="5761038" y="2676525"/>
          <p14:tracePt t="23736" x="5767388" y="2682875"/>
          <p14:tracePt t="23737" x="5767388" y="2689225"/>
          <p14:tracePt t="23738" x="5767388" y="2695575"/>
          <p14:tracePt t="23739" x="5773738" y="2708275"/>
          <p14:tracePt t="23741" x="5773738" y="2720975"/>
          <p14:tracePt t="23742" x="5780088" y="2727325"/>
          <p14:tracePt t="23743" x="5780088" y="2740025"/>
          <p14:tracePt t="23744" x="5780088" y="2746375"/>
          <p14:tracePt t="23745" x="5786438" y="2752725"/>
          <p14:tracePt t="23746" x="5786438" y="2759075"/>
          <p14:tracePt t="23747" x="5786438" y="2765425"/>
          <p14:tracePt t="23748" x="5792788" y="2771775"/>
          <p14:tracePt t="23749" x="5792788" y="2778125"/>
          <p14:tracePt t="23750" x="5792788" y="2784475"/>
          <p14:tracePt t="23751" x="5799138" y="2792413"/>
          <p14:tracePt t="23752" x="5805488" y="2805113"/>
          <p14:tracePt t="23753" x="5805488" y="2811463"/>
          <p14:tracePt t="23754" x="5805488" y="2817813"/>
          <p14:tracePt t="23755" x="5805488" y="2824163"/>
          <p14:tracePt t="23756" x="5811838" y="2830513"/>
          <p14:tracePt t="23757" x="5811838" y="2836863"/>
          <p14:tracePt t="23758" x="5811838" y="2843213"/>
          <p14:tracePt t="23759" x="5811838" y="2849563"/>
          <p14:tracePt t="23760" x="5811838" y="2855913"/>
          <p14:tracePt t="23761" x="5818188" y="2862263"/>
          <p14:tracePt t="23762" x="5818188" y="2868613"/>
          <p14:tracePt t="23763" x="5818188" y="2874963"/>
          <p14:tracePt t="23764" x="5818188" y="2881313"/>
          <p14:tracePt t="23765" x="5824538" y="2887663"/>
          <p14:tracePt t="23766" x="5824538" y="2894013"/>
          <p14:tracePt t="23767" x="5824538" y="2900363"/>
          <p14:tracePt t="23768" x="5824538" y="2906713"/>
          <p14:tracePt t="23769" x="5824538" y="2913063"/>
          <p14:tracePt t="23771" x="5824538" y="2919413"/>
          <p14:tracePt t="23772" x="5824538" y="2925763"/>
          <p14:tracePt t="23773" x="5824538" y="2932113"/>
          <p14:tracePt t="23774" x="5824538" y="2938463"/>
          <p14:tracePt t="23775" x="5824538" y="2944813"/>
          <p14:tracePt t="23776" x="5830888" y="2951163"/>
          <p14:tracePt t="23777" x="5830888" y="2957513"/>
          <p14:tracePt t="23778" x="5830888" y="2963863"/>
          <p14:tracePt t="23780" x="5830888" y="2970213"/>
          <p14:tracePt t="23782" x="5830888" y="2976563"/>
          <p14:tracePt t="23783" x="5830888" y="2982913"/>
          <p14:tracePt t="23785" x="5830888" y="2989263"/>
          <p14:tracePt t="23786" x="5837238" y="2995613"/>
          <p14:tracePt t="23788" x="5837238" y="3001963"/>
          <p14:tracePt t="23790" x="5837238" y="3008313"/>
          <p14:tracePt t="23791" x="5837238" y="3014663"/>
          <p14:tracePt t="23793" x="5837238" y="3021013"/>
          <p14:tracePt t="23795" x="5837238" y="3027363"/>
          <p14:tracePt t="23796" x="5837238" y="3033713"/>
          <p14:tracePt t="23798" x="5837238" y="3040063"/>
          <p14:tracePt t="23799" x="5837238" y="3046413"/>
          <p14:tracePt t="23802" x="5837238" y="3052763"/>
          <p14:tracePt t="23803" x="5837238" y="3059113"/>
          <p14:tracePt t="23805" x="5837238" y="3065463"/>
          <p14:tracePt t="23808" x="5837238" y="3071813"/>
          <p14:tracePt t="23809" x="5837238" y="3078163"/>
          <p14:tracePt t="23811" x="5837238" y="3084513"/>
          <p14:tracePt t="23813" x="5837238" y="3090863"/>
          <p14:tracePt t="23815" x="5837238" y="3097213"/>
          <p14:tracePt t="23817" x="5837238" y="3103563"/>
          <p14:tracePt t="23820" x="5837238" y="3109913"/>
          <p14:tracePt t="23821" x="5837238" y="3116263"/>
          <p14:tracePt t="23824" x="5837238" y="3122613"/>
          <p14:tracePt t="23825" x="5837238" y="3128963"/>
          <p14:tracePt t="23826" x="5837238" y="3135313"/>
          <p14:tracePt t="23828" x="5830888" y="3135313"/>
          <p14:tracePt t="23829" x="5830888" y="3141663"/>
          <p14:tracePt t="23831" x="5830888" y="3148013"/>
          <p14:tracePt t="23833" x="5824538" y="3154363"/>
          <p14:tracePt t="23835" x="5824538" y="3160713"/>
          <p14:tracePt t="23837" x="5818188" y="3167063"/>
          <p14:tracePt t="23839" x="5818188" y="3173413"/>
          <p14:tracePt t="23841" x="5811838" y="3173413"/>
          <p14:tracePt t="23842" x="5811838" y="3179763"/>
          <p14:tracePt t="23844" x="5811838" y="3186113"/>
          <p14:tracePt t="23845" x="5811838" y="3192463"/>
          <p14:tracePt t="23846" x="5805488" y="3192463"/>
          <p14:tracePt t="23847" x="5805488" y="3198813"/>
          <p14:tracePt t="23849" x="5799138" y="3198813"/>
          <p14:tracePt t="23850" x="5799138" y="3205163"/>
          <p14:tracePt t="23852" x="5799138" y="3211513"/>
          <p14:tracePt t="23854" x="5792788" y="3211513"/>
          <p14:tracePt t="23855" x="5792788" y="3219450"/>
          <p14:tracePt t="23857" x="5786438" y="3219450"/>
          <p14:tracePt t="23858" x="5786438" y="3225800"/>
          <p14:tracePt t="23860" x="5786438" y="3232150"/>
          <p14:tracePt t="23861" x="5780088" y="3238500"/>
          <p14:tracePt t="23863" x="5773738" y="3238500"/>
          <p14:tracePt t="23865" x="5773738" y="3244850"/>
          <p14:tracePt t="23867" x="5767388" y="3251200"/>
          <p14:tracePt t="23869" x="5767388" y="3257550"/>
          <p14:tracePt t="23870" x="5761038" y="3257550"/>
          <p14:tracePt t="23874" x="5754688" y="3270250"/>
          <p14:tracePt t="23877" x="5748338" y="3276600"/>
          <p14:tracePt t="23880" x="5741988" y="3276600"/>
          <p14:tracePt t="23881" x="5741988" y="3282950"/>
          <p14:tracePt t="23883" x="5735638" y="3289300"/>
          <p14:tracePt t="23886" x="5735638" y="3295650"/>
          <p14:tracePt t="23887" x="5729288" y="3295650"/>
          <p14:tracePt t="23889" x="5722938" y="3302000"/>
          <p14:tracePt t="23892" x="5716588" y="3308350"/>
          <p14:tracePt t="23894" x="5716588" y="3314700"/>
          <p14:tracePt t="23896" x="5708650" y="3314700"/>
          <p14:tracePt t="23899" x="5702300" y="3321050"/>
          <p14:tracePt t="23901" x="5695950" y="3327400"/>
          <p14:tracePt t="23903" x="5695950" y="3333750"/>
          <p14:tracePt t="23905" x="5689600" y="3333750"/>
          <p14:tracePt t="23907" x="5689600" y="3340100"/>
          <p14:tracePt t="23908" x="5683250" y="3340100"/>
          <p14:tracePt t="23910" x="5683250" y="3346450"/>
          <p14:tracePt t="23911" x="5676900" y="3346450"/>
          <p14:tracePt t="23912" x="5676900" y="3352800"/>
          <p14:tracePt t="23915" x="5670550" y="3352800"/>
          <p14:tracePt t="23916" x="5670550" y="3359150"/>
          <p14:tracePt t="23918" x="5664200" y="3359150"/>
          <p14:tracePt t="23920" x="5664200" y="3365500"/>
          <p14:tracePt t="23924" x="5657850" y="3365500"/>
          <p14:tracePt t="23924" x="5657850" y="3371850"/>
          <p14:tracePt t="23927" x="5651500" y="3371850"/>
          <p14:tracePt t="23930" x="5651500" y="3378200"/>
          <p14:tracePt t="23931" x="5645150" y="3378200"/>
          <p14:tracePt t="23935" x="5645150" y="3384550"/>
          <p14:tracePt t="23938" x="5638800" y="3384550"/>
          <p14:tracePt t="23939" x="5638800" y="3390900"/>
          <p14:tracePt t="23942" x="5632450" y="3390900"/>
          <p14:tracePt t="23949" x="5626100" y="3390900"/>
          <p14:tracePt t="23952" x="5626100" y="3397250"/>
          <p14:tracePt t="23957" x="5619750" y="3397250"/>
          <p14:tracePt t="23966" x="5613400" y="3403600"/>
          <p14:tracePt t="23994" x="5607050" y="3403600"/>
          <p14:tracePt t="24015" x="5600700" y="3403600"/>
          <p14:tracePt t="24024" x="5594350" y="3403600"/>
          <p14:tracePt t="24032" x="5588000" y="3403600"/>
          <p14:tracePt t="24034" x="5588000" y="3397250"/>
          <p14:tracePt t="24040" x="5581650" y="3397250"/>
          <p14:tracePt t="24046" x="5575300" y="3397250"/>
          <p14:tracePt t="24050" x="5575300" y="3390900"/>
          <p14:tracePt t="24051" x="5568950" y="3390900"/>
          <p14:tracePt t="24060" x="5562600" y="3390900"/>
          <p14:tracePt t="24063" x="5562600" y="3384550"/>
          <p14:tracePt t="24068" x="5556250" y="3384550"/>
          <p14:tracePt t="24072" x="5556250" y="3378200"/>
          <p14:tracePt t="24073" x="5549900" y="3378200"/>
          <p14:tracePt t="24082" x="5543550" y="3371850"/>
          <p14:tracePt t="24085" x="5537200" y="3371850"/>
          <p14:tracePt t="24088" x="5537200" y="3365500"/>
          <p14:tracePt t="24089" x="5530850" y="3365500"/>
          <p14:tracePt t="24093" x="5524500" y="3365500"/>
          <p14:tracePt t="24094" x="5524500" y="3359150"/>
          <p14:tracePt t="24096" x="5518150" y="3359150"/>
          <p14:tracePt t="24099" x="5511800" y="3359150"/>
          <p14:tracePt t="24102" x="5511800" y="3352800"/>
          <p14:tracePt t="24103" x="5505450" y="3352800"/>
          <p14:tracePt t="24107" x="5499100" y="3352800"/>
          <p14:tracePt t="24109" x="5492750" y="3346450"/>
          <p14:tracePt t="24113" x="5486400" y="3346450"/>
          <p14:tracePt t="24115" x="5480050" y="3346450"/>
          <p14:tracePt t="24119" x="5473700" y="3346450"/>
          <p14:tracePt t="24121" x="5467350" y="3346450"/>
          <p14:tracePt t="24123" x="5461000" y="3346450"/>
          <p14:tracePt t="24126" x="5454650" y="3346450"/>
          <p14:tracePt t="24128" x="5448300" y="3346450"/>
          <p14:tracePt t="24130" x="5441950" y="3346450"/>
          <p14:tracePt t="24133" x="5435600" y="3346450"/>
          <p14:tracePt t="24135" x="5429250" y="3346450"/>
          <p14:tracePt t="24137" x="5422900" y="3346450"/>
          <p14:tracePt t="24138" x="5416550" y="3346450"/>
          <p14:tracePt t="24140" x="5410200" y="3346450"/>
          <p14:tracePt t="24142" x="5403850" y="3346450"/>
          <p14:tracePt t="24143" x="5397500" y="3352800"/>
          <p14:tracePt t="24145" x="5391150" y="3352800"/>
          <p14:tracePt t="24146" x="5391150" y="3359150"/>
          <p14:tracePt t="24147" x="5384800" y="3359150"/>
          <p14:tracePt t="24149" x="5378450" y="3365500"/>
          <p14:tracePt t="24150" x="5372100" y="3365500"/>
          <p14:tracePt t="24151" x="5372100" y="3371850"/>
          <p14:tracePt t="24152" x="5365750" y="3371850"/>
          <p14:tracePt t="24153" x="5365750" y="3378200"/>
          <p14:tracePt t="24154" x="5359400" y="3378200"/>
          <p14:tracePt t="24155" x="5359400" y="3384550"/>
          <p14:tracePt t="24156" x="5353050" y="3384550"/>
          <p14:tracePt t="24157" x="5353050" y="3390900"/>
          <p14:tracePt t="24158" x="5346700" y="3390900"/>
          <p14:tracePt t="24160" x="5340350" y="3397250"/>
          <p14:tracePt t="24161" x="5340350" y="3403600"/>
          <p14:tracePt t="24162" x="5334000" y="3403600"/>
          <p14:tracePt t="24163" x="5334000" y="3409950"/>
          <p14:tracePt t="24164" x="5327650" y="3416300"/>
          <p14:tracePt t="24166" x="5321300" y="3416300"/>
          <p14:tracePt t="24167" x="5321300" y="3422650"/>
          <p14:tracePt t="24168" x="5314950" y="3429000"/>
          <p14:tracePt t="24170" x="5308600" y="3435350"/>
          <p14:tracePt t="24171" x="5308600" y="3441700"/>
          <p14:tracePt t="24173" x="5302250" y="3448050"/>
          <p14:tracePt t="24175" x="5295900" y="3454400"/>
          <p14:tracePt t="24176" x="5295900" y="3460750"/>
          <p14:tracePt t="24177" x="5289550" y="3467100"/>
          <p14:tracePt t="24179" x="5289550" y="3473450"/>
          <p14:tracePt t="24180" x="5283200" y="3479800"/>
          <p14:tracePt t="24183" x="5276850" y="3486150"/>
          <p14:tracePt t="24184" x="5276850" y="3492500"/>
          <p14:tracePt t="24185" x="5276850" y="3498850"/>
          <p14:tracePt t="24186" x="5270500" y="3498850"/>
          <p14:tracePt t="24187" x="5270500" y="3505200"/>
          <p14:tracePt t="24190" x="5264150" y="3517900"/>
          <p14:tracePt t="24192" x="5264150" y="3524250"/>
          <p14:tracePt t="24193" x="5256213" y="3524250"/>
          <p14:tracePt t="24194" x="5256213" y="3530600"/>
          <p14:tracePt t="24196" x="5256213" y="3536950"/>
          <p14:tracePt t="24198" x="5249863" y="3543300"/>
          <p14:tracePt t="24199" x="5249863" y="3549650"/>
          <p14:tracePt t="24201" x="5249863" y="3556000"/>
          <p14:tracePt t="24203" x="5243513" y="3562350"/>
          <p14:tracePt t="24204" x="5243513" y="3568700"/>
          <p14:tracePt t="24205" x="5243513" y="3575050"/>
          <p14:tracePt t="24207" x="5243513" y="3581400"/>
          <p14:tracePt t="24208" x="5237163" y="3581400"/>
          <p14:tracePt t="24209" x="5237163" y="3587750"/>
          <p14:tracePt t="24211" x="5237163" y="3594100"/>
          <p14:tracePt t="24212" x="5230813" y="3600450"/>
          <p14:tracePt t="24215" x="5230813" y="3606800"/>
          <p14:tracePt t="24216" x="5230813" y="3613150"/>
          <p14:tracePt t="24218" x="5230813" y="3619500"/>
          <p14:tracePt t="24219" x="5230813" y="3625850"/>
          <p14:tracePt t="24221" x="5224463" y="3625850"/>
          <p14:tracePt t="24222" x="5224463" y="3632200"/>
          <p14:tracePt t="24224" x="5224463" y="3638550"/>
          <p14:tracePt t="24226" x="5224463" y="3646488"/>
          <p14:tracePt t="24228" x="5224463" y="3652838"/>
          <p14:tracePt t="24231" x="5224463" y="3659188"/>
          <p14:tracePt t="24233" x="5224463" y="3665538"/>
          <p14:tracePt t="24235" x="5224463" y="3671888"/>
          <p14:tracePt t="24238" x="5224463" y="3678238"/>
          <p14:tracePt t="24240" x="5224463" y="3684588"/>
          <p14:tracePt t="24242" x="5224463" y="3690938"/>
          <p14:tracePt t="24245" x="5224463" y="3697288"/>
          <p14:tracePt t="24247" x="5224463" y="3703638"/>
          <p14:tracePt t="24249" x="5224463" y="3709988"/>
          <p14:tracePt t="24253" x="5224463" y="3716338"/>
          <p14:tracePt t="24255" x="5224463" y="3722688"/>
          <p14:tracePt t="24258" x="5224463" y="3729038"/>
          <p14:tracePt t="24261" x="5224463" y="3735388"/>
          <p14:tracePt t="24263" x="5230813" y="3735388"/>
          <p14:tracePt t="24265" x="5230813" y="3741738"/>
          <p14:tracePt t="24267" x="5230813" y="3748088"/>
          <p14:tracePt t="24271" x="5230813" y="3754438"/>
          <p14:tracePt t="24272" x="5237163" y="3754438"/>
          <p14:tracePt t="24274" x="5237163" y="3760788"/>
          <p14:tracePt t="24277" x="5237163" y="3767138"/>
          <p14:tracePt t="24282" x="5237163" y="3773488"/>
          <p14:tracePt t="24283" x="5243513" y="3773488"/>
          <p14:tracePt t="24286" x="5243513" y="3779838"/>
          <p14:tracePt t="24290" x="5249863" y="3786188"/>
          <p14:tracePt t="24295" x="5256213" y="3786188"/>
          <p14:tracePt t="24296" x="5256213" y="3792538"/>
          <p14:tracePt t="24299" x="5256213" y="3798888"/>
          <p14:tracePt t="24303" x="5264150" y="3805238"/>
          <p14:tracePt t="24307" x="5264150" y="3811588"/>
          <p14:tracePt t="24308" x="5270500" y="3811588"/>
          <p14:tracePt t="24310" x="5270500" y="3817938"/>
          <p14:tracePt t="24313" x="5276850" y="3817938"/>
          <p14:tracePt t="24315" x="5276850" y="3824288"/>
          <p14:tracePt t="24319" x="5276850" y="3830638"/>
          <p14:tracePt t="24321" x="5283200" y="3830638"/>
          <p14:tracePt t="24323" x="5283200" y="3836988"/>
          <p14:tracePt t="24325" x="5289550" y="3836988"/>
          <p14:tracePt t="24328" x="5289550" y="3843338"/>
          <p14:tracePt t="24329" x="5295900" y="3843338"/>
          <p14:tracePt t="24332" x="5295900" y="3849688"/>
          <p14:tracePt t="24335" x="5302250" y="3849688"/>
          <p14:tracePt t="24338" x="5302250" y="3856038"/>
          <p14:tracePt t="24339" x="5308600" y="3856038"/>
          <p14:tracePt t="24344" x="5314950" y="3856038"/>
          <p14:tracePt t="24348" x="5314950" y="3862388"/>
          <p14:tracePt t="24353" x="5321300" y="3862388"/>
          <p14:tracePt t="24357" x="5321300" y="3868738"/>
          <p14:tracePt t="24359" x="5327650" y="3868738"/>
          <p14:tracePt t="24460" x="5334000" y="3868738"/>
          <p14:tracePt t="24511" x="5340350" y="3868738"/>
          <p14:tracePt t="24520" x="5353050" y="3862388"/>
          <p14:tracePt t="24523" x="5353050" y="3856038"/>
          <p14:tracePt t="24526" x="5359400" y="3856038"/>
          <p14:tracePt t="24527" x="5359400" y="3849688"/>
          <p14:tracePt t="24528" x="5365750" y="3849688"/>
          <p14:tracePt t="24531" x="5365750" y="3843338"/>
          <p14:tracePt t="24532" x="5372100" y="3843338"/>
          <p14:tracePt t="24535" x="5378450" y="3843338"/>
          <p14:tracePt t="24538" x="5384800" y="3836988"/>
          <p14:tracePt t="24541" x="5391150" y="3836988"/>
          <p14:tracePt t="24542" x="5391150" y="3830638"/>
          <p14:tracePt t="24543" x="5397500" y="3830638"/>
          <p14:tracePt t="24545" x="5403850" y="3824288"/>
          <p14:tracePt t="24548" x="5410200" y="3824288"/>
          <p14:tracePt t="24550" x="5416550" y="3817938"/>
          <p14:tracePt t="24551" x="5422900" y="3817938"/>
          <p14:tracePt t="24553" x="5429250" y="3811588"/>
          <p14:tracePt t="24556" x="5435600" y="3805238"/>
          <p14:tracePt t="24557" x="5441950" y="3805238"/>
          <p14:tracePt t="24559" x="5448300" y="3805238"/>
          <p14:tracePt t="24560" x="5454650" y="3805238"/>
          <p14:tracePt t="24561" x="5461000" y="3805238"/>
          <p14:tracePt t="24562" x="5461000" y="3798888"/>
          <p14:tracePt t="24564" x="5467350" y="3798888"/>
          <p14:tracePt t="24565" x="5473700" y="3792538"/>
          <p14:tracePt t="24566" x="5480050" y="3792538"/>
          <p14:tracePt t="24567" x="5486400" y="3792538"/>
          <p14:tracePt t="24568" x="5492750" y="3792538"/>
          <p14:tracePt t="24569" x="5499100" y="3786188"/>
          <p14:tracePt t="24571" x="5505450" y="3786188"/>
          <p14:tracePt t="24572" x="5505450" y="3779838"/>
          <p14:tracePt t="24573" x="5511800" y="3779838"/>
          <p14:tracePt t="24574" x="5518150" y="3779838"/>
          <p14:tracePt t="24575" x="5530850" y="3773488"/>
          <p14:tracePt t="24576" x="5537200" y="3773488"/>
          <p14:tracePt t="24578" x="5543550" y="3767138"/>
          <p14:tracePt t="24579" x="5549900" y="3767138"/>
          <p14:tracePt t="24581" x="5562600" y="3760788"/>
          <p14:tracePt t="24582" x="5575300" y="3760788"/>
          <p14:tracePt t="24583" x="5581650" y="3760788"/>
          <p14:tracePt t="24585" x="5594350" y="3754438"/>
          <p14:tracePt t="24586" x="5600700" y="3754438"/>
          <p14:tracePt t="24587" x="5607050" y="3754438"/>
          <p14:tracePt t="24588" x="5613400" y="3754438"/>
          <p14:tracePt t="24589" x="5626100" y="3748088"/>
          <p14:tracePt t="24591" x="5632450" y="3748088"/>
          <p14:tracePt t="24592" x="5638800" y="3748088"/>
          <p14:tracePt t="24593" x="5651500" y="3741738"/>
          <p14:tracePt t="24594" x="5664200" y="3741738"/>
          <p14:tracePt t="24595" x="5670550" y="3741738"/>
          <p14:tracePt t="24596" x="5676900" y="3741738"/>
          <p14:tracePt t="24598" x="5689600" y="3735388"/>
          <p14:tracePt t="24599" x="5702300" y="3735388"/>
          <p14:tracePt t="24600" x="5708650" y="3735388"/>
          <p14:tracePt t="24601" x="5716588" y="3735388"/>
          <p14:tracePt t="24602" x="5729288" y="3729038"/>
          <p14:tracePt t="24603" x="5741988" y="3729038"/>
          <p14:tracePt t="24606" x="5761038" y="3722688"/>
          <p14:tracePt t="24607" x="5773738" y="3722688"/>
          <p14:tracePt t="24608" x="5780088" y="3722688"/>
          <p14:tracePt t="24609" x="5792788" y="3716338"/>
          <p14:tracePt t="24610" x="5805488" y="3716338"/>
          <p14:tracePt t="24611" x="5811838" y="3709988"/>
          <p14:tracePt t="24612" x="5818188" y="3709988"/>
          <p14:tracePt t="24613" x="5824538" y="3709988"/>
          <p14:tracePt t="24614" x="5837238" y="3709988"/>
          <p14:tracePt t="24615" x="5849938" y="3709988"/>
          <p14:tracePt t="24616" x="5862638" y="3709988"/>
          <p14:tracePt t="24617" x="5868988" y="3703638"/>
          <p14:tracePt t="24618" x="5875338" y="3703638"/>
          <p14:tracePt t="24619" x="5888038" y="3703638"/>
          <p14:tracePt t="24620" x="5900738" y="3703638"/>
          <p14:tracePt t="24621" x="5907088" y="3697288"/>
          <p14:tracePt t="24622" x="5919788" y="3697288"/>
          <p14:tracePt t="24623" x="5926138" y="3697288"/>
          <p14:tracePt t="24624" x="5938838" y="3697288"/>
          <p14:tracePt t="24625" x="5945188" y="3697288"/>
          <p14:tracePt t="24626" x="5957888" y="3697288"/>
          <p14:tracePt t="24627" x="5970588" y="3697288"/>
          <p14:tracePt t="24628" x="5983288" y="3690938"/>
          <p14:tracePt t="24629" x="5989638" y="3690938"/>
          <p14:tracePt t="24631" x="6008688" y="3690938"/>
          <p14:tracePt t="24632" x="6015038" y="3690938"/>
          <p14:tracePt t="24633" x="6027738" y="3690938"/>
          <p14:tracePt t="24634" x="6040438" y="3690938"/>
          <p14:tracePt t="24635" x="6046788" y="3690938"/>
          <p14:tracePt t="24636" x="6053138" y="3690938"/>
          <p14:tracePt t="24637" x="6065838" y="3690938"/>
          <p14:tracePt t="24638" x="6072188" y="3690938"/>
          <p14:tracePt t="24639" x="6078538" y="3690938"/>
          <p14:tracePt t="24640" x="6084888" y="3690938"/>
          <p14:tracePt t="24641" x="6091238" y="3690938"/>
          <p14:tracePt t="24642" x="6097588" y="3690938"/>
          <p14:tracePt t="24643" x="6103938" y="3690938"/>
          <p14:tracePt t="24644" x="6110288" y="3690938"/>
          <p14:tracePt t="24645" x="6116638" y="3690938"/>
          <p14:tracePt t="24646" x="6122988" y="3690938"/>
          <p14:tracePt t="24647" x="6129338" y="3690938"/>
          <p14:tracePt t="24648" x="6135688" y="3690938"/>
          <p14:tracePt t="24649" x="6142038" y="3690938"/>
          <p14:tracePt t="24650" x="6148388" y="3690938"/>
          <p14:tracePt t="24651" x="6154738" y="3690938"/>
          <p14:tracePt t="24653" x="6161088" y="3690938"/>
          <p14:tracePt t="24654" x="6167438" y="3690938"/>
          <p14:tracePt t="24656" x="6175375" y="3690938"/>
          <p14:tracePt t="24658" x="6181725" y="3690938"/>
          <p14:tracePt t="24659" x="6188075" y="3690938"/>
          <p14:tracePt t="24662" x="6194425" y="3690938"/>
          <p14:tracePt t="24664" x="6200775" y="3690938"/>
          <p14:tracePt t="24666" x="6207125" y="3690938"/>
          <p14:tracePt t="24670" x="6213475" y="3690938"/>
          <p14:tracePt t="24673" x="6219825" y="3690938"/>
          <p14:tracePt t="24676" x="6226175" y="3690938"/>
          <p14:tracePt t="24679" x="6226175" y="3697288"/>
          <p14:tracePt t="24681" x="6232525" y="3697288"/>
          <p14:tracePt t="24683" x="6238875" y="3697288"/>
          <p14:tracePt t="24686" x="6245225" y="3697288"/>
          <p14:tracePt t="24687" x="6245225" y="3703638"/>
          <p14:tracePt t="24690" x="6251575" y="3703638"/>
          <p14:tracePt t="24693" x="6257925" y="3703638"/>
          <p14:tracePt t="24695" x="6264275" y="3703638"/>
          <p14:tracePt t="24697" x="6264275" y="3709988"/>
          <p14:tracePt t="24698" x="6270625" y="3709988"/>
          <p14:tracePt t="24701" x="6276975" y="3709988"/>
          <p14:tracePt t="24703" x="6283325" y="3709988"/>
          <p14:tracePt t="24706" x="6289675" y="3709988"/>
          <p14:tracePt t="24708" x="6296025" y="3716338"/>
          <p14:tracePt t="24710" x="6302375" y="3716338"/>
          <p14:tracePt t="24712" x="6308725" y="3716338"/>
          <p14:tracePt t="24714" x="6315075" y="3716338"/>
          <p14:tracePt t="24716" x="6321425" y="3716338"/>
          <p14:tracePt t="24717" x="6327775" y="3716338"/>
          <p14:tracePt t="24718" x="6327775" y="3722688"/>
          <p14:tracePt t="24719" x="6334125" y="3722688"/>
          <p14:tracePt t="24720" x="6340475" y="3722688"/>
          <p14:tracePt t="24722" x="6346825" y="3722688"/>
          <p14:tracePt t="24723" x="6353175" y="3722688"/>
          <p14:tracePt t="24725" x="6359525" y="3722688"/>
          <p14:tracePt t="24726" x="6365875" y="3729038"/>
          <p14:tracePt t="24728" x="6372225" y="3729038"/>
          <p14:tracePt t="24729" x="6378575" y="3729038"/>
          <p14:tracePt t="24730" x="6384925" y="3729038"/>
          <p14:tracePt t="24731" x="6391275" y="3729038"/>
          <p14:tracePt t="24732" x="6397625" y="3729038"/>
          <p14:tracePt t="24733" x="6403975" y="3729038"/>
          <p14:tracePt t="24734" x="6410325" y="3729038"/>
          <p14:tracePt t="24735" x="6410325" y="3735388"/>
          <p14:tracePt t="24736" x="6416675" y="3735388"/>
          <p14:tracePt t="24737" x="6423025" y="3735388"/>
          <p14:tracePt t="24739" x="6435725" y="3735388"/>
          <p14:tracePt t="24740" x="6442075" y="3735388"/>
          <p14:tracePt t="24741" x="6448425" y="3735388"/>
          <p14:tracePt t="24742" x="6454775" y="3735388"/>
          <p14:tracePt t="24743" x="6461125" y="3735388"/>
          <p14:tracePt t="24744" x="6467475" y="3741738"/>
          <p14:tracePt t="24745" x="6473825" y="3741738"/>
          <p14:tracePt t="24746" x="6480175" y="3741738"/>
          <p14:tracePt t="24747" x="6486525" y="3741738"/>
          <p14:tracePt t="24748" x="6492875" y="3741738"/>
          <p14:tracePt t="24750" x="6499225" y="3741738"/>
          <p14:tracePt t="24751" x="6505575" y="3741738"/>
          <p14:tracePt t="24752" x="6511925" y="3741738"/>
          <p14:tracePt t="24753" x="6518275" y="3741738"/>
          <p14:tracePt t="24755" x="6524625" y="3741738"/>
          <p14:tracePt t="24756" x="6524625" y="3748088"/>
          <p14:tracePt t="24757" x="6530975" y="3748088"/>
          <p14:tracePt t="24758" x="6537325" y="3748088"/>
          <p14:tracePt t="24759" x="6543675" y="3748088"/>
          <p14:tracePt t="24761" x="6550025" y="3748088"/>
          <p14:tracePt t="24764" x="6556375" y="3748088"/>
          <p14:tracePt t="24765" x="6562725" y="3748088"/>
          <p14:tracePt t="24766" x="6569075" y="3748088"/>
          <p14:tracePt t="24768" x="6575425" y="3748088"/>
          <p14:tracePt t="24771" x="6581775" y="3748088"/>
          <p14:tracePt t="24773" x="6588125" y="3748088"/>
          <p14:tracePt t="24775" x="6594475" y="3748088"/>
          <p14:tracePt t="24778" x="6600825" y="3748088"/>
          <p14:tracePt t="24783" x="6607175" y="3748088"/>
          <p14:tracePt t="25733" x="6600825" y="3748088"/>
          <p14:tracePt t="25737" x="6594475" y="3748088"/>
          <p14:tracePt t="25740" x="6588125" y="3748088"/>
          <p14:tracePt t="25743" x="6581775" y="3748088"/>
          <p14:tracePt t="25746" x="6575425" y="3748088"/>
          <p14:tracePt t="25749" x="6569075" y="3748088"/>
          <p14:tracePt t="25751" x="6562725" y="3748088"/>
          <p14:tracePt t="25756" x="6556375" y="3748088"/>
          <p14:tracePt t="25759" x="6550025" y="3748088"/>
          <p14:tracePt t="25762" x="6543675" y="3748088"/>
          <p14:tracePt t="25768" x="6537325" y="3748088"/>
          <p14:tracePt t="25771" x="6530975" y="3748088"/>
          <p14:tracePt t="25776" x="6524625" y="3748088"/>
          <p14:tracePt t="25783" x="6518275" y="3748088"/>
          <p14:tracePt t="25810" x="6518275" y="3741738"/>
          <p14:tracePt t="25814" x="6524625" y="3741738"/>
          <p14:tracePt t="25818" x="6524625" y="3735388"/>
          <p14:tracePt t="25819" x="6530975" y="3735388"/>
          <p14:tracePt t="25826" x="6537325" y="3735388"/>
          <p14:tracePt t="25835" x="6543675" y="3735388"/>
          <p14:tracePt t="25841" x="6550025" y="3735388"/>
          <p14:tracePt t="25845" x="6556375" y="3735388"/>
          <p14:tracePt t="25854" x="6562725" y="3735388"/>
          <p14:tracePt t="25859" x="6569075" y="3735388"/>
          <p14:tracePt t="25867" x="6575425" y="3735388"/>
          <p14:tracePt t="26180" x="6569075" y="3735388"/>
          <p14:tracePt t="26184" x="6562725" y="3735388"/>
          <p14:tracePt t="26189" x="6556375" y="3735388"/>
          <p14:tracePt t="26192" x="6550025" y="3735388"/>
          <p14:tracePt t="26195" x="6543675" y="3735388"/>
          <p14:tracePt t="26198" x="6537325" y="3735388"/>
          <p14:tracePt t="26200" x="6530975" y="3735388"/>
          <p14:tracePt t="26203" x="6524625" y="3735388"/>
          <p14:tracePt t="26206" x="6518275" y="3735388"/>
          <p14:tracePt t="26209" x="6511925" y="3735388"/>
          <p14:tracePt t="26211" x="6505575" y="3735388"/>
          <p14:tracePt t="26216" x="6499225" y="3735388"/>
          <p14:tracePt t="26220" x="6492875" y="3735388"/>
          <p14:tracePt t="26222" x="6486525" y="3735388"/>
          <p14:tracePt t="26229" x="6486525" y="3741738"/>
          <p14:tracePt t="26230" x="6480175" y="3741738"/>
          <p14:tracePt t="26300" x="6480175" y="3735388"/>
          <p14:tracePt t="26307" x="6473825" y="3716338"/>
          <p14:tracePt t="26308" x="6473825" y="3709988"/>
          <p14:tracePt t="26310" x="6467475" y="3703638"/>
          <p14:tracePt t="26311" x="6467475" y="3697288"/>
          <p14:tracePt t="26312" x="6461125" y="3690938"/>
          <p14:tracePt t="26314" x="6461125" y="3684588"/>
          <p14:tracePt t="26315" x="6454775" y="3678238"/>
          <p14:tracePt t="26316" x="6448425" y="3671888"/>
          <p14:tracePt t="26317" x="6448425" y="3665538"/>
          <p14:tracePt t="26318" x="6442075" y="3659188"/>
          <p14:tracePt t="26319" x="6442075" y="3652838"/>
          <p14:tracePt t="26320" x="6435725" y="3646488"/>
          <p14:tracePt t="26321" x="6429375" y="3638550"/>
          <p14:tracePt t="26322" x="6423025" y="3632200"/>
          <p14:tracePt t="26323" x="6423025" y="3625850"/>
          <p14:tracePt t="26324" x="6416675" y="3619500"/>
          <p14:tracePt t="26325" x="6410325" y="3613150"/>
          <p14:tracePt t="26326" x="6403975" y="3600450"/>
          <p14:tracePt t="26328" x="6391275" y="3587750"/>
          <p14:tracePt t="26329" x="6384925" y="3581400"/>
          <p14:tracePt t="26330" x="6378575" y="3575050"/>
          <p14:tracePt t="26331" x="6372225" y="3568700"/>
          <p14:tracePt t="26332" x="6365875" y="3556000"/>
          <p14:tracePt t="26333" x="6353175" y="3549650"/>
          <p14:tracePt t="26334" x="6340475" y="3536950"/>
          <p14:tracePt t="26335" x="6334125" y="3530600"/>
          <p14:tracePt t="26336" x="6321425" y="3524250"/>
          <p14:tracePt t="26337" x="6315075" y="3511550"/>
          <p14:tracePt t="26338" x="6308725" y="3505200"/>
          <p14:tracePt t="26339" x="6296025" y="3498850"/>
          <p14:tracePt t="26340" x="6283325" y="3486150"/>
          <p14:tracePt t="26341" x="6270625" y="3479800"/>
          <p14:tracePt t="26342" x="6264275" y="3467100"/>
          <p14:tracePt t="26343" x="6251575" y="3460750"/>
          <p14:tracePt t="26344" x="6238875" y="3448050"/>
          <p14:tracePt t="26345" x="6232525" y="3441700"/>
          <p14:tracePt t="26346" x="6219825" y="3429000"/>
          <p14:tracePt t="26347" x="6200775" y="3422650"/>
          <p14:tracePt t="26348" x="6188075" y="3409950"/>
          <p14:tracePt t="26349" x="6175375" y="3403600"/>
          <p14:tracePt t="26350" x="6161088" y="3390900"/>
          <p14:tracePt t="26351" x="6154738" y="3384550"/>
          <p14:tracePt t="26353" x="6116638" y="3359150"/>
          <p14:tracePt t="26354" x="6103938" y="3352800"/>
          <p14:tracePt t="26355" x="6084888" y="3340100"/>
          <p14:tracePt t="26356" x="6078538" y="3333750"/>
          <p14:tracePt t="26357" x="6059488" y="3321050"/>
          <p14:tracePt t="26358" x="6053138" y="3321050"/>
          <p14:tracePt t="26359" x="6034088" y="3308350"/>
          <p14:tracePt t="26360" x="6021388" y="3295650"/>
          <p14:tracePt t="26361" x="6008688" y="3289300"/>
          <p14:tracePt t="26362" x="5989638" y="3276600"/>
          <p14:tracePt t="26363" x="5970588" y="3270250"/>
          <p14:tracePt t="26364" x="5957888" y="3263900"/>
          <p14:tracePt t="26365" x="5951538" y="3257550"/>
          <p14:tracePt t="26366" x="5932488" y="3251200"/>
          <p14:tracePt t="26367" x="5919788" y="3238500"/>
          <p14:tracePt t="26368" x="5894388" y="3232150"/>
          <p14:tracePt t="26369" x="5881688" y="3225800"/>
          <p14:tracePt t="26370" x="5862638" y="3211513"/>
          <p14:tracePt t="26371" x="5849938" y="3205163"/>
          <p14:tracePt t="26372" x="5837238" y="3205163"/>
          <p14:tracePt t="26373" x="5818188" y="3192463"/>
          <p14:tracePt t="26374" x="5805488" y="3192463"/>
          <p14:tracePt t="26375" x="5780088" y="3186113"/>
          <p14:tracePt t="26376" x="5767388" y="3179763"/>
          <p14:tracePt t="26378" x="5729288" y="3167063"/>
          <p14:tracePt t="26379" x="5716588" y="3160713"/>
          <p14:tracePt t="26380" x="5702300" y="3160713"/>
          <p14:tracePt t="26381" x="5676900" y="3148013"/>
          <p14:tracePt t="26382" x="5657850" y="3148013"/>
          <p14:tracePt t="26383" x="5638800" y="3141663"/>
          <p14:tracePt t="26384" x="5613400" y="3135313"/>
          <p14:tracePt t="26387" x="5562600" y="3128963"/>
          <p14:tracePt t="26388" x="5543550" y="3122613"/>
          <p14:tracePt t="26389" x="5518150" y="3116263"/>
          <p14:tracePt t="26390" x="5499100" y="3116263"/>
          <p14:tracePt t="26391" x="5480050" y="3109913"/>
          <p14:tracePt t="26392" x="5454650" y="3109913"/>
          <p14:tracePt t="26393" x="5441950" y="3103563"/>
          <p14:tracePt t="26395" x="5397500" y="3103563"/>
          <p14:tracePt t="26396" x="5372100" y="3103563"/>
          <p14:tracePt t="26397" x="5353050" y="3103563"/>
          <p14:tracePt t="26398" x="5327650" y="3103563"/>
          <p14:tracePt t="26399" x="5302250" y="3103563"/>
          <p14:tracePt t="26400" x="5289550" y="3103563"/>
          <p14:tracePt t="26401" x="5270500" y="3103563"/>
          <p14:tracePt t="26403" x="5224463" y="3103563"/>
          <p14:tracePt t="26404" x="5199063" y="3103563"/>
          <p14:tracePt t="26405" x="5180013" y="3103563"/>
          <p14:tracePt t="26406" x="5167313" y="3103563"/>
          <p14:tracePt t="26407" x="5148263" y="3103563"/>
          <p14:tracePt t="26408" x="5116513" y="3103563"/>
          <p14:tracePt t="26409" x="5097463" y="3103563"/>
          <p14:tracePt t="26411" x="5053013" y="3103563"/>
          <p14:tracePt t="26412" x="5027613" y="3109913"/>
          <p14:tracePt t="26413" x="5014913" y="3109913"/>
          <p14:tracePt t="26414" x="4989513" y="3109913"/>
          <p14:tracePt t="26415" x="4970463" y="3116263"/>
          <p14:tracePt t="26416" x="4951413" y="3122613"/>
          <p14:tracePt t="26417" x="4926013" y="3122613"/>
          <p14:tracePt t="26418" x="4906963" y="3122613"/>
          <p14:tracePt t="26419" x="4875213" y="3128963"/>
          <p14:tracePt t="26420" x="4868863" y="3135313"/>
          <p14:tracePt t="26421" x="4849813" y="3135313"/>
          <p14:tracePt t="26422" x="4818063" y="3141663"/>
          <p14:tracePt t="26423" x="4797425" y="3148013"/>
          <p14:tracePt t="26424" x="4778375" y="3154363"/>
          <p14:tracePt t="26425" x="4759325" y="3160713"/>
          <p14:tracePt t="26426" x="4733925" y="3160713"/>
          <p14:tracePt t="26428" x="4702175" y="3173413"/>
          <p14:tracePt t="26429" x="4676775" y="3173413"/>
          <p14:tracePt t="26430" x="4657725" y="3186113"/>
          <p14:tracePt t="26431" x="4645025" y="3186113"/>
          <p14:tracePt t="26432" x="4619625" y="3192463"/>
          <p14:tracePt t="26433" x="4600575" y="3198813"/>
          <p14:tracePt t="26434" x="4587875" y="3205163"/>
          <p14:tracePt t="26436" x="4556125" y="3219450"/>
          <p14:tracePt t="26437" x="4537075" y="3225800"/>
          <p14:tracePt t="26438" x="4518025" y="3232150"/>
          <p14:tracePt t="26439" x="4505325" y="3238500"/>
          <p14:tracePt t="26440" x="4486275" y="3244850"/>
          <p14:tracePt t="26441" x="4473575" y="3244850"/>
          <p14:tracePt t="26442" x="4460875" y="3257550"/>
          <p14:tracePt t="26443" x="4448175" y="3263900"/>
          <p14:tracePt t="26445" x="4416425" y="3276600"/>
          <p14:tracePt t="26446" x="4403725" y="3289300"/>
          <p14:tracePt t="26447" x="4391025" y="3295650"/>
          <p14:tracePt t="26448" x="4384675" y="3295650"/>
          <p14:tracePt t="26449" x="4365625" y="3308350"/>
          <p14:tracePt t="26450" x="4352925" y="3314700"/>
          <p14:tracePt t="26451" x="4338638" y="3321050"/>
          <p14:tracePt t="26453" x="4319588" y="3340100"/>
          <p14:tracePt t="26454" x="4313238" y="3340100"/>
          <p14:tracePt t="26455" x="4300538" y="3346450"/>
          <p14:tracePt t="26456" x="4287838" y="3352800"/>
          <p14:tracePt t="26457" x="4281488" y="3365500"/>
          <p14:tracePt t="26458" x="4268788" y="3371850"/>
          <p14:tracePt t="26459" x="4256088" y="3378200"/>
          <p14:tracePt t="26461" x="4243388" y="3390900"/>
          <p14:tracePt t="26462" x="4230688" y="3403600"/>
          <p14:tracePt t="26463" x="4224338" y="3409950"/>
          <p14:tracePt t="26464" x="4217988" y="3416300"/>
          <p14:tracePt t="26465" x="4211638" y="3422650"/>
          <p14:tracePt t="26466" x="4198938" y="3435350"/>
          <p14:tracePt t="26467" x="4192588" y="3441700"/>
          <p14:tracePt t="26468" x="4186238" y="3448050"/>
          <p14:tracePt t="26469" x="4179888" y="3454400"/>
          <p14:tracePt t="26470" x="4173538" y="3460750"/>
          <p14:tracePt t="26471" x="4167188" y="3473450"/>
          <p14:tracePt t="26472" x="4160838" y="3479800"/>
          <p14:tracePt t="26473" x="4154488" y="3486150"/>
          <p14:tracePt t="26474" x="4148138" y="3498850"/>
          <p14:tracePt t="26475" x="4141788" y="3498850"/>
          <p14:tracePt t="26476" x="4135438" y="3511550"/>
          <p14:tracePt t="26477" x="4129088" y="3517900"/>
          <p14:tracePt t="26478" x="4122738" y="3524250"/>
          <p14:tracePt t="26479" x="4116388" y="3536950"/>
          <p14:tracePt t="26480" x="4116388" y="3543300"/>
          <p14:tracePt t="26481" x="4103688" y="3549650"/>
          <p14:tracePt t="26482" x="4103688" y="3556000"/>
          <p14:tracePt t="26483" x="4097338" y="3562350"/>
          <p14:tracePt t="26484" x="4090988" y="3568700"/>
          <p14:tracePt t="26486" x="4078288" y="3587750"/>
          <p14:tracePt t="26487" x="4078288" y="3600450"/>
          <p14:tracePt t="26488" x="4071938" y="3606800"/>
          <p14:tracePt t="26489" x="4065588" y="3613150"/>
          <p14:tracePt t="26490" x="4059238" y="3619500"/>
          <p14:tracePt t="26491" x="4052888" y="3632200"/>
          <p14:tracePt t="26492" x="4046538" y="3638550"/>
          <p14:tracePt t="26493" x="4046538" y="3646488"/>
          <p14:tracePt t="26494" x="4040188" y="3652838"/>
          <p14:tracePt t="26495" x="4033838" y="3659188"/>
          <p14:tracePt t="26496" x="4033838" y="3665538"/>
          <p14:tracePt t="26497" x="4027488" y="3671888"/>
          <p14:tracePt t="26498" x="4021138" y="3678238"/>
          <p14:tracePt t="26499" x="4021138" y="3690938"/>
          <p14:tracePt t="26500" x="4014788" y="3697288"/>
          <p14:tracePt t="26501" x="4008438" y="3709988"/>
          <p14:tracePt t="26503" x="4002088" y="3722688"/>
          <p14:tracePt t="26504" x="4002088" y="3729038"/>
          <p14:tracePt t="26505" x="3989388" y="3741738"/>
          <p14:tracePt t="26506" x="3989388" y="3748088"/>
          <p14:tracePt t="26507" x="3983038" y="3754438"/>
          <p14:tracePt t="26508" x="3983038" y="3760788"/>
          <p14:tracePt t="26509" x="3976688" y="3767138"/>
          <p14:tracePt t="26511" x="3970338" y="3786188"/>
          <p14:tracePt t="26512" x="3970338" y="3798888"/>
          <p14:tracePt t="26513" x="3963988" y="3805238"/>
          <p14:tracePt t="26514" x="3957638" y="3811588"/>
          <p14:tracePt t="26515" x="3957638" y="3824288"/>
          <p14:tracePt t="26516" x="3951288" y="3824288"/>
          <p14:tracePt t="26517" x="3951288" y="3836988"/>
          <p14:tracePt t="26518" x="3944938" y="3843338"/>
          <p14:tracePt t="26519" x="3944938" y="3849688"/>
          <p14:tracePt t="26520" x="3938588" y="3862388"/>
          <p14:tracePt t="26521" x="3938588" y="3868738"/>
          <p14:tracePt t="26522" x="3932238" y="3875088"/>
          <p14:tracePt t="26523" x="3932238" y="3881438"/>
          <p14:tracePt t="26524" x="3925888" y="3887788"/>
          <p14:tracePt t="26525" x="3925888" y="3894138"/>
          <p14:tracePt t="26526" x="3925888" y="3900488"/>
          <p14:tracePt t="26527" x="3913188" y="3913188"/>
          <p14:tracePt t="26528" x="3913188" y="3919538"/>
          <p14:tracePt t="26529" x="3906838" y="3925888"/>
          <p14:tracePt t="26530" x="3906838" y="3932238"/>
          <p14:tracePt t="26531" x="3906838" y="3938588"/>
          <p14:tracePt t="26532" x="3900488" y="3944938"/>
          <p14:tracePt t="26533" x="3894138" y="3951288"/>
          <p14:tracePt t="26534" x="3894138" y="3963988"/>
          <p14:tracePt t="26536" x="3887788" y="3976688"/>
          <p14:tracePt t="26537" x="3887788" y="3983038"/>
          <p14:tracePt t="26538" x="3879850" y="3989388"/>
          <p14:tracePt t="26539" x="3879850" y="3995738"/>
          <p14:tracePt t="26540" x="3873500" y="4008438"/>
          <p14:tracePt t="26541" x="3873500" y="4014788"/>
          <p14:tracePt t="26542" x="3867150" y="4021138"/>
          <p14:tracePt t="26543" x="3860800" y="4033838"/>
          <p14:tracePt t="26545" x="3854450" y="4040188"/>
          <p14:tracePt t="26546" x="3854450" y="4046538"/>
          <p14:tracePt t="26547" x="3848100" y="4052888"/>
          <p14:tracePt t="26548" x="3848100" y="4065588"/>
          <p14:tracePt t="26549" x="3841750" y="4073525"/>
          <p14:tracePt t="26550" x="3835400" y="4079875"/>
          <p14:tracePt t="26551" x="3835400" y="4086225"/>
          <p14:tracePt t="26552" x="3829050" y="4092575"/>
          <p14:tracePt t="26553" x="3829050" y="4105275"/>
          <p14:tracePt t="26554" x="3822700" y="4111625"/>
          <p14:tracePt t="26555" x="3822700" y="4117975"/>
          <p14:tracePt t="26556" x="3822700" y="4130675"/>
          <p14:tracePt t="26557" x="3816350" y="4137025"/>
          <p14:tracePt t="26558" x="3816350" y="4143375"/>
          <p14:tracePt t="26559" x="3810000" y="4149725"/>
          <p14:tracePt t="26561" x="3803650" y="4162425"/>
          <p14:tracePt t="26562" x="3797300" y="4168775"/>
          <p14:tracePt t="26563" x="3797300" y="4175125"/>
          <p14:tracePt t="26564" x="3790950" y="4181475"/>
          <p14:tracePt t="26565" x="3790950" y="4187825"/>
          <p14:tracePt t="26566" x="3784600" y="4194175"/>
          <p14:tracePt t="26567" x="3784600" y="4200525"/>
          <p14:tracePt t="26568" x="3778250" y="4206875"/>
          <p14:tracePt t="26569" x="3778250" y="4213225"/>
          <p14:tracePt t="26570" x="3771900" y="4219575"/>
          <p14:tracePt t="26571" x="3771900" y="4225925"/>
          <p14:tracePt t="26572" x="3765550" y="4232275"/>
          <p14:tracePt t="26573" x="3765550" y="4238625"/>
          <p14:tracePt t="26574" x="3759200" y="4244975"/>
          <p14:tracePt t="26575" x="3752850" y="4257675"/>
          <p14:tracePt t="26576" x="3752850" y="4264025"/>
          <p14:tracePt t="26577" x="3746500" y="4270375"/>
          <p14:tracePt t="26579" x="3740150" y="4276725"/>
          <p14:tracePt t="26580" x="3740150" y="4283075"/>
          <p14:tracePt t="26581" x="3733800" y="4283075"/>
          <p14:tracePt t="26582" x="3733800" y="4289425"/>
          <p14:tracePt t="26583" x="3727450" y="4295775"/>
          <p14:tracePt t="26584" x="3721100" y="4302125"/>
          <p14:tracePt t="26585" x="3721100" y="4308475"/>
          <p14:tracePt t="26586" x="3714750" y="4314825"/>
          <p14:tracePt t="26587" x="3714750" y="4321175"/>
          <p14:tracePt t="26588" x="3708400" y="4327525"/>
          <p14:tracePt t="26589" x="3708400" y="4333875"/>
          <p14:tracePt t="26590" x="3702050" y="4340225"/>
          <p14:tracePt t="26592" x="3695700" y="4346575"/>
          <p14:tracePt t="26593" x="3689350" y="4352925"/>
          <p14:tracePt t="26594" x="3689350" y="4359275"/>
          <p14:tracePt t="26595" x="3683000" y="4365625"/>
          <p14:tracePt t="26596" x="3683000" y="4371975"/>
          <p14:tracePt t="26597" x="3676650" y="4378325"/>
          <p14:tracePt t="26598" x="3676650" y="4384675"/>
          <p14:tracePt t="26599" x="3670300" y="4391025"/>
          <p14:tracePt t="26600" x="3663950" y="4397375"/>
          <p14:tracePt t="26601" x="3663950" y="4403725"/>
          <p14:tracePt t="26602" x="3657600" y="4410075"/>
          <p14:tracePt t="26604" x="3651250" y="4416425"/>
          <p14:tracePt t="26605" x="3651250" y="4422775"/>
          <p14:tracePt t="26606" x="3644900" y="4429125"/>
          <p14:tracePt t="26607" x="3638550" y="4435475"/>
          <p14:tracePt t="26608" x="3638550" y="4441825"/>
          <p14:tracePt t="26609" x="3632200" y="4448175"/>
          <p14:tracePt t="26610" x="3625850" y="4454525"/>
          <p14:tracePt t="26611" x="3625850" y="4460875"/>
          <p14:tracePt t="26612" x="3619500" y="4467225"/>
          <p14:tracePt t="26613" x="3619500" y="4473575"/>
          <p14:tracePt t="26614" x="3613150" y="4479925"/>
          <p14:tracePt t="26615" x="3606800" y="4486275"/>
          <p14:tracePt t="26616" x="3606800" y="4492625"/>
          <p14:tracePt t="26617" x="3600450" y="4492625"/>
          <p14:tracePt t="26618" x="3600450" y="4498975"/>
          <p14:tracePt t="26619" x="3594100" y="4506913"/>
          <p14:tracePt t="26620" x="3594100" y="4513263"/>
          <p14:tracePt t="26621" x="3587750" y="4519613"/>
          <p14:tracePt t="26622" x="3587750" y="4525963"/>
          <p14:tracePt t="26623" x="3581400" y="4525963"/>
          <p14:tracePt t="26624" x="3581400" y="4532313"/>
          <p14:tracePt t="26625" x="3575050" y="4538663"/>
          <p14:tracePt t="26627" x="3568700" y="4545013"/>
          <p14:tracePt t="26628" x="3568700" y="4551363"/>
          <p14:tracePt t="26629" x="3562350" y="4551363"/>
          <p14:tracePt t="26630" x="3562350" y="4557713"/>
          <p14:tracePt t="26631" x="3556000" y="4564063"/>
          <p14:tracePt t="26632" x="3556000" y="4570413"/>
          <p14:tracePt t="26634" x="3549650" y="4576763"/>
          <p14:tracePt t="26635" x="3549650" y="4583113"/>
          <p14:tracePt t="26636" x="3543300" y="4589463"/>
          <p14:tracePt t="26638" x="3543300" y="4595813"/>
          <p14:tracePt t="26639" x="3536950" y="4595813"/>
          <p14:tracePt t="26640" x="3536950" y="4602163"/>
          <p14:tracePt t="26642" x="3530600" y="4608513"/>
          <p14:tracePt t="26643" x="3530600" y="4614863"/>
          <p14:tracePt t="26645" x="3524250" y="4614863"/>
          <p14:tracePt t="26646" x="3524250" y="4621213"/>
          <p14:tracePt t="26648" x="3524250" y="4627563"/>
          <p14:tracePt t="26649" x="3517900" y="4627563"/>
          <p14:tracePt t="26650" x="3517900" y="4633913"/>
          <p14:tracePt t="26653" x="3511550" y="4633913"/>
          <p14:tracePt t="26654" x="3511550" y="4640263"/>
          <p14:tracePt t="26655" x="3511550" y="4646613"/>
          <p14:tracePt t="26656" x="3505200" y="4646613"/>
          <p14:tracePt t="26657" x="3505200" y="4652963"/>
          <p14:tracePt t="26659" x="3498850" y="4659313"/>
          <p14:tracePt t="26662" x="3498850" y="4665663"/>
          <p14:tracePt t="26665" x="3492500" y="4672013"/>
          <p14:tracePt t="26669" x="3492500" y="4678363"/>
          <p14:tracePt t="26671" x="3486150" y="4678363"/>
          <p14:tracePt t="26673" x="3486150" y="4684713"/>
          <p14:tracePt t="26679" x="3486150" y="4691063"/>
          <p14:tracePt t="26682" x="3479800" y="4691063"/>
          <p14:tracePt t="27064" x="3479800" y="4697413"/>
          <p14:tracePt t="27070" x="3467100" y="4703763"/>
          <p14:tracePt t="27073" x="3460750" y="4703763"/>
          <p14:tracePt t="27074" x="3460750" y="4710113"/>
          <p14:tracePt t="27078" x="3454400" y="4716463"/>
          <p14:tracePt t="27081" x="3448050" y="4716463"/>
          <p14:tracePt t="27083" x="3448050" y="4722813"/>
          <p14:tracePt t="27085" x="3441700" y="4722813"/>
          <p14:tracePt t="27088" x="3441700" y="4729163"/>
          <p14:tracePt t="27091" x="3441700" y="4735513"/>
          <p14:tracePt t="27092" x="3435350" y="4735513"/>
          <p14:tracePt t="27096" x="3427413" y="4735513"/>
          <p14:tracePt t="27097" x="3427413" y="4741863"/>
          <p14:tracePt t="27099" x="3427413" y="4748213"/>
          <p14:tracePt t="27100" x="3421063" y="4748213"/>
          <p14:tracePt t="27101" x="3421063" y="4754563"/>
          <p14:tracePt t="27105" x="3414713" y="4754563"/>
          <p14:tracePt t="27106" x="3414713" y="4760913"/>
          <p14:tracePt t="27108" x="3414713" y="4767263"/>
          <p14:tracePt t="27110" x="3408363" y="4767263"/>
          <p14:tracePt t="27111" x="3408363" y="4773613"/>
          <p14:tracePt t="27112" x="3402013" y="4773613"/>
          <p14:tracePt t="27114" x="3402013" y="4779963"/>
          <p14:tracePt t="27116" x="3402013" y="4786313"/>
          <p14:tracePt t="27117" x="3395663" y="4786313"/>
          <p14:tracePt t="27119" x="3395663" y="4792663"/>
          <p14:tracePt t="27121" x="3389313" y="4799013"/>
          <p14:tracePt t="27124" x="3389313" y="4805363"/>
          <p14:tracePt t="27126" x="3382963" y="4805363"/>
          <p14:tracePt t="27127" x="3382963" y="4811713"/>
          <p14:tracePt t="27129" x="3382963" y="4818063"/>
          <p14:tracePt t="27130" x="3376613" y="4818063"/>
          <p14:tracePt t="27131" x="3376613" y="4824413"/>
          <p14:tracePt t="27133" x="3370263" y="4824413"/>
          <p14:tracePt t="27134" x="3370263" y="4830763"/>
          <p14:tracePt t="27137" x="3370263" y="4837113"/>
          <p14:tracePt t="27139" x="3370263" y="4843463"/>
          <p14:tracePt t="27141" x="3363913" y="4843463"/>
          <p14:tracePt t="27143" x="3363913" y="4849813"/>
          <p14:tracePt t="27145" x="3363913" y="4856163"/>
          <p14:tracePt t="27146" x="3357563" y="4856163"/>
          <p14:tracePt t="27148" x="3357563" y="4862513"/>
          <p14:tracePt t="27152" x="3357563" y="4868863"/>
          <p14:tracePt t="27153" x="3351213" y="4868863"/>
          <p14:tracePt t="27155" x="3351213" y="4875213"/>
          <p14:tracePt t="27159" x="3351213" y="4881563"/>
          <p14:tracePt t="27165" x="3351213" y="4887913"/>
          <p14:tracePt t="27168" x="3344863" y="4887913"/>
          <p14:tracePt t="27169" x="3344863" y="4894263"/>
          <p14:tracePt t="27173" x="3344863" y="4900613"/>
          <p14:tracePt t="27180" x="3338513" y="4900613"/>
          <p14:tracePt t="27181" x="3338513" y="4906963"/>
          <p14:tracePt t="27187" x="3338513" y="4913313"/>
          <p14:tracePt t="27193" x="3338513" y="4919663"/>
          <p14:tracePt t="27194" x="3332163" y="4919663"/>
          <p14:tracePt t="27200" x="3332163" y="4926013"/>
          <p14:tracePt t="27205" x="3332163" y="4933950"/>
          <p14:tracePt t="27208" x="3325813" y="4933950"/>
          <p14:tracePt t="27209" x="3325813" y="4940300"/>
          <p14:tracePt t="27215" x="3319463" y="4940300"/>
          <p14:tracePt t="27216" x="3319463" y="4946650"/>
          <p14:tracePt t="27219" x="3319463" y="4953000"/>
          <p14:tracePt t="27221" x="3313113" y="4953000"/>
          <p14:tracePt t="27223" x="3313113" y="4959350"/>
          <p14:tracePt t="27229" x="3313113" y="4965700"/>
          <p14:tracePt t="27230" x="3306763" y="4965700"/>
          <p14:tracePt t="27233" x="3306763" y="4972050"/>
          <p14:tracePt t="27235" x="3300413" y="4972050"/>
          <p14:tracePt t="27237" x="3300413" y="4978400"/>
          <p14:tracePt t="27240" x="3294063" y="4978400"/>
          <p14:tracePt t="27244" x="3294063" y="4984750"/>
          <p14:tracePt t="27248" x="3294063" y="4991100"/>
          <p14:tracePt t="27249" x="3287713" y="4991100"/>
          <p14:tracePt t="27261" x="3287713" y="4997450"/>
          <p14:tracePt t="27367" x="3294063" y="4997450"/>
          <p14:tracePt t="27372" x="3300413" y="4997450"/>
          <p14:tracePt t="27376" x="3300413" y="4991100"/>
          <p14:tracePt t="27379" x="3306763" y="4991100"/>
          <p14:tracePt t="27387" x="3313113" y="4991100"/>
          <p14:tracePt t="27390" x="3313113" y="4984750"/>
          <p14:tracePt t="27394" x="3319463" y="4984750"/>
          <p14:tracePt t="27410" x="3325813" y="4984750"/>
          <p14:tracePt t="27868" x="3332163" y="4984750"/>
          <p14:tracePt t="27873" x="3338513" y="4984750"/>
          <p14:tracePt t="27876" x="3344863" y="4984750"/>
          <p14:tracePt t="27879" x="3351213" y="4984750"/>
          <p14:tracePt t="27881" x="3357563" y="4984750"/>
          <p14:tracePt t="27884" x="3363913" y="4984750"/>
          <p14:tracePt t="27887" x="3370263" y="4984750"/>
          <p14:tracePt t="27889" x="3376613" y="4984750"/>
          <p14:tracePt t="27892" x="3382963" y="4984750"/>
          <p14:tracePt t="27894" x="3389313" y="4984750"/>
          <p14:tracePt t="27896" x="3395663" y="4984750"/>
          <p14:tracePt t="27898" x="3402013" y="4991100"/>
          <p14:tracePt t="27900" x="3408363" y="4991100"/>
          <p14:tracePt t="27902" x="3414713" y="4991100"/>
          <p14:tracePt t="27904" x="3421063" y="4991100"/>
          <p14:tracePt t="27906" x="3427413" y="4991100"/>
          <p14:tracePt t="27907" x="3435350" y="4991100"/>
          <p14:tracePt t="27909" x="3441700" y="4991100"/>
          <p14:tracePt t="27910" x="3448050" y="4991100"/>
          <p14:tracePt t="27911" x="3454400" y="4997450"/>
          <p14:tracePt t="27913" x="3460750" y="4997450"/>
          <p14:tracePt t="27915" x="3467100" y="4997450"/>
          <p14:tracePt t="27916" x="3473450" y="4997450"/>
          <p14:tracePt t="27917" x="3479800" y="4997450"/>
          <p14:tracePt t="27919" x="3486150" y="4997450"/>
          <p14:tracePt t="27920" x="3492500" y="4997450"/>
          <p14:tracePt t="27922" x="3498850" y="4997450"/>
          <p14:tracePt t="27923" x="3505200" y="4997450"/>
          <p14:tracePt t="27924" x="3511550" y="4997450"/>
          <p14:tracePt t="27925" x="3517900" y="4997450"/>
          <p14:tracePt t="27926" x="3524250" y="4997450"/>
          <p14:tracePt t="27927" x="3530600" y="4997450"/>
          <p14:tracePt t="27929" x="3536950" y="4997450"/>
          <p14:tracePt t="27930" x="3543300" y="4997450"/>
          <p14:tracePt t="27931" x="3549650" y="4997450"/>
          <p14:tracePt t="27932" x="3556000" y="4997450"/>
          <p14:tracePt t="27933" x="3562350" y="4997450"/>
          <p14:tracePt t="27934" x="3568700" y="4997450"/>
          <p14:tracePt t="27935" x="3575050" y="4997450"/>
          <p14:tracePt t="27936" x="3581400" y="4997450"/>
          <p14:tracePt t="27937" x="3587750" y="4997450"/>
          <p14:tracePt t="27938" x="3594100" y="4997450"/>
          <p14:tracePt t="27939" x="3600450" y="4997450"/>
          <p14:tracePt t="27940" x="3613150" y="4997450"/>
          <p14:tracePt t="27942" x="3625850" y="5003800"/>
          <p14:tracePt t="27943" x="3632200" y="5003800"/>
          <p14:tracePt t="27944" x="3638550" y="5003800"/>
          <p14:tracePt t="27945" x="3651250" y="5003800"/>
          <p14:tracePt t="27946" x="3663950" y="5003800"/>
          <p14:tracePt t="27948" x="3676650" y="5003800"/>
          <p14:tracePt t="27949" x="3683000" y="5003800"/>
          <p14:tracePt t="27950" x="3689350" y="5003800"/>
          <p14:tracePt t="27951" x="3702050" y="5003800"/>
          <p14:tracePt t="27952" x="3708400" y="5003800"/>
          <p14:tracePt t="27953" x="3721100" y="5003800"/>
          <p14:tracePt t="27954" x="3727450" y="5003800"/>
          <p14:tracePt t="27955" x="3733800" y="5003800"/>
          <p14:tracePt t="27956" x="3746500" y="5003800"/>
          <p14:tracePt t="27957" x="3759200" y="5003800"/>
          <p14:tracePt t="27958" x="3765550" y="5003800"/>
          <p14:tracePt t="27959" x="3778250" y="5003800"/>
          <p14:tracePt t="27960" x="3784600" y="5003800"/>
          <p14:tracePt t="27961" x="3803650" y="5003800"/>
          <p14:tracePt t="27962" x="3810000" y="5003800"/>
          <p14:tracePt t="27963" x="3816350" y="5003800"/>
          <p14:tracePt t="27964" x="3829050" y="5003800"/>
          <p14:tracePt t="27965" x="3835400" y="5003800"/>
          <p14:tracePt t="27967" x="3860800" y="5003800"/>
          <p14:tracePt t="27968" x="3873500" y="5003800"/>
          <p14:tracePt t="27969" x="3879850" y="5003800"/>
          <p14:tracePt t="27970" x="3894138" y="5003800"/>
          <p14:tracePt t="27971" x="3906838" y="5003800"/>
          <p14:tracePt t="27972" x="3925888" y="5003800"/>
          <p14:tracePt t="27973" x="3932238" y="5003800"/>
          <p14:tracePt t="27975" x="3957638" y="5003800"/>
          <p14:tracePt t="27976" x="3970338" y="5003800"/>
          <p14:tracePt t="27977" x="3976688" y="5003800"/>
          <p14:tracePt t="27978" x="3989388" y="5003800"/>
          <p14:tracePt t="27979" x="4008438" y="5003800"/>
          <p14:tracePt t="27980" x="4021138" y="5003800"/>
          <p14:tracePt t="27981" x="4033838" y="5003800"/>
          <p14:tracePt t="27982" x="4046538" y="5003800"/>
          <p14:tracePt t="27983" x="4052888" y="5003800"/>
          <p14:tracePt t="27984" x="4071938" y="5003800"/>
          <p14:tracePt t="27985" x="4084638" y="5003800"/>
          <p14:tracePt t="27986" x="4097338" y="5003800"/>
          <p14:tracePt t="27987" x="4110038" y="5003800"/>
          <p14:tracePt t="27988" x="4129088" y="5003800"/>
          <p14:tracePt t="27989" x="4141788" y="5003800"/>
          <p14:tracePt t="27990" x="4148138" y="5003800"/>
          <p14:tracePt t="27991" x="4160838" y="5003800"/>
          <p14:tracePt t="27992" x="4179888" y="5003800"/>
          <p14:tracePt t="27993" x="4192588" y="5003800"/>
          <p14:tracePt t="27994" x="4205288" y="5003800"/>
          <p14:tracePt t="27995" x="4224338" y="5003800"/>
          <p14:tracePt t="27996" x="4230688" y="5003800"/>
          <p14:tracePt t="27997" x="4249738" y="5003800"/>
          <p14:tracePt t="27998" x="4268788" y="5003800"/>
          <p14:tracePt t="28000" x="4294188" y="5003800"/>
          <p14:tracePt t="28001" x="4306888" y="5003800"/>
          <p14:tracePt t="28002" x="4325938" y="5003800"/>
          <p14:tracePt t="28003" x="4332288" y="5003800"/>
          <p14:tracePt t="28004" x="4346575" y="5003800"/>
          <p14:tracePt t="28005" x="4365625" y="5003800"/>
          <p14:tracePt t="28006" x="4384675" y="5003800"/>
          <p14:tracePt t="28007" x="4397375" y="5003800"/>
          <p14:tracePt t="28008" x="4410075" y="5003800"/>
          <p14:tracePt t="28009" x="4422775" y="5003800"/>
          <p14:tracePt t="28010" x="4435475" y="5003800"/>
          <p14:tracePt t="28011" x="4448175" y="5003800"/>
          <p14:tracePt t="28012" x="4460875" y="5003800"/>
          <p14:tracePt t="28013" x="4479925" y="5003800"/>
          <p14:tracePt t="28014" x="4492625" y="5003800"/>
          <p14:tracePt t="28015" x="4505325" y="5003800"/>
          <p14:tracePt t="28016" x="4518025" y="5003800"/>
          <p14:tracePt t="28017" x="4530725" y="5003800"/>
          <p14:tracePt t="28018" x="4543425" y="5003800"/>
          <p14:tracePt t="28019" x="4562475" y="5003800"/>
          <p14:tracePt t="28020" x="4575175" y="5003800"/>
          <p14:tracePt t="28021" x="4587875" y="5003800"/>
          <p14:tracePt t="28022" x="4600575" y="5003800"/>
          <p14:tracePt t="28023" x="4613275" y="5010150"/>
          <p14:tracePt t="28025" x="4638675" y="5010150"/>
          <p14:tracePt t="28026" x="4651375" y="5010150"/>
          <p14:tracePt t="28027" x="4664075" y="5010150"/>
          <p14:tracePt t="28028" x="4676775" y="5010150"/>
          <p14:tracePt t="28029" x="4683125" y="5010150"/>
          <p14:tracePt t="28030" x="4702175" y="5010150"/>
          <p14:tracePt t="28031" x="4708525" y="5010150"/>
          <p14:tracePt t="28032" x="4714875" y="5010150"/>
          <p14:tracePt t="28033" x="4733925" y="5010150"/>
          <p14:tracePt t="28034" x="4740275" y="5010150"/>
          <p14:tracePt t="28035" x="4752975" y="5010150"/>
          <p14:tracePt t="28036" x="4759325" y="5016500"/>
          <p14:tracePt t="28037" x="4772025" y="5016500"/>
          <p14:tracePt t="28038" x="4784725" y="5016500"/>
          <p14:tracePt t="28039" x="4791075" y="5016500"/>
          <p14:tracePt t="28040" x="4805363" y="5016500"/>
          <p14:tracePt t="28041" x="4811713" y="5016500"/>
          <p14:tracePt t="28042" x="4824413" y="5016500"/>
          <p14:tracePt t="28043" x="4837113" y="5016500"/>
          <p14:tracePt t="28044" x="4843463" y="5016500"/>
          <p14:tracePt t="28045" x="4849813" y="5016500"/>
          <p14:tracePt t="28046" x="4856163" y="5016500"/>
          <p14:tracePt t="28047" x="4868863" y="5016500"/>
          <p14:tracePt t="28048" x="4875213" y="5022850"/>
          <p14:tracePt t="28050" x="4887913" y="5022850"/>
          <p14:tracePt t="28051" x="4894263" y="5022850"/>
          <p14:tracePt t="28052" x="4900613" y="5022850"/>
          <p14:tracePt t="28053" x="4913313" y="5022850"/>
          <p14:tracePt t="28054" x="4926013" y="5022850"/>
          <p14:tracePt t="28055" x="4932363" y="5022850"/>
          <p14:tracePt t="28056" x="4938713" y="5022850"/>
          <p14:tracePt t="28057" x="4945063" y="5029200"/>
          <p14:tracePt t="28058" x="4951413" y="5029200"/>
          <p14:tracePt t="28059" x="4957763" y="5029200"/>
          <p14:tracePt t="28060" x="4964113" y="5029200"/>
          <p14:tracePt t="28061" x="4970463" y="5029200"/>
          <p14:tracePt t="28062" x="4976813" y="5029200"/>
          <p14:tracePt t="28063" x="4983163" y="5029200"/>
          <p14:tracePt t="28064" x="4989513" y="5029200"/>
          <p14:tracePt t="28065" x="4995863" y="5029200"/>
          <p14:tracePt t="28066" x="5002213" y="5029200"/>
          <p14:tracePt t="28067" x="5008563" y="5035550"/>
          <p14:tracePt t="28069" x="5014913" y="5035550"/>
          <p14:tracePt t="28070" x="5021263" y="5035550"/>
          <p14:tracePt t="28071" x="5027613" y="5035550"/>
          <p14:tracePt t="28072" x="5033963" y="5035550"/>
          <p14:tracePt t="28074" x="5040313" y="5041900"/>
          <p14:tracePt t="28076" x="5046663" y="5041900"/>
          <p14:tracePt t="28077" x="5053013" y="5041900"/>
          <p14:tracePt t="28078" x="5059363" y="5041900"/>
          <p14:tracePt t="28080" x="5065713" y="5041900"/>
          <p14:tracePt t="28082" x="5072063" y="5041900"/>
          <p14:tracePt t="28084" x="5078413" y="5041900"/>
          <p14:tracePt t="28086" x="5084763" y="5041900"/>
          <p14:tracePt t="28089" x="5091113" y="5041900"/>
          <p14:tracePt t="28091" x="5097463" y="5041900"/>
          <p14:tracePt t="28093" x="5103813" y="5041900"/>
          <p14:tracePt t="28095" x="5103813" y="5048250"/>
          <p14:tracePt t="28096" x="5110163" y="5048250"/>
          <p14:tracePt t="28099" x="5116513" y="5048250"/>
          <p14:tracePt t="28102" x="5122863" y="5048250"/>
          <p14:tracePt t="28110" x="5129213" y="5048250"/>
          <p14:tracePt t="28883" x="5122863" y="5048250"/>
          <p14:tracePt t="29630" x="5122863" y="5054600"/>
          <p14:tracePt t="29635" x="5122863" y="5060950"/>
          <p14:tracePt t="29637" x="5122863" y="5067300"/>
          <p14:tracePt t="29640" x="5116513" y="5073650"/>
          <p14:tracePt t="29643" x="5116513" y="5080000"/>
          <p14:tracePt t="29645" x="5110163" y="5086350"/>
          <p14:tracePt t="29647" x="5110163" y="5092700"/>
          <p14:tracePt t="29649" x="5110163" y="5099050"/>
          <p14:tracePt t="29650" x="5103813" y="5105400"/>
          <p14:tracePt t="29652" x="5103813" y="5111750"/>
          <p14:tracePt t="29653" x="5097463" y="5118100"/>
          <p14:tracePt t="29654" x="5097463" y="5124450"/>
          <p14:tracePt t="29655" x="5091113" y="5124450"/>
          <p14:tracePt t="29656" x="5091113" y="5130800"/>
          <p14:tracePt t="29658" x="5084763" y="5137150"/>
          <p14:tracePt t="29961" x="1803400" y="5137150"/>
          <p14:tracePt t="29963" x="1790700" y="5124450"/>
          <p14:tracePt t="29964" x="1784350" y="5124450"/>
          <p14:tracePt t="29965" x="1778000" y="5118100"/>
          <p14:tracePt t="29966" x="1771650" y="5111750"/>
          <p14:tracePt t="29967" x="1765300" y="5105400"/>
          <p14:tracePt t="29968" x="1758950" y="5105400"/>
          <p14:tracePt t="29969" x="1752600" y="5099050"/>
          <p14:tracePt t="29970" x="1746250" y="5092700"/>
          <p14:tracePt t="29971" x="1739900" y="5092700"/>
          <p14:tracePt t="29972" x="1727200" y="5086350"/>
          <p14:tracePt t="29973" x="1720850" y="5080000"/>
          <p14:tracePt t="29974" x="1708150" y="5073650"/>
          <p14:tracePt t="29975" x="1708150" y="5067300"/>
          <p14:tracePt t="29976" x="1695450" y="5060950"/>
          <p14:tracePt t="29977" x="1689100" y="5054600"/>
          <p14:tracePt t="29978" x="1682750" y="5048250"/>
          <p14:tracePt t="29980" x="1663700" y="5041900"/>
          <p14:tracePt t="29981" x="1651000" y="5029200"/>
          <p14:tracePt t="29982" x="1644650" y="5029200"/>
          <p14:tracePt t="29983" x="1638300" y="5022850"/>
          <p14:tracePt t="29984" x="1631950" y="5016500"/>
          <p14:tracePt t="29985" x="1625600" y="5010150"/>
          <p14:tracePt t="29986" x="1612900" y="5003800"/>
          <p14:tracePt t="29987" x="1606550" y="4997450"/>
          <p14:tracePt t="29988" x="1592263" y="4984750"/>
          <p14:tracePt t="29989" x="1585913" y="4978400"/>
          <p14:tracePt t="29990" x="1573213" y="4972050"/>
          <p14:tracePt t="29991" x="1566863" y="4965700"/>
          <p14:tracePt t="29992" x="1560513" y="4959350"/>
          <p14:tracePt t="29993" x="1547813" y="4946650"/>
          <p14:tracePt t="29994" x="1535113" y="4940300"/>
          <p14:tracePt t="29995" x="1535113" y="4933950"/>
          <p14:tracePt t="29996" x="1522413" y="4926013"/>
          <p14:tracePt t="29997" x="1509713" y="4919663"/>
          <p14:tracePt t="29998" x="1503363" y="4906963"/>
          <p14:tracePt t="29999" x="1497013" y="4900613"/>
          <p14:tracePt t="30000" x="1484313" y="4887913"/>
          <p14:tracePt t="30001" x="1471613" y="4881563"/>
          <p14:tracePt t="30002" x="1465263" y="4875213"/>
          <p14:tracePt t="30003" x="1452563" y="4862513"/>
          <p14:tracePt t="30005" x="1439863" y="4849813"/>
          <p14:tracePt t="30006" x="1427163" y="4843463"/>
          <p14:tracePt t="30007" x="1414463" y="4830763"/>
          <p14:tracePt t="30008" x="1401763" y="4818063"/>
          <p14:tracePt t="30009" x="1395413" y="4811713"/>
          <p14:tracePt t="30010" x="1389063" y="4805363"/>
          <p14:tracePt t="30011" x="1376363" y="4792663"/>
          <p14:tracePt t="30013" x="1357313" y="4773613"/>
          <p14:tracePt t="30014" x="1344613" y="4767263"/>
          <p14:tracePt t="30015" x="1338263" y="4754563"/>
          <p14:tracePt t="30016" x="1331913" y="4748213"/>
          <p14:tracePt t="30017" x="1319213" y="4741863"/>
          <p14:tracePt t="30018" x="1312863" y="4729163"/>
          <p14:tracePt t="30019" x="1306513" y="4716463"/>
          <p14:tracePt t="30020" x="1300163" y="4710113"/>
          <p14:tracePt t="30021" x="1287463" y="4703763"/>
          <p14:tracePt t="30022" x="1281113" y="4691063"/>
          <p14:tracePt t="30023" x="1274763" y="4684713"/>
          <p14:tracePt t="30024" x="1268413" y="4678363"/>
          <p14:tracePt t="30025" x="1262063" y="4672013"/>
          <p14:tracePt t="30026" x="1255713" y="4659313"/>
          <p14:tracePt t="30027" x="1249363" y="4652963"/>
          <p14:tracePt t="30028" x="1243013" y="4640263"/>
          <p14:tracePt t="30029" x="1236663" y="4633913"/>
          <p14:tracePt t="30030" x="1230313" y="4627563"/>
          <p14:tracePt t="30031" x="1230313" y="4621213"/>
          <p14:tracePt t="30032" x="1223963" y="4608513"/>
          <p14:tracePt t="30033" x="1217613" y="4602163"/>
          <p14:tracePt t="30034" x="1211263" y="4589463"/>
          <p14:tracePt t="30035" x="1204913" y="4583113"/>
          <p14:tracePt t="30036" x="1204913" y="4576763"/>
          <p14:tracePt t="30038" x="1198563" y="4557713"/>
          <p14:tracePt t="30039" x="1198563" y="4551363"/>
          <p14:tracePt t="30040" x="1192213" y="4538663"/>
          <p14:tracePt t="30041" x="1185863" y="4532313"/>
          <p14:tracePt t="30042" x="1185863" y="4519613"/>
          <p14:tracePt t="30044" x="1179513" y="4506913"/>
          <p14:tracePt t="30045" x="1179513" y="4498975"/>
          <p14:tracePt t="30046" x="1179513" y="4492625"/>
          <p14:tracePt t="30047" x="1179513" y="4479925"/>
          <p14:tracePt t="30048" x="1173163" y="4467225"/>
          <p14:tracePt t="30049" x="1173163" y="4460875"/>
          <p14:tracePt t="30050" x="1173163" y="4454525"/>
          <p14:tracePt t="30051" x="1173163" y="4448175"/>
          <p14:tracePt t="30052" x="1166813" y="4441825"/>
          <p14:tracePt t="30053" x="1166813" y="4429125"/>
          <p14:tracePt t="30054" x="1166813" y="4422775"/>
          <p14:tracePt t="30055" x="1166813" y="4416425"/>
          <p14:tracePt t="30056" x="1160463" y="4403725"/>
          <p14:tracePt t="30057" x="1160463" y="4397375"/>
          <p14:tracePt t="30058" x="1160463" y="4391025"/>
          <p14:tracePt t="30059" x="1160463" y="4378325"/>
          <p14:tracePt t="30060" x="1160463" y="4371975"/>
          <p14:tracePt t="30061" x="1160463" y="4359275"/>
          <p14:tracePt t="30063" x="1154113" y="4340225"/>
          <p14:tracePt t="30064" x="1154113" y="4333875"/>
          <p14:tracePt t="30065" x="1154113" y="4321175"/>
          <p14:tracePt t="30066" x="1154113" y="4314825"/>
          <p14:tracePt t="30067" x="1154113" y="4302125"/>
          <p14:tracePt t="30068" x="1147763" y="4289425"/>
          <p14:tracePt t="30069" x="1147763" y="4283075"/>
          <p14:tracePt t="30070" x="1147763" y="4276725"/>
          <p14:tracePt t="30071" x="1147763" y="4270375"/>
          <p14:tracePt t="30072" x="1147763" y="4257675"/>
          <p14:tracePt t="30073" x="1147763" y="4251325"/>
          <p14:tracePt t="30074" x="1139825" y="4238625"/>
          <p14:tracePt t="30075" x="1139825" y="4225925"/>
          <p14:tracePt t="30076" x="1133475" y="4219575"/>
          <p14:tracePt t="30077" x="1133475" y="4206875"/>
          <p14:tracePt t="30079" x="1133475" y="4194175"/>
          <p14:tracePt t="30080" x="1127125" y="4187825"/>
          <p14:tracePt t="30081" x="1127125" y="4175125"/>
          <p14:tracePt t="30082" x="1127125" y="4162425"/>
          <p14:tracePt t="30084" x="1127125" y="4149725"/>
          <p14:tracePt t="30085" x="1127125" y="4143375"/>
          <p14:tracePt t="30086" x="1127125" y="4137025"/>
          <p14:tracePt t="30088" x="1120775" y="4117975"/>
          <p14:tracePt t="30089" x="1120775" y="4111625"/>
          <p14:tracePt t="30090" x="1120775" y="4098925"/>
          <p14:tracePt t="30092" x="1120775" y="4086225"/>
          <p14:tracePt t="30093" x="1120775" y="4079875"/>
          <p14:tracePt t="30094" x="1120775" y="4073525"/>
          <p14:tracePt t="30095" x="1120775" y="4059238"/>
          <p14:tracePt t="30096" x="1120775" y="4052888"/>
          <p14:tracePt t="30097" x="1114425" y="4040188"/>
          <p14:tracePt t="30099" x="1114425" y="4033838"/>
          <p14:tracePt t="30100" x="1114425" y="4027488"/>
          <p14:tracePt t="30101" x="1114425" y="4021138"/>
          <p14:tracePt t="30102" x="1114425" y="4008438"/>
          <p14:tracePt t="30103" x="1114425" y="4002088"/>
          <p14:tracePt t="30104" x="1114425" y="3995738"/>
          <p14:tracePt t="30105" x="1108075" y="3989388"/>
          <p14:tracePt t="30106" x="1108075" y="3983038"/>
          <p14:tracePt t="30107" x="1108075" y="3976688"/>
          <p14:tracePt t="30108" x="1108075" y="3963988"/>
          <p14:tracePt t="30110" x="1108075" y="3957638"/>
          <p14:tracePt t="30111" x="1101725" y="3951288"/>
          <p14:tracePt t="30112" x="1101725" y="3944938"/>
          <p14:tracePt t="30113" x="1101725" y="3938588"/>
          <p14:tracePt t="30114" x="1101725" y="3932238"/>
          <p14:tracePt t="30115" x="1101725" y="3925888"/>
          <p14:tracePt t="30116" x="1101725" y="3919538"/>
          <p14:tracePt t="30117" x="1101725" y="3906838"/>
          <p14:tracePt t="30118" x="1101725" y="3900488"/>
          <p14:tracePt t="30120" x="1101725" y="3894138"/>
          <p14:tracePt t="30121" x="1095375" y="3887788"/>
          <p14:tracePt t="30122" x="1095375" y="3881438"/>
          <p14:tracePt t="30123" x="1095375" y="3875088"/>
          <p14:tracePt t="30124" x="1095375" y="3868738"/>
          <p14:tracePt t="30125" x="1095375" y="3862388"/>
          <p14:tracePt t="30127" x="1095375" y="3856038"/>
          <p14:tracePt t="30128" x="1095375" y="3849688"/>
          <p14:tracePt t="30129" x="1095375" y="3843338"/>
          <p14:tracePt t="30130" x="1089025" y="3836988"/>
          <p14:tracePt t="30131" x="1089025" y="3830638"/>
          <p14:tracePt t="30133" x="1089025" y="3824288"/>
          <p14:tracePt t="30135" x="1089025" y="3817938"/>
          <p14:tracePt t="30136" x="1089025" y="3811588"/>
          <p14:tracePt t="30138" x="1089025" y="3805238"/>
          <p14:tracePt t="30139" x="1089025" y="3798888"/>
          <p14:tracePt t="30142" x="1089025" y="3792538"/>
          <p14:tracePt t="30144" x="1089025" y="3786188"/>
          <p14:tracePt t="30145" x="1089025" y="3779838"/>
          <p14:tracePt t="30148" x="1089025" y="3773488"/>
          <p14:tracePt t="30150" x="1089025" y="3767138"/>
          <p14:tracePt t="30152" x="1089025" y="3760788"/>
          <p14:tracePt t="30155" x="1089025" y="3754438"/>
          <p14:tracePt t="30157" x="1095375" y="3748088"/>
          <p14:tracePt t="30158" x="1095375" y="3741738"/>
          <p14:tracePt t="30161" x="1095375" y="3735388"/>
          <p14:tracePt t="30163" x="1101725" y="3729038"/>
          <p14:tracePt t="30164" x="1101725" y="3722688"/>
          <p14:tracePt t="30166" x="1101725" y="3716338"/>
          <p14:tracePt t="30168" x="1101725" y="3709988"/>
          <p14:tracePt t="30169" x="1108075" y="3703638"/>
          <p14:tracePt t="30171" x="1108075" y="3697288"/>
          <p14:tracePt t="30172" x="1114425" y="3690938"/>
          <p14:tracePt t="30174" x="1114425" y="3684588"/>
          <p14:tracePt t="30175" x="1120775" y="3678238"/>
          <p14:tracePt t="30176" x="1120775" y="3671888"/>
          <p14:tracePt t="30178" x="1120775" y="3665538"/>
          <p14:tracePt t="30179" x="1127125" y="3659188"/>
          <p14:tracePt t="30180" x="1127125" y="3652838"/>
          <p14:tracePt t="30182" x="1127125" y="3646488"/>
          <p14:tracePt t="30183" x="1133475" y="3638550"/>
          <p14:tracePt t="30185" x="1133475" y="3632200"/>
          <p14:tracePt t="30186" x="1139825" y="3625850"/>
          <p14:tracePt t="30187" x="1139825" y="3619500"/>
          <p14:tracePt t="30189" x="1139825" y="3613150"/>
          <p14:tracePt t="30190" x="1147763" y="3606800"/>
          <p14:tracePt t="30192" x="1147763" y="3600450"/>
          <p14:tracePt t="30194" x="1154113" y="3594100"/>
          <p14:tracePt t="30196" x="1154113" y="3587750"/>
          <p14:tracePt t="30197" x="1154113" y="3581400"/>
          <p14:tracePt t="30200" x="1160463" y="3575050"/>
          <p14:tracePt t="30202" x="1160463" y="3568700"/>
          <p14:tracePt t="30203" x="1160463" y="3562350"/>
          <p14:tracePt t="30205" x="1166813" y="3562350"/>
          <p14:tracePt t="30206" x="1166813" y="3556000"/>
          <p14:tracePt t="30208" x="1166813" y="3549650"/>
          <p14:tracePt t="30209" x="1173163" y="3549650"/>
          <p14:tracePt t="30210" x="1173163" y="3543300"/>
          <p14:tracePt t="30213" x="1173163" y="3536950"/>
          <p14:tracePt t="30214" x="1179513" y="3536950"/>
          <p14:tracePt t="30215" x="1179513" y="3530600"/>
          <p14:tracePt t="30218" x="1179513" y="3524250"/>
          <p14:tracePt t="30224" x="1179513" y="3517900"/>
          <p14:tracePt t="30228" x="1185863" y="3517900"/>
          <p14:tracePt t="30231" x="1185863" y="3511550"/>
          <p14:tracePt t="30236" x="1185863" y="3505200"/>
          <p14:tracePt t="30238" x="1192213" y="3505200"/>
          <p14:tracePt t="30244" x="1192213" y="3498850"/>
          <p14:tracePt t="30247" x="1198563" y="3498850"/>
          <p14:tracePt t="30248" x="1198563" y="3492500"/>
          <p14:tracePt t="30253" x="1198563" y="3486150"/>
          <p14:tracePt t="30261" x="1198563" y="3479800"/>
          <p14:tracePt t="30262" x="1204913" y="3479800"/>
          <p14:tracePt t="30271" x="1204913" y="3473450"/>
          <p14:tracePt t="30278" x="1211263" y="3473450"/>
          <p14:tracePt t="30468" x="1217613" y="3473450"/>
          <p14:tracePt t="30513" x="1223963" y="3473450"/>
          <p14:tracePt t="30524" x="1230313" y="3473450"/>
          <p14:tracePt t="30532" x="1236663" y="3473450"/>
          <p14:tracePt t="30562" x="1243013" y="3473450"/>
          <p14:tracePt t="30575" x="1249363" y="3473450"/>
          <p14:tracePt t="30584" x="1255713" y="3473450"/>
          <p14:tracePt t="30594" x="1262063" y="3473450"/>
          <p14:tracePt t="30600" x="1268413" y="3473450"/>
          <p14:tracePt t="30604" x="1274763" y="3473450"/>
          <p14:tracePt t="30608" x="1281113" y="3473450"/>
          <p14:tracePt t="30612" x="1287463" y="3473450"/>
          <p14:tracePt t="30614" x="1293813" y="3473450"/>
          <p14:tracePt t="30617" x="1300163" y="3473450"/>
          <p14:tracePt t="30619" x="1306513" y="3467100"/>
          <p14:tracePt t="30622" x="1312863" y="3467100"/>
          <p14:tracePt t="30624" x="1319213" y="3467100"/>
          <p14:tracePt t="30626" x="1325563" y="3467100"/>
          <p14:tracePt t="30627" x="1331913" y="3467100"/>
          <p14:tracePt t="30629" x="1338263" y="3467100"/>
          <p14:tracePt t="30630" x="1344613" y="3467100"/>
          <p14:tracePt t="30632" x="1350963" y="3467100"/>
          <p14:tracePt t="30633" x="1357313" y="3467100"/>
          <p14:tracePt t="30635" x="1363663" y="3467100"/>
          <p14:tracePt t="30637" x="1376363" y="3460750"/>
          <p14:tracePt t="30638" x="1382713" y="3460750"/>
          <p14:tracePt t="30639" x="1389063" y="3460750"/>
          <p14:tracePt t="30640" x="1395413" y="3460750"/>
          <p14:tracePt t="30641" x="1401763" y="3460750"/>
          <p14:tracePt t="30642" x="1408113" y="3454400"/>
          <p14:tracePt t="30643" x="1420813" y="3454400"/>
          <p14:tracePt t="30644" x="1427163" y="3454400"/>
          <p14:tracePt t="30645" x="1439863" y="3454400"/>
          <p14:tracePt t="30647" x="1446213" y="3454400"/>
          <p14:tracePt t="30648" x="1452563" y="3454400"/>
          <p14:tracePt t="30649" x="1465263" y="3448050"/>
          <p14:tracePt t="30650" x="1477963" y="3448050"/>
          <p14:tracePt t="30651" x="1484313" y="3448050"/>
          <p14:tracePt t="30652" x="1490663" y="3441700"/>
          <p14:tracePt t="30653" x="1497013" y="3441700"/>
          <p14:tracePt t="30654" x="1509713" y="3441700"/>
          <p14:tracePt t="30655" x="1516063" y="3441700"/>
          <p14:tracePt t="30656" x="1528763" y="3435350"/>
          <p14:tracePt t="30657" x="1541463" y="3435350"/>
          <p14:tracePt t="30658" x="1547813" y="3435350"/>
          <p14:tracePt t="30659" x="1566863" y="3435350"/>
          <p14:tracePt t="30660" x="1573213" y="3435350"/>
          <p14:tracePt t="30662" x="1592263" y="3429000"/>
          <p14:tracePt t="30663" x="1612900" y="3429000"/>
          <p14:tracePt t="30664" x="1625600" y="3429000"/>
          <p14:tracePt t="30665" x="1638300" y="3422650"/>
          <p14:tracePt t="30666" x="1644650" y="3422650"/>
          <p14:tracePt t="30667" x="1663700" y="3416300"/>
          <p14:tracePt t="30668" x="1676400" y="3416300"/>
          <p14:tracePt t="30669" x="1695450" y="3416300"/>
          <p14:tracePt t="30670" x="1708150" y="3416300"/>
          <p14:tracePt t="30671" x="1720850" y="3416300"/>
          <p14:tracePt t="30672" x="1739900" y="3409950"/>
          <p14:tracePt t="30673" x="1752600" y="3409950"/>
          <p14:tracePt t="30674" x="1771650" y="3409950"/>
          <p14:tracePt t="30675" x="1784350" y="3409950"/>
          <p14:tracePt t="30676" x="1803400" y="3409950"/>
          <p14:tracePt t="30677" x="1828800" y="3409950"/>
          <p14:tracePt t="30678" x="1854200" y="3403600"/>
          <p14:tracePt t="30679" x="1873250" y="3403600"/>
          <p14:tracePt t="30680" x="1879600" y="3403600"/>
          <p14:tracePt t="30681" x="1905000" y="3397250"/>
          <p14:tracePt t="30682" x="1930400" y="3397250"/>
          <p14:tracePt t="30683" x="1949450" y="3397250"/>
          <p14:tracePt t="30684" x="1968500" y="3397250"/>
          <p14:tracePt t="30685" x="1993900" y="3397250"/>
          <p14:tracePt t="30687" x="2012950" y="3397250"/>
          <p14:tracePt t="30687" x="2025650" y="3397250"/>
          <p14:tracePt t="30688" x="2044700" y="3397250"/>
          <p14:tracePt t="30689" x="2065338" y="3397250"/>
          <p14:tracePt t="30690" x="2097088" y="3397250"/>
          <p14:tracePt t="30691" x="2116138" y="3390900"/>
          <p14:tracePt t="30692" x="2135188" y="3390900"/>
          <p14:tracePt t="30693" x="2160588" y="3390900"/>
          <p14:tracePt t="30694" x="2173288" y="3390900"/>
          <p14:tracePt t="30695" x="2192338" y="3390900"/>
          <p14:tracePt t="30696" x="2211388" y="3390900"/>
          <p14:tracePt t="30697" x="2230438" y="3390900"/>
          <p14:tracePt t="30698" x="2249488" y="3390900"/>
          <p14:tracePt t="30699" x="2268538" y="3390900"/>
          <p14:tracePt t="30700" x="2287588" y="3390900"/>
          <p14:tracePt t="30701" x="2300288" y="3390900"/>
          <p14:tracePt t="30702" x="2319338" y="3390900"/>
          <p14:tracePt t="30703" x="2332038" y="3390900"/>
          <p14:tracePt t="30704" x="2351088" y="3390900"/>
          <p14:tracePt t="30705" x="2363788" y="3390900"/>
          <p14:tracePt t="30706" x="2376488" y="3390900"/>
          <p14:tracePt t="30707" x="2389188" y="3390900"/>
          <p14:tracePt t="30708" x="2401888" y="3390900"/>
          <p14:tracePt t="30709" x="2420938" y="3397250"/>
          <p14:tracePt t="30710" x="2433638" y="3397250"/>
          <p14:tracePt t="30712" x="2439988" y="3397250"/>
          <p14:tracePt t="30712" x="2459038" y="3397250"/>
          <p14:tracePt t="30713" x="2471738" y="3397250"/>
          <p14:tracePt t="30714" x="2478088" y="3397250"/>
          <p14:tracePt t="30715" x="2490788" y="3397250"/>
          <p14:tracePt t="30716" x="2503488" y="3397250"/>
          <p14:tracePt t="30717" x="2509838" y="3403600"/>
          <p14:tracePt t="30718" x="2524125" y="3403600"/>
          <p14:tracePt t="30720" x="2543175" y="3403600"/>
          <p14:tracePt t="30721" x="2549525" y="3403600"/>
          <p14:tracePt t="30722" x="2555875" y="3403600"/>
          <p14:tracePt t="30723" x="2568575" y="3403600"/>
          <p14:tracePt t="30724" x="2574925" y="3403600"/>
          <p14:tracePt t="30725" x="2581275" y="3409950"/>
          <p14:tracePt t="30726" x="2587625" y="3409950"/>
          <p14:tracePt t="30727" x="2593975" y="3409950"/>
          <p14:tracePt t="30728" x="2600325" y="3409950"/>
          <p14:tracePt t="30729" x="2606675" y="3409950"/>
          <p14:tracePt t="30730" x="2613025" y="3409950"/>
          <p14:tracePt t="30731" x="2619375" y="3409950"/>
          <p14:tracePt t="30732" x="2625725" y="3409950"/>
          <p14:tracePt t="30733" x="2632075" y="3409950"/>
          <p14:tracePt t="30734" x="2638425" y="3416300"/>
          <p14:tracePt t="30736" x="2644775" y="3416300"/>
          <p14:tracePt t="30737" x="2651125" y="3416300"/>
          <p14:tracePt t="30739" x="2657475" y="3416300"/>
          <p14:tracePt t="30740" x="2663825" y="3416300"/>
          <p14:tracePt t="30742" x="2663825" y="3422650"/>
          <p14:tracePt t="30743" x="2670175" y="3422650"/>
          <p14:tracePt t="30744" x="2676525" y="3422650"/>
          <p14:tracePt t="30746" x="2682875" y="3422650"/>
          <p14:tracePt t="30747" x="2689225" y="3422650"/>
          <p14:tracePt t="30750" x="2695575" y="3422650"/>
          <p14:tracePt t="30752" x="2701925" y="3422650"/>
          <p14:tracePt t="30754" x="2708275" y="3422650"/>
          <p14:tracePt t="30757" x="2714625" y="3422650"/>
          <p14:tracePt t="30759" x="2720975" y="3429000"/>
          <p14:tracePt t="30761" x="2727325" y="3429000"/>
          <p14:tracePt t="30763" x="2733675" y="3429000"/>
          <p14:tracePt t="30765" x="2740025" y="3429000"/>
          <p14:tracePt t="30767" x="2746375" y="3429000"/>
          <p14:tracePt t="30770" x="2752725" y="3429000"/>
          <p14:tracePt t="30772" x="2759075" y="3429000"/>
          <p14:tracePt t="30774" x="2765425" y="3429000"/>
          <p14:tracePt t="30776" x="2771775" y="3429000"/>
          <p14:tracePt t="30778" x="2778125" y="3429000"/>
          <p14:tracePt t="30780" x="2784475" y="3429000"/>
          <p14:tracePt t="30783" x="2790825" y="3429000"/>
          <p14:tracePt t="30786" x="2797175" y="3429000"/>
          <p14:tracePt t="30789" x="2803525" y="3429000"/>
          <p14:tracePt t="30796" x="2809875" y="3429000"/>
          <p14:tracePt t="30810" x="2816225" y="3429000"/>
          <p14:tracePt t="31295" x="2809875" y="3429000"/>
          <p14:tracePt t="31301" x="2803525" y="3429000"/>
          <p14:tracePt t="31303" x="2797175" y="3429000"/>
          <p14:tracePt t="31305" x="2790825" y="3429000"/>
          <p14:tracePt t="31308" x="2784475" y="3429000"/>
          <p14:tracePt t="31311" x="2778125" y="3429000"/>
          <p14:tracePt t="31312" x="2771775" y="3429000"/>
          <p14:tracePt t="31315" x="2765425" y="3429000"/>
          <p14:tracePt t="31316" x="2759075" y="3429000"/>
          <p14:tracePt t="31319" x="2746375" y="3429000"/>
          <p14:tracePt t="31320" x="2740025" y="3429000"/>
          <p14:tracePt t="31321" x="2733675" y="3429000"/>
          <p14:tracePt t="31322" x="2727325" y="3429000"/>
          <p14:tracePt t="31323" x="2720975" y="3429000"/>
          <p14:tracePt t="31325" x="2708275" y="3429000"/>
          <p14:tracePt t="31326" x="2701925" y="3429000"/>
          <p14:tracePt t="31327" x="2695575" y="3429000"/>
          <p14:tracePt t="31328" x="2689225" y="3429000"/>
          <p14:tracePt t="31329" x="2682875" y="3429000"/>
          <p14:tracePt t="31330" x="2670175" y="3429000"/>
          <p14:tracePt t="31331" x="2663825" y="3429000"/>
          <p14:tracePt t="31332" x="2651125" y="3429000"/>
          <p14:tracePt t="31333" x="2644775" y="3429000"/>
          <p14:tracePt t="31334" x="2632075" y="3422650"/>
          <p14:tracePt t="31335" x="2625725" y="3422650"/>
          <p14:tracePt t="31336" x="2613025" y="3422650"/>
          <p14:tracePt t="31337" x="2606675" y="3422650"/>
          <p14:tracePt t="31338" x="2593975" y="3422650"/>
          <p14:tracePt t="31339" x="2587625" y="3422650"/>
          <p14:tracePt t="31340" x="2574925" y="3422650"/>
          <p14:tracePt t="31341" x="2562225" y="3422650"/>
          <p14:tracePt t="31342" x="2549525" y="3422650"/>
          <p14:tracePt t="31344" x="2530475" y="3422650"/>
          <p14:tracePt t="31345" x="2509838" y="3422650"/>
          <p14:tracePt t="31346" x="2503488" y="3422650"/>
          <p14:tracePt t="31347" x="2484438" y="3422650"/>
          <p14:tracePt t="31348" x="2471738" y="3422650"/>
          <p14:tracePt t="31349" x="2459038" y="3422650"/>
          <p14:tracePt t="31350" x="2446338" y="3422650"/>
          <p14:tracePt t="31351" x="2439988" y="3422650"/>
          <p14:tracePt t="31352" x="2420938" y="3422650"/>
          <p14:tracePt t="31353" x="2408238" y="3422650"/>
          <p14:tracePt t="31354" x="2389188" y="3422650"/>
          <p14:tracePt t="31355" x="2376488" y="3429000"/>
          <p14:tracePt t="31356" x="2363788" y="3429000"/>
          <p14:tracePt t="31357" x="2344738" y="3429000"/>
          <p14:tracePt t="31358" x="2338388" y="3429000"/>
          <p14:tracePt t="31359" x="2319338" y="3429000"/>
          <p14:tracePt t="31360" x="2306638" y="3429000"/>
          <p14:tracePt t="31361" x="2287588" y="3429000"/>
          <p14:tracePt t="31362" x="2274888" y="3435350"/>
          <p14:tracePt t="31363" x="2262188" y="3435350"/>
          <p14:tracePt t="31364" x="2243138" y="3435350"/>
          <p14:tracePt t="31365" x="2236788" y="3435350"/>
          <p14:tracePt t="31366" x="2224088" y="3435350"/>
          <p14:tracePt t="31367" x="2205038" y="3441700"/>
          <p14:tracePt t="31369" x="2179638" y="3441700"/>
          <p14:tracePt t="31370" x="2160588" y="3448050"/>
          <p14:tracePt t="31371" x="2147888" y="3448050"/>
          <p14:tracePt t="31372" x="2141538" y="3448050"/>
          <p14:tracePt t="31373" x="2122488" y="3448050"/>
          <p14:tracePt t="31374" x="2116138" y="3448050"/>
          <p14:tracePt t="31375" x="2097088" y="3448050"/>
          <p14:tracePt t="31376" x="2084388" y="3454400"/>
          <p14:tracePt t="31377" x="2071688" y="3454400"/>
          <p14:tracePt t="31378" x="2058988" y="3454400"/>
          <p14:tracePt t="31379" x="2051050" y="3454400"/>
          <p14:tracePt t="31380" x="2038350" y="3460750"/>
          <p14:tracePt t="31381" x="2025650" y="3460750"/>
          <p14:tracePt t="31382" x="2012950" y="3460750"/>
          <p14:tracePt t="31383" x="2006600" y="3460750"/>
          <p14:tracePt t="31384" x="1993900" y="3460750"/>
          <p14:tracePt t="31385" x="1981200" y="3460750"/>
          <p14:tracePt t="31386" x="1974850" y="3467100"/>
          <p14:tracePt t="31387" x="1968500" y="3467100"/>
          <p14:tracePt t="31388" x="1955800" y="3467100"/>
          <p14:tracePt t="31389" x="1943100" y="3467100"/>
          <p14:tracePt t="31390" x="1936750" y="3467100"/>
          <p14:tracePt t="31391" x="1930400" y="3473450"/>
          <p14:tracePt t="31392" x="1917700" y="3473450"/>
          <p14:tracePt t="31394" x="1905000" y="3479800"/>
          <p14:tracePt t="31395" x="1898650" y="3479800"/>
          <p14:tracePt t="31396" x="1892300" y="3479800"/>
          <p14:tracePt t="31397" x="1885950" y="3486150"/>
          <p14:tracePt t="31398" x="1879600" y="3486150"/>
          <p14:tracePt t="31399" x="1873250" y="3486150"/>
          <p14:tracePt t="31400" x="1866900" y="3486150"/>
          <p14:tracePt t="31401" x="1860550" y="3486150"/>
          <p14:tracePt t="31402" x="1854200" y="3492500"/>
          <p14:tracePt t="31403" x="1847850" y="3492500"/>
          <p14:tracePt t="31404" x="1835150" y="3492500"/>
          <p14:tracePt t="31405" x="1828800" y="3498850"/>
          <p14:tracePt t="31407" x="1822450" y="3498850"/>
          <p14:tracePt t="31408" x="1809750" y="3505200"/>
          <p14:tracePt t="31409" x="1803400" y="3505200"/>
          <p14:tracePt t="31410" x="1797050" y="3505200"/>
          <p14:tracePt t="31411" x="1790700" y="3505200"/>
          <p14:tracePt t="31412" x="1784350" y="3511550"/>
          <p14:tracePt t="31413" x="1778000" y="3511550"/>
          <p14:tracePt t="31414" x="1771650" y="3511550"/>
          <p14:tracePt t="31415" x="1765300" y="3511550"/>
          <p14:tracePt t="31416" x="1758950" y="3517900"/>
          <p14:tracePt t="31417" x="1752600" y="3517900"/>
          <p14:tracePt t="31419" x="1739900" y="3524250"/>
          <p14:tracePt t="31420" x="1733550" y="3524250"/>
          <p14:tracePt t="31421" x="1727200" y="3524250"/>
          <p14:tracePt t="31422" x="1720850" y="3530600"/>
          <p14:tracePt t="31423" x="1714500" y="3530600"/>
          <p14:tracePt t="31424" x="1708150" y="3530600"/>
          <p14:tracePt t="31425" x="1701800" y="3536950"/>
          <p14:tracePt t="31426" x="1695450" y="3536950"/>
          <p14:tracePt t="31427" x="1689100" y="3536950"/>
          <p14:tracePt t="31428" x="1682750" y="3543300"/>
          <p14:tracePt t="31429" x="1676400" y="3543300"/>
          <p14:tracePt t="31430" x="1670050" y="3549650"/>
          <p14:tracePt t="31431" x="1657350" y="3549650"/>
          <p14:tracePt t="31432" x="1651000" y="3556000"/>
          <p14:tracePt t="31434" x="1638300" y="3562350"/>
          <p14:tracePt t="31435" x="1631950" y="3562350"/>
          <p14:tracePt t="31436" x="1625600" y="3568700"/>
          <p14:tracePt t="31437" x="1619250" y="3568700"/>
          <p14:tracePt t="31438" x="1612900" y="3575050"/>
          <p14:tracePt t="31439" x="1606550" y="3575050"/>
          <p14:tracePt t="31440" x="1598613" y="3581400"/>
          <p14:tracePt t="31441" x="1592263" y="3581400"/>
          <p14:tracePt t="31442" x="1585913" y="3587750"/>
          <p14:tracePt t="31444" x="1573213" y="3594100"/>
          <p14:tracePt t="31445" x="1566863" y="3594100"/>
          <p14:tracePt t="31446" x="1560513" y="3600450"/>
          <p14:tracePt t="31447" x="1554163" y="3600450"/>
          <p14:tracePt t="31448" x="1547813" y="3606800"/>
          <p14:tracePt t="31449" x="1541463" y="3613150"/>
          <p14:tracePt t="31450" x="1535113" y="3613150"/>
          <p14:tracePt t="31452" x="1522413" y="3619500"/>
          <p14:tracePt t="31453" x="1516063" y="3625850"/>
          <p14:tracePt t="31454" x="1509713" y="3632200"/>
          <p14:tracePt t="31455" x="1503363" y="3632200"/>
          <p14:tracePt t="31456" x="1497013" y="3638550"/>
          <p14:tracePt t="31457" x="1490663" y="3638550"/>
          <p14:tracePt t="31458" x="1490663" y="3646488"/>
          <p14:tracePt t="31459" x="1484313" y="3652838"/>
          <p14:tracePt t="31460" x="1477963" y="3652838"/>
          <p14:tracePt t="31461" x="1471613" y="3659188"/>
          <p14:tracePt t="31462" x="1465263" y="3659188"/>
          <p14:tracePt t="31463" x="1458913" y="3665538"/>
          <p14:tracePt t="31464" x="1452563" y="3671888"/>
          <p14:tracePt t="31465" x="1446213" y="3671888"/>
          <p14:tracePt t="31466" x="1446213" y="3678238"/>
          <p14:tracePt t="31467" x="1439863" y="3684588"/>
          <p14:tracePt t="31469" x="1433513" y="3684588"/>
          <p14:tracePt t="31470" x="1427163" y="3697288"/>
          <p14:tracePt t="31471" x="1420813" y="3697288"/>
          <p14:tracePt t="31472" x="1414463" y="3703638"/>
          <p14:tracePt t="31473" x="1408113" y="3703638"/>
          <p14:tracePt t="31474" x="1401763" y="3709988"/>
          <p14:tracePt t="31476" x="1395413" y="3716338"/>
          <p14:tracePt t="31477" x="1389063" y="3716338"/>
          <p14:tracePt t="31478" x="1382713" y="3722688"/>
          <p14:tracePt t="31479" x="1376363" y="3729038"/>
          <p14:tracePt t="31480" x="1370013" y="3729038"/>
          <p14:tracePt t="31481" x="1370013" y="3735388"/>
          <p14:tracePt t="31482" x="1363663" y="3735388"/>
          <p14:tracePt t="31483" x="1357313" y="3741738"/>
          <p14:tracePt t="31484" x="1350963" y="3748088"/>
          <p14:tracePt t="31486" x="1344613" y="3754438"/>
          <p14:tracePt t="31488" x="1338263" y="3754438"/>
          <p14:tracePt t="31489" x="1331913" y="3760788"/>
          <p14:tracePt t="31490" x="1331913" y="3767138"/>
          <p14:tracePt t="31491" x="1325563" y="3767138"/>
          <p14:tracePt t="31492" x="1319213" y="3767138"/>
          <p14:tracePt t="31493" x="1319213" y="3773488"/>
          <p14:tracePt t="31494" x="1312863" y="3779838"/>
          <p14:tracePt t="31496" x="1306513" y="3786188"/>
          <p14:tracePt t="31497" x="1300163" y="3786188"/>
          <p14:tracePt t="31498" x="1300163" y="3792538"/>
          <p14:tracePt t="31499" x="1293813" y="3792538"/>
          <p14:tracePt t="31500" x="1287463" y="3792538"/>
          <p14:tracePt t="31501" x="1287463" y="3798888"/>
          <p14:tracePt t="31503" x="1281113" y="3798888"/>
          <p14:tracePt t="31504" x="1281113" y="3805238"/>
          <p14:tracePt t="31505" x="1274763" y="3805238"/>
          <p14:tracePt t="31506" x="1274763" y="3811588"/>
          <p14:tracePt t="31507" x="1268413" y="3811588"/>
          <p14:tracePt t="31510" x="1262063" y="3817938"/>
          <p14:tracePt t="31513" x="1255713" y="3824288"/>
          <p14:tracePt t="31516" x="1249363" y="3824288"/>
          <p14:tracePt t="31517" x="1249363" y="3830638"/>
          <p14:tracePt t="31522" x="1243013" y="3830638"/>
          <p14:tracePt t="31524" x="1243013" y="3836988"/>
          <p14:tracePt t="31531" x="1236663" y="3836988"/>
          <p14:tracePt t="32466" x="1236663" y="3830638"/>
          <p14:tracePt t="32471" x="1236663" y="3824288"/>
          <p14:tracePt t="32479" x="1236663" y="3817938"/>
          <p14:tracePt t="32635" x="1236663" y="3824288"/>
          <p14:tracePt t="32640" x="1236663" y="3830638"/>
          <p14:tracePt t="32647" x="1236663" y="3836988"/>
          <p14:tracePt t="32653" x="1236663" y="3843338"/>
          <p14:tracePt t="32659" x="1236663" y="3849688"/>
          <p14:tracePt t="32685" x="1236663" y="3856038"/>
          <p14:tracePt t="32696" x="1236663" y="3862388"/>
          <p14:tracePt t="32714" x="1236663" y="3868738"/>
          <p14:tracePt t="32797" x="1230313" y="3862388"/>
          <p14:tracePt t="32800" x="1223963" y="3856038"/>
          <p14:tracePt t="32802" x="1217613" y="3849688"/>
          <p14:tracePt t="32803" x="1217613" y="3843338"/>
          <p14:tracePt t="32804" x="1211263" y="3836988"/>
          <p14:tracePt t="32806" x="1204913" y="3830638"/>
          <p14:tracePt t="32807" x="1204913" y="3824288"/>
          <p14:tracePt t="32808" x="1198563" y="3817938"/>
          <p14:tracePt t="32809" x="1192213" y="3811588"/>
          <p14:tracePt t="32810" x="1185863" y="3805238"/>
          <p14:tracePt t="32811" x="1179513" y="3798888"/>
          <p14:tracePt t="32812" x="1173163" y="3792538"/>
          <p14:tracePt t="32813" x="1166813" y="3779838"/>
          <p14:tracePt t="32814" x="1160463" y="3773488"/>
          <p14:tracePt t="32815" x="1147763" y="3760788"/>
          <p14:tracePt t="32816" x="1139825" y="3748088"/>
          <p14:tracePt t="32817" x="1133475" y="3741738"/>
          <p14:tracePt t="32818" x="1127125" y="3729038"/>
          <p14:tracePt t="32819" x="1114425" y="3722688"/>
          <p14:tracePt t="32820" x="1108075" y="3709988"/>
          <p14:tracePt t="32821" x="1095375" y="3697288"/>
          <p14:tracePt t="32822" x="1089025" y="3684588"/>
          <p14:tracePt t="32823" x="1076325" y="3671888"/>
          <p14:tracePt t="32824" x="1063625" y="3652838"/>
          <p14:tracePt t="32825" x="1050925" y="3638550"/>
          <p14:tracePt t="32826" x="1044575" y="3625850"/>
          <p14:tracePt t="32827" x="1025525" y="3613150"/>
          <p14:tracePt t="32828" x="1012825" y="3594100"/>
          <p14:tracePt t="32829" x="1000125" y="3581400"/>
          <p14:tracePt t="32830" x="987425" y="3562350"/>
          <p14:tracePt t="32831" x="968375" y="3536950"/>
          <p14:tracePt t="32832" x="955675" y="3524250"/>
          <p14:tracePt t="32833" x="942975" y="3511550"/>
          <p14:tracePt t="32834" x="930275" y="3492500"/>
          <p14:tracePt t="32835" x="911225" y="3473450"/>
          <p14:tracePt t="32836" x="898525" y="3454400"/>
          <p14:tracePt t="32837" x="885825" y="3435350"/>
          <p14:tracePt t="32838" x="866775" y="3416300"/>
          <p14:tracePt t="32839" x="847725" y="3390900"/>
          <p14:tracePt t="32840" x="841375" y="3384550"/>
          <p14:tracePt t="32841" x="822325" y="3359150"/>
          <p14:tracePt t="32842" x="809625" y="3346450"/>
          <p14:tracePt t="32843" x="790575" y="3321050"/>
          <p14:tracePt t="32844" x="777875" y="3302000"/>
          <p14:tracePt t="32845" x="758825" y="3276600"/>
          <p14:tracePt t="32846" x="752475" y="3263900"/>
          <p14:tracePt t="32847" x="739775" y="3251200"/>
          <p14:tracePt t="32848" x="727075" y="3225800"/>
          <p14:tracePt t="32849" x="714375" y="3211513"/>
          <p14:tracePt t="32850" x="701675" y="3186113"/>
          <p14:tracePt t="32851" x="688975" y="3173413"/>
          <p14:tracePt t="32852" x="668338" y="3148013"/>
          <p14:tracePt t="32853" x="661988" y="3135313"/>
          <p14:tracePt t="32854" x="649288" y="3122613"/>
          <p14:tracePt t="32855" x="642938" y="3103563"/>
          <p14:tracePt t="32856" x="630238" y="3084513"/>
          <p14:tracePt t="32858" x="611188" y="3046413"/>
          <p14:tracePt t="32859" x="604838" y="3027363"/>
          <p14:tracePt t="32860" x="592138" y="3014663"/>
          <p14:tracePt t="32861" x="585788" y="2995613"/>
          <p14:tracePt t="32862" x="573088" y="2976563"/>
          <p14:tracePt t="32863" x="566738" y="2963863"/>
          <p14:tracePt t="32864" x="554038" y="2938463"/>
          <p14:tracePt t="32865" x="547688" y="2925763"/>
          <p14:tracePt t="32866" x="541338" y="2906713"/>
          <p14:tracePt t="32867" x="534988" y="2900363"/>
          <p14:tracePt t="32868" x="528638" y="2874963"/>
          <p14:tracePt t="32869" x="522288" y="2862263"/>
          <p14:tracePt t="32870" x="515938" y="2849563"/>
          <p14:tracePt t="32871" x="515938" y="2824163"/>
          <p14:tracePt t="32872" x="509588" y="2811463"/>
          <p14:tracePt t="32873" x="503238" y="2792413"/>
          <p14:tracePt t="32874" x="496888" y="2778125"/>
          <p14:tracePt t="32875" x="496888" y="2765425"/>
          <p14:tracePt t="32876" x="490538" y="2746375"/>
          <p14:tracePt t="32877" x="484188" y="2727325"/>
          <p14:tracePt t="32878" x="484188" y="2714625"/>
          <p14:tracePt t="32879" x="477838" y="2695575"/>
          <p14:tracePt t="32880" x="477838" y="2676525"/>
          <p14:tracePt t="32881" x="477838" y="2670175"/>
          <p14:tracePt t="32883" x="471488" y="2638425"/>
          <p14:tracePt t="32884" x="471488" y="2625725"/>
          <p14:tracePt t="32885" x="465138" y="2606675"/>
          <p14:tracePt t="32886" x="458788" y="2587625"/>
          <p14:tracePt t="32887" x="458788" y="2581275"/>
          <p14:tracePt t="32888" x="458788" y="2562225"/>
          <p14:tracePt t="32889" x="458788" y="2549525"/>
          <p14:tracePt t="32890" x="458788" y="2530475"/>
          <p14:tracePt t="32891" x="458788" y="2517775"/>
          <p14:tracePt t="32892" x="458788" y="2505075"/>
          <p14:tracePt t="32893" x="458788" y="2486025"/>
          <p14:tracePt t="32894" x="452438" y="2473325"/>
          <p14:tracePt t="32895" x="452438" y="2460625"/>
          <p14:tracePt t="32896" x="452438" y="2447925"/>
          <p14:tracePt t="32897" x="452438" y="2435225"/>
          <p14:tracePt t="32898" x="452438" y="2422525"/>
          <p14:tracePt t="32899" x="452438" y="2409825"/>
          <p14:tracePt t="32900" x="452438" y="2397125"/>
          <p14:tracePt t="32901" x="452438" y="2384425"/>
          <p14:tracePt t="32902" x="452438" y="2371725"/>
          <p14:tracePt t="32903" x="452438" y="2359025"/>
          <p14:tracePt t="32904" x="452438" y="2344738"/>
          <p14:tracePt t="32905" x="452438" y="2332038"/>
          <p14:tracePt t="32906" x="452438" y="2319338"/>
          <p14:tracePt t="32908" x="452438" y="2300288"/>
          <p14:tracePt t="32909" x="452438" y="2293938"/>
          <p14:tracePt t="32910" x="452438" y="2274888"/>
          <p14:tracePt t="32911" x="452438" y="2268538"/>
          <p14:tracePt t="32912" x="452438" y="2255838"/>
          <p14:tracePt t="32913" x="452438" y="2243138"/>
          <p14:tracePt t="32914" x="452438" y="2230438"/>
          <p14:tracePt t="32916" x="452438" y="2217738"/>
          <p14:tracePt t="32917" x="452438" y="2205038"/>
          <p14:tracePt t="32918" x="452438" y="2192338"/>
          <p14:tracePt t="32919" x="452438" y="2185988"/>
          <p14:tracePt t="32920" x="452438" y="2173288"/>
          <p14:tracePt t="32921" x="452438" y="2166938"/>
          <p14:tracePt t="32922" x="452438" y="2160588"/>
          <p14:tracePt t="32923" x="458788" y="2147888"/>
          <p14:tracePt t="32925" x="458788" y="2128838"/>
          <p14:tracePt t="32926" x="458788" y="2122488"/>
          <p14:tracePt t="32927" x="465138" y="2109788"/>
          <p14:tracePt t="32928" x="465138" y="2097088"/>
          <p14:tracePt t="32929" x="465138" y="2090738"/>
          <p14:tracePt t="32930" x="471488" y="2084388"/>
          <p14:tracePt t="32931" x="471488" y="2078038"/>
          <p14:tracePt t="32933" x="477838" y="2058988"/>
          <p14:tracePt t="32934" x="477838" y="2052638"/>
          <p14:tracePt t="32935" x="484188" y="2046288"/>
          <p14:tracePt t="32936" x="484188" y="2039938"/>
          <p14:tracePt t="32937" x="484188" y="2033588"/>
          <p14:tracePt t="32938" x="490538" y="2020888"/>
          <p14:tracePt t="32939" x="490538" y="2014538"/>
          <p14:tracePt t="32940" x="496888" y="2001838"/>
          <p14:tracePt t="32941" x="503238" y="1995488"/>
          <p14:tracePt t="32942" x="503238" y="1989138"/>
          <p14:tracePt t="32943" x="503238" y="1982788"/>
          <p14:tracePt t="32944" x="509588" y="1976438"/>
          <p14:tracePt t="32945" x="515938" y="1963738"/>
          <p14:tracePt t="32946" x="515938" y="1957388"/>
          <p14:tracePt t="32947" x="522288" y="1951038"/>
          <p14:tracePt t="32948" x="528638" y="1944688"/>
          <p14:tracePt t="32949" x="528638" y="1938338"/>
          <p14:tracePt t="32950" x="534988" y="1931988"/>
          <p14:tracePt t="32951" x="541338" y="1924050"/>
          <p14:tracePt t="32952" x="547688" y="1917700"/>
          <p14:tracePt t="32953" x="554038" y="1911350"/>
          <p14:tracePt t="32954" x="560388" y="1898650"/>
          <p14:tracePt t="32955" x="566738" y="1892300"/>
          <p14:tracePt t="32956" x="573088" y="1885950"/>
          <p14:tracePt t="32957" x="579438" y="1879600"/>
          <p14:tracePt t="32958" x="579438" y="1873250"/>
          <p14:tracePt t="32959" x="592138" y="1866900"/>
          <p14:tracePt t="32960" x="598488" y="1860550"/>
          <p14:tracePt t="32961" x="604838" y="1854200"/>
          <p14:tracePt t="32962" x="611188" y="1847850"/>
          <p14:tracePt t="32963" x="617538" y="1841500"/>
          <p14:tracePt t="32964" x="623888" y="1835150"/>
          <p14:tracePt t="32965" x="636588" y="1828800"/>
          <p14:tracePt t="32966" x="642938" y="1822450"/>
          <p14:tracePt t="32967" x="655638" y="1809750"/>
          <p14:tracePt t="32968" x="661988" y="1803400"/>
          <p14:tracePt t="32969" x="674688" y="1797050"/>
          <p14:tracePt t="32970" x="681038" y="1790700"/>
          <p14:tracePt t="32971" x="688975" y="1784350"/>
          <p14:tracePt t="32972" x="695325" y="1778000"/>
          <p14:tracePt t="32973" x="708025" y="1771650"/>
          <p14:tracePt t="32974" x="720725" y="1765300"/>
          <p14:tracePt t="32975" x="727075" y="1758950"/>
          <p14:tracePt t="32976" x="739775" y="1752600"/>
          <p14:tracePt t="32977" x="746125" y="1746250"/>
          <p14:tracePt t="32978" x="758825" y="1739900"/>
          <p14:tracePt t="32979" x="771525" y="1733550"/>
          <p14:tracePt t="32980" x="777875" y="1727200"/>
          <p14:tracePt t="32981" x="790575" y="1720850"/>
          <p14:tracePt t="32983" x="803275" y="1708150"/>
          <p14:tracePt t="32983" x="809625" y="1708150"/>
          <p14:tracePt t="32984" x="815975" y="1701800"/>
          <p14:tracePt t="32985" x="828675" y="1695450"/>
          <p14:tracePt t="32986" x="841375" y="1689100"/>
          <p14:tracePt t="32987" x="847725" y="1682750"/>
          <p14:tracePt t="32988" x="860425" y="1676400"/>
          <p14:tracePt t="32989" x="873125" y="1670050"/>
          <p14:tracePt t="32990" x="879475" y="1670050"/>
          <p14:tracePt t="32991" x="885825" y="1663700"/>
          <p14:tracePt t="32992" x="898525" y="1657350"/>
          <p14:tracePt t="32993" x="911225" y="1651000"/>
          <p14:tracePt t="32994" x="917575" y="1644650"/>
          <p14:tracePt t="32995" x="930275" y="1638300"/>
          <p14:tracePt t="32996" x="942975" y="1638300"/>
          <p14:tracePt t="32997" x="949325" y="1631950"/>
          <p14:tracePt t="32998" x="955675" y="1631950"/>
          <p14:tracePt t="32999" x="962025" y="1625600"/>
          <p14:tracePt t="33000" x="974725" y="1625600"/>
          <p14:tracePt t="33001" x="987425" y="1619250"/>
          <p14:tracePt t="33002" x="993775" y="1619250"/>
          <p14:tracePt t="33003" x="1000125" y="1612900"/>
          <p14:tracePt t="33004" x="1006475" y="1612900"/>
          <p14:tracePt t="33005" x="1019175" y="1606550"/>
          <p14:tracePt t="33006" x="1025525" y="1600200"/>
          <p14:tracePt t="33007" x="1038225" y="1600200"/>
          <p14:tracePt t="33008" x="1044575" y="1593850"/>
          <p14:tracePt t="33009" x="1050925" y="1593850"/>
          <p14:tracePt t="33010" x="1057275" y="1587500"/>
          <p14:tracePt t="33011" x="1063625" y="1587500"/>
          <p14:tracePt t="33012" x="1069975" y="1587500"/>
          <p14:tracePt t="33013" x="1076325" y="1581150"/>
          <p14:tracePt t="33014" x="1089025" y="1581150"/>
          <p14:tracePt t="33016" x="1108075" y="1574800"/>
          <p14:tracePt t="33017" x="1114425" y="1574800"/>
          <p14:tracePt t="33018" x="1120775" y="1574800"/>
          <p14:tracePt t="33019" x="1127125" y="1574800"/>
          <p14:tracePt t="33020" x="1133475" y="1568450"/>
          <p14:tracePt t="33021" x="1139825" y="1568450"/>
          <p14:tracePt t="33022" x="1147763" y="1568450"/>
          <p14:tracePt t="33023" x="1154113" y="1568450"/>
          <p14:tracePt t="33024" x="1166813" y="1568450"/>
          <p14:tracePt t="33026" x="1173163" y="1562100"/>
          <p14:tracePt t="33027" x="1185863" y="1562100"/>
          <p14:tracePt t="33028" x="1192213" y="1562100"/>
          <p14:tracePt t="33029" x="1198563" y="1562100"/>
          <p14:tracePt t="33030" x="1204913" y="1562100"/>
          <p14:tracePt t="33031" x="1217613" y="1562100"/>
          <p14:tracePt t="33033" x="1230313" y="1562100"/>
          <p14:tracePt t="33034" x="1236663" y="1555750"/>
          <p14:tracePt t="33035" x="1243013" y="1555750"/>
          <p14:tracePt t="33036" x="1249363" y="1555750"/>
          <p14:tracePt t="33037" x="1255713" y="1555750"/>
          <p14:tracePt t="33038" x="1262063" y="1555750"/>
          <p14:tracePt t="33039" x="1274763" y="1555750"/>
          <p14:tracePt t="33041" x="1287463" y="1555750"/>
          <p14:tracePt t="33042" x="1300163" y="1555750"/>
          <p14:tracePt t="33043" x="1306513" y="1555750"/>
          <p14:tracePt t="33044" x="1319213" y="1555750"/>
          <p14:tracePt t="33045" x="1325563" y="1555750"/>
          <p14:tracePt t="33046" x="1331913" y="1555750"/>
          <p14:tracePt t="33047" x="1344613" y="1555750"/>
          <p14:tracePt t="33048" x="1350963" y="1555750"/>
          <p14:tracePt t="33049" x="1363663" y="1555750"/>
          <p14:tracePt t="33050" x="1376363" y="1555750"/>
          <p14:tracePt t="33051" x="1382713" y="1555750"/>
          <p14:tracePt t="33052" x="1389063" y="1555750"/>
          <p14:tracePt t="33053" x="1401763" y="1555750"/>
          <p14:tracePt t="33054" x="1408113" y="1555750"/>
          <p14:tracePt t="33055" x="1427163" y="1555750"/>
          <p14:tracePt t="33056" x="1433513" y="1555750"/>
          <p14:tracePt t="33057" x="1452563" y="1555750"/>
          <p14:tracePt t="33058" x="1458913" y="1562100"/>
          <p14:tracePt t="33059" x="1465263" y="1562100"/>
          <p14:tracePt t="33060" x="1477963" y="1562100"/>
          <p14:tracePt t="33061" x="1490663" y="1562100"/>
          <p14:tracePt t="33062" x="1503363" y="1562100"/>
          <p14:tracePt t="33063" x="1516063" y="1562100"/>
          <p14:tracePt t="33064" x="1528763" y="1562100"/>
          <p14:tracePt t="33065" x="1541463" y="1568450"/>
          <p14:tracePt t="33066" x="1554163" y="1568450"/>
          <p14:tracePt t="33067" x="1566863" y="1568450"/>
          <p14:tracePt t="33068" x="1579563" y="1568450"/>
          <p14:tracePt t="33069" x="1592263" y="1574800"/>
          <p14:tracePt t="33070" x="1606550" y="1574800"/>
          <p14:tracePt t="33071" x="1625600" y="1574800"/>
          <p14:tracePt t="33072" x="1638300" y="1574800"/>
          <p14:tracePt t="33073" x="1651000" y="1581150"/>
          <p14:tracePt t="33074" x="1663700" y="1581150"/>
          <p14:tracePt t="33075" x="1682750" y="1581150"/>
          <p14:tracePt t="33076" x="1695450" y="1581150"/>
          <p14:tracePt t="33077" x="1708150" y="1587500"/>
          <p14:tracePt t="33078" x="1733550" y="1587500"/>
          <p14:tracePt t="33079" x="1746250" y="1587500"/>
          <p14:tracePt t="33080" x="1752600" y="1587500"/>
          <p14:tracePt t="33081" x="1771650" y="1593850"/>
          <p14:tracePt t="33082" x="1784350" y="1600200"/>
          <p14:tracePt t="33083" x="1803400" y="1600200"/>
          <p14:tracePt t="33084" x="1822450" y="1600200"/>
          <p14:tracePt t="33085" x="1841500" y="1600200"/>
          <p14:tracePt t="33086" x="1860550" y="1606550"/>
          <p14:tracePt t="33087" x="1873250" y="1606550"/>
          <p14:tracePt t="33088" x="1885950" y="1606550"/>
          <p14:tracePt t="33089" x="1905000" y="1612900"/>
          <p14:tracePt t="33091" x="1943100" y="1619250"/>
          <p14:tracePt t="33092" x="1968500" y="1625600"/>
          <p14:tracePt t="33093" x="1974850" y="1631950"/>
          <p14:tracePt t="33094" x="1993900" y="1631950"/>
          <p14:tracePt t="33095" x="2012950" y="1638300"/>
          <p14:tracePt t="33096" x="2032000" y="1638300"/>
          <p14:tracePt t="33097" x="2051050" y="1644650"/>
          <p14:tracePt t="33098" x="2071688" y="1651000"/>
          <p14:tracePt t="33099" x="2090738" y="1651000"/>
          <p14:tracePt t="33100" x="2097088" y="1657350"/>
          <p14:tracePt t="33101" x="2116138" y="1657350"/>
          <p14:tracePt t="33102" x="2141538" y="1670050"/>
          <p14:tracePt t="33103" x="2154238" y="1670050"/>
          <p14:tracePt t="33104" x="2173288" y="1676400"/>
          <p14:tracePt t="33105" x="2198688" y="1682750"/>
          <p14:tracePt t="33106" x="2211388" y="1689100"/>
          <p14:tracePt t="33107" x="2224088" y="1689100"/>
          <p14:tracePt t="33108" x="2243138" y="1695450"/>
          <p14:tracePt t="33109" x="2255838" y="1701800"/>
          <p14:tracePt t="33110" x="2274888" y="1708150"/>
          <p14:tracePt t="33111" x="2293938" y="1714500"/>
          <p14:tracePt t="33112" x="2306638" y="1720850"/>
          <p14:tracePt t="33113" x="2325688" y="1720850"/>
          <p14:tracePt t="33114" x="2332038" y="1727200"/>
          <p14:tracePt t="33116" x="2363788" y="1739900"/>
          <p14:tracePt t="33117" x="2376488" y="1746250"/>
          <p14:tracePt t="33118" x="2389188" y="1746250"/>
          <p14:tracePt t="33119" x="2408238" y="1758950"/>
          <p14:tracePt t="33120" x="2420938" y="1758950"/>
          <p14:tracePt t="33121" x="2427288" y="1765300"/>
          <p14:tracePt t="33122" x="2439988" y="1765300"/>
          <p14:tracePt t="33123" x="2452688" y="1771650"/>
          <p14:tracePt t="33124" x="2465388" y="1778000"/>
          <p14:tracePt t="33125" x="2471738" y="1784350"/>
          <p14:tracePt t="33126" x="2484438" y="1790700"/>
          <p14:tracePt t="33127" x="2497138" y="1797050"/>
          <p14:tracePt t="33128" x="2503488" y="1797050"/>
          <p14:tracePt t="33129" x="2509838" y="1803400"/>
          <p14:tracePt t="33130" x="2517775" y="1803400"/>
          <p14:tracePt t="33131" x="2530475" y="1809750"/>
          <p14:tracePt t="33132" x="2536825" y="1816100"/>
          <p14:tracePt t="33133" x="2549525" y="1822450"/>
          <p14:tracePt t="33134" x="2555875" y="1822450"/>
          <p14:tracePt t="33135" x="2562225" y="1828800"/>
          <p14:tracePt t="33136" x="2568575" y="1835150"/>
          <p14:tracePt t="33137" x="2574925" y="1835150"/>
          <p14:tracePt t="33138" x="2581275" y="1841500"/>
          <p14:tracePt t="33139" x="2587625" y="1841500"/>
          <p14:tracePt t="33140" x="2593975" y="1847850"/>
          <p14:tracePt t="33141" x="2600325" y="1854200"/>
          <p14:tracePt t="33143" x="2606675" y="1860550"/>
          <p14:tracePt t="33144" x="2613025" y="1860550"/>
          <p14:tracePt t="33145" x="2619375" y="1866900"/>
          <p14:tracePt t="33146" x="2625725" y="1866900"/>
          <p14:tracePt t="33147" x="2632075" y="1873250"/>
          <p14:tracePt t="33149" x="2638425" y="1873250"/>
          <p14:tracePt t="33150" x="2638425" y="1879600"/>
          <p14:tracePt t="33152" x="2644775" y="1885950"/>
          <p14:tracePt t="33153" x="2651125" y="1885950"/>
          <p14:tracePt t="33154" x="2651125" y="1892300"/>
          <p14:tracePt t="33155" x="2657475" y="1892300"/>
          <p14:tracePt t="33158" x="2663825" y="1898650"/>
          <p14:tracePt t="33160" x="2663825" y="1905000"/>
          <p14:tracePt t="33161" x="2670175" y="1905000"/>
          <p14:tracePt t="33163" x="2670175" y="1911350"/>
          <p14:tracePt t="33164" x="2676525" y="1911350"/>
          <p14:tracePt t="33166" x="2676525" y="1917700"/>
          <p14:tracePt t="33169" x="2676525" y="1924050"/>
          <p14:tracePt t="33170" x="2682875" y="1924050"/>
          <p14:tracePt t="33172" x="2682875" y="1931988"/>
          <p14:tracePt t="33177" x="2689225" y="1931988"/>
          <p14:tracePt t="33178" x="2689225" y="1938338"/>
          <p14:tracePt t="33184" x="2689225" y="1944688"/>
          <p14:tracePt t="33189" x="2689225" y="1951038"/>
          <p14:tracePt t="33197" x="2695575" y="1951038"/>
          <p14:tracePt t="33199" x="2695575" y="1957388"/>
          <p14:tracePt t="33203" x="2695575" y="1963738"/>
          <p14:tracePt t="33210" x="2695575" y="1970088"/>
          <p14:tracePt t="33221" x="2695575" y="1976438"/>
          <p14:tracePt t="33225" x="2701925" y="1976438"/>
          <p14:tracePt t="33228" x="2701925" y="1982788"/>
          <p14:tracePt t="33233" x="2708275" y="1982788"/>
          <p14:tracePt t="33242" x="2708275" y="1989138"/>
          <p14:tracePt t="34658" x="2714625" y="1989138"/>
          <p14:tracePt t="34670" x="2720975" y="1989138"/>
          <p14:tracePt t="34673" x="2720975" y="1982788"/>
          <p14:tracePt t="34674" x="2727325" y="1982788"/>
          <p14:tracePt t="34677" x="2733675" y="1976438"/>
          <p14:tracePt t="34680" x="2740025" y="1976438"/>
          <p14:tracePt t="34681" x="2740025" y="1970088"/>
          <p14:tracePt t="34682" x="2746375" y="1970088"/>
          <p14:tracePt t="34683" x="2746375" y="1963738"/>
          <p14:tracePt t="34684" x="2752725" y="1963738"/>
          <p14:tracePt t="34686" x="2759075" y="1957388"/>
          <p14:tracePt t="34688" x="2765425" y="1957388"/>
          <p14:tracePt t="34689" x="2771775" y="1951038"/>
          <p14:tracePt t="34691" x="2778125" y="1951038"/>
          <p14:tracePt t="34692" x="2784475" y="1944688"/>
          <p14:tracePt t="34694" x="2790825" y="1944688"/>
          <p14:tracePt t="34695" x="2797175" y="1938338"/>
          <p14:tracePt t="34697" x="2803525" y="1931988"/>
          <p14:tracePt t="34698" x="2809875" y="1931988"/>
          <p14:tracePt t="34699" x="2816225" y="1924050"/>
          <p14:tracePt t="34700" x="2828925" y="1924050"/>
          <p14:tracePt t="34701" x="2835275" y="1917700"/>
          <p14:tracePt t="34702" x="2841625" y="1917700"/>
          <p14:tracePt t="34703" x="2847975" y="1917700"/>
          <p14:tracePt t="34705" x="2867025" y="1911350"/>
          <p14:tracePt t="34706" x="2873375" y="1905000"/>
          <p14:tracePt t="34707" x="2886075" y="1905000"/>
          <p14:tracePt t="34708" x="2892425" y="1898650"/>
          <p14:tracePt t="34709" x="2898775" y="1898650"/>
          <p14:tracePt t="34710" x="2911475" y="1892300"/>
          <p14:tracePt t="34711" x="2917825" y="1892300"/>
          <p14:tracePt t="34713" x="2943225" y="1885950"/>
          <p14:tracePt t="34714" x="2955925" y="1879600"/>
          <p14:tracePt t="34715" x="2968625" y="1879600"/>
          <p14:tracePt t="34716" x="2982913" y="1873250"/>
          <p14:tracePt t="34717" x="2995613" y="1873250"/>
          <p14:tracePt t="34718" x="3008313" y="1866900"/>
          <p14:tracePt t="34719" x="3027363" y="1860550"/>
          <p14:tracePt t="34720" x="3040063" y="1860550"/>
          <p14:tracePt t="34721" x="3052763" y="1854200"/>
          <p14:tracePt t="34722" x="3078163" y="1847850"/>
          <p14:tracePt t="34723" x="3084513" y="1841500"/>
          <p14:tracePt t="34724" x="3103563" y="1841500"/>
          <p14:tracePt t="34725" x="3128963" y="1835150"/>
          <p14:tracePt t="34726" x="3148013" y="1835150"/>
          <p14:tracePt t="34727" x="3167063" y="1828800"/>
          <p14:tracePt t="34728" x="3186113" y="1822450"/>
          <p14:tracePt t="34729" x="3211513" y="1822450"/>
          <p14:tracePt t="34730" x="3224213" y="1816100"/>
          <p14:tracePt t="34731" x="3249613" y="1816100"/>
          <p14:tracePt t="34732" x="3268663" y="1809750"/>
          <p14:tracePt t="34733" x="3300413" y="1809750"/>
          <p14:tracePt t="34734" x="3325813" y="1803400"/>
          <p14:tracePt t="34735" x="3351213" y="1797050"/>
          <p14:tracePt t="34736" x="3376613" y="1790700"/>
          <p14:tracePt t="34737" x="3389313" y="1790700"/>
          <p14:tracePt t="34738" x="3421063" y="1778000"/>
          <p14:tracePt t="34739" x="3448050" y="1778000"/>
          <p14:tracePt t="34740" x="3486150" y="1771650"/>
          <p14:tracePt t="34741" x="3511550" y="1765300"/>
          <p14:tracePt t="34742" x="3543300" y="1765300"/>
          <p14:tracePt t="34743" x="3568700" y="1758950"/>
          <p14:tracePt t="34744" x="3587750" y="1758950"/>
          <p14:tracePt t="34745" x="3619500" y="1752600"/>
          <p14:tracePt t="34746" x="3651250" y="1746250"/>
          <p14:tracePt t="34747" x="3683000" y="1746250"/>
          <p14:tracePt t="34748" x="3714750" y="1739900"/>
          <p14:tracePt t="34749" x="3746500" y="1733550"/>
          <p14:tracePt t="34750" x="3784600" y="1727200"/>
          <p14:tracePt t="34751" x="3797300" y="1727200"/>
          <p14:tracePt t="34752" x="3835400" y="1727200"/>
          <p14:tracePt t="34753" x="3867150" y="1727200"/>
          <p14:tracePt t="34754" x="3900488" y="1720850"/>
          <p14:tracePt t="34755" x="3938588" y="1720850"/>
          <p14:tracePt t="34756" x="3970338" y="1714500"/>
          <p14:tracePt t="34757" x="4002088" y="1714500"/>
          <p14:tracePt t="34758" x="4021138" y="1714500"/>
          <p14:tracePt t="34759" x="4065588" y="1714500"/>
          <p14:tracePt t="34760" x="4103688" y="1714500"/>
          <p14:tracePt t="34761" x="4141788" y="1714500"/>
          <p14:tracePt t="34763" x="4211638" y="1708150"/>
          <p14:tracePt t="34764" x="4230688" y="1708150"/>
          <p14:tracePt t="34765" x="4268788" y="1708150"/>
          <p14:tracePt t="34766" x="4313238" y="1701800"/>
          <p14:tracePt t="34767" x="4352925" y="1701800"/>
          <p14:tracePt t="34768" x="4391025" y="1701800"/>
          <p14:tracePt t="34769" x="4429125" y="1695450"/>
          <p14:tracePt t="34770" x="4473575" y="1695450"/>
          <p14:tracePt t="34771" x="4492625" y="1695450"/>
          <p14:tracePt t="34772" x="4537075" y="1695450"/>
          <p14:tracePt t="34773" x="4581525" y="1689100"/>
          <p14:tracePt t="34774" x="4619625" y="1689100"/>
          <p14:tracePt t="34775" x="4664075" y="1689100"/>
          <p14:tracePt t="34776" x="4702175" y="1689100"/>
          <p14:tracePt t="34777" x="4746625" y="1682750"/>
          <p14:tracePt t="34778" x="4765675" y="1682750"/>
          <p14:tracePt t="34779" x="4811713" y="1682750"/>
          <p14:tracePt t="34780" x="4849813" y="1682750"/>
          <p14:tracePt t="34781" x="4894263" y="1682750"/>
          <p14:tracePt t="34782" x="4932363" y="1682750"/>
          <p14:tracePt t="34783" x="4976813" y="1682750"/>
          <p14:tracePt t="34784" x="5014913" y="1682750"/>
          <p14:tracePt t="34785" x="5040313" y="1682750"/>
          <p14:tracePt t="34786" x="5078413" y="1682750"/>
          <p14:tracePt t="34788" x="5154613" y="1682750"/>
          <p14:tracePt t="34789" x="5192713" y="1682750"/>
          <p14:tracePt t="34790" x="5230813" y="1682750"/>
          <p14:tracePt t="34791" x="5270500" y="1682750"/>
          <p14:tracePt t="34792" x="5295900" y="1682750"/>
          <p14:tracePt t="34793" x="5334000" y="1682750"/>
          <p14:tracePt t="34794" x="5372100" y="1682750"/>
          <p14:tracePt t="34795" x="5410200" y="1682750"/>
          <p14:tracePt t="34796" x="5448300" y="1682750"/>
          <p14:tracePt t="34797" x="5486400" y="1682750"/>
          <p14:tracePt t="34798" x="5524500" y="1682750"/>
          <p14:tracePt t="34799" x="5543550" y="1682750"/>
          <p14:tracePt t="34800" x="5581650" y="1682750"/>
          <p14:tracePt t="34801" x="5626100" y="1689100"/>
          <p14:tracePt t="34802" x="5664200" y="1689100"/>
          <p14:tracePt t="34803" x="5702300" y="1689100"/>
          <p14:tracePt t="34804" x="5741988" y="1689100"/>
          <p14:tracePt t="34805" x="5761038" y="1689100"/>
          <p14:tracePt t="34806" x="5799138" y="1689100"/>
          <p14:tracePt t="34807" x="5837238" y="1689100"/>
          <p14:tracePt t="34808" x="5868988" y="1689100"/>
          <p14:tracePt t="34809" x="5907088" y="1689100"/>
          <p14:tracePt t="34810" x="5945188" y="1689100"/>
          <p14:tracePt t="34811" x="5976938" y="1689100"/>
          <p14:tracePt t="34813" x="6034088" y="1695450"/>
          <p14:tracePt t="34814" x="6065838" y="1695450"/>
          <p14:tracePt t="34815" x="6103938" y="1701800"/>
          <p14:tracePt t="34816" x="6135688" y="1701800"/>
          <p14:tracePt t="34817" x="6175375" y="1701800"/>
          <p14:tracePt t="34818" x="6213475" y="1708150"/>
          <p14:tracePt t="34819" x="6232525" y="1708150"/>
          <p14:tracePt t="34820" x="6264275" y="1708150"/>
          <p14:tracePt t="34821" x="6296025" y="1708150"/>
          <p14:tracePt t="34822" x="6327775" y="1708150"/>
          <p14:tracePt t="34823" x="6359525" y="1708150"/>
          <p14:tracePt t="34824" x="6391275" y="1708150"/>
          <p14:tracePt t="34825" x="6423025" y="1708150"/>
          <p14:tracePt t="34826" x="6435725" y="1708150"/>
          <p14:tracePt t="34827" x="6467475" y="1708150"/>
          <p14:tracePt t="34828" x="6499225" y="1708150"/>
          <p14:tracePt t="34829" x="6530975" y="1708150"/>
          <p14:tracePt t="34830" x="6556375" y="1708150"/>
          <p14:tracePt t="34831" x="6588125" y="1708150"/>
          <p14:tracePt t="34832" x="6619875" y="1708150"/>
          <p14:tracePt t="34833" x="6634163" y="1708150"/>
          <p14:tracePt t="34834" x="6659563" y="1708150"/>
          <p14:tracePt t="34835" x="6691313" y="1708150"/>
          <p14:tracePt t="34836" x="6716713" y="1708150"/>
          <p14:tracePt t="34838" x="6773863" y="1708150"/>
          <p14:tracePt t="34839" x="6799263" y="1708150"/>
          <p14:tracePt t="34840" x="6818313" y="1708150"/>
          <p14:tracePt t="34841" x="6843713" y="1708150"/>
          <p14:tracePt t="34842" x="6869113" y="1708150"/>
          <p14:tracePt t="34843" x="6894513" y="1708150"/>
          <p14:tracePt t="34844" x="6932613" y="1708150"/>
          <p14:tracePt t="34845" x="6958013" y="1708150"/>
          <p14:tracePt t="34846" x="6983413" y="1708150"/>
          <p14:tracePt t="34847" x="7002463" y="1708150"/>
          <p14:tracePt t="34848" x="7027863" y="1708150"/>
          <p14:tracePt t="34849" x="7053263" y="1714500"/>
          <p14:tracePt t="34850" x="7078663" y="1714500"/>
          <p14:tracePt t="34851" x="7105650" y="1714500"/>
          <p14:tracePt t="34853" x="7143750" y="1714500"/>
          <p14:tracePt t="34854" x="7169150" y="1714500"/>
          <p14:tracePt t="34855" x="7194550" y="1714500"/>
          <p14:tracePt t="34856" x="7219950" y="1714500"/>
          <p14:tracePt t="34857" x="7245350" y="1714500"/>
          <p14:tracePt t="34858" x="7277100" y="1714500"/>
          <p14:tracePt t="34859" x="7302500" y="1714500"/>
          <p14:tracePt t="34860" x="7315200" y="1714500"/>
          <p14:tracePt t="34861" x="7340600" y="1714500"/>
          <p14:tracePt t="34863" x="7385050" y="1714500"/>
          <p14:tracePt t="34864" x="7410450" y="1714500"/>
          <p14:tracePt t="34865" x="7435850" y="1714500"/>
          <p14:tracePt t="34866" x="7454900" y="1714500"/>
          <p14:tracePt t="34867" x="7467600" y="1714500"/>
          <p14:tracePt t="34868" x="7486650" y="1714500"/>
          <p14:tracePt t="34871" x="7558088" y="1714500"/>
          <p14:tracePt t="34872" x="7583488" y="1714500"/>
          <p14:tracePt t="34873" x="7602538" y="1714500"/>
          <p14:tracePt t="34874" x="7608888" y="1714500"/>
          <p14:tracePt t="34875" x="7634288" y="1714500"/>
          <p14:tracePt t="34876" x="7653338" y="1714500"/>
          <p14:tracePt t="34877" x="7672388" y="1714500"/>
          <p14:tracePt t="34878" x="7697788" y="1714500"/>
          <p14:tracePt t="34879" x="7723188" y="1714500"/>
          <p14:tracePt t="34880" x="7742238" y="1714500"/>
          <p14:tracePt t="34881" x="7754938" y="1714500"/>
          <p14:tracePt t="34882" x="7773988" y="1714500"/>
          <p14:tracePt t="34883" x="7793038" y="1714500"/>
          <p14:tracePt t="34884" x="7812088" y="1714500"/>
          <p14:tracePt t="34885" x="7831138" y="1714500"/>
          <p14:tracePt t="34886" x="7850188" y="1714500"/>
          <p14:tracePt t="34888" x="7881938" y="1714500"/>
          <p14:tracePt t="34889" x="7894638" y="1714500"/>
          <p14:tracePt t="34890" x="7913688" y="1714500"/>
          <p14:tracePt t="34891" x="7932738" y="1714500"/>
          <p14:tracePt t="34892" x="7945438" y="1714500"/>
          <p14:tracePt t="34893" x="7964488" y="1714500"/>
          <p14:tracePt t="34894" x="7977188" y="1714500"/>
          <p14:tracePt t="34895" x="7989888" y="1714500"/>
          <p14:tracePt t="34896" x="8010525" y="1714500"/>
          <p14:tracePt t="34897" x="8023225" y="1714500"/>
          <p14:tracePt t="34898" x="8042275" y="1714500"/>
          <p14:tracePt t="34899" x="8061325" y="1714500"/>
          <p14:tracePt t="34900" x="8074025" y="1714500"/>
          <p14:tracePt t="34901" x="8080375" y="1714500"/>
          <p14:tracePt t="34902" x="8099425" y="1714500"/>
          <p14:tracePt t="34903" x="8112125" y="1714500"/>
          <p14:tracePt t="34904" x="8131175" y="1714500"/>
          <p14:tracePt t="34905" x="8143875" y="1714500"/>
          <p14:tracePt t="34906" x="8156575" y="1714500"/>
          <p14:tracePt t="34907" x="8169275" y="1714500"/>
          <p14:tracePt t="34908" x="8181975" y="1714500"/>
          <p14:tracePt t="34909" x="8188325" y="1714500"/>
          <p14:tracePt t="34910" x="8207375" y="1714500"/>
          <p14:tracePt t="34911" x="8220075" y="1714500"/>
          <p14:tracePt t="34912" x="8232775" y="1714500"/>
          <p14:tracePt t="34913" x="8245475" y="1714500"/>
          <p14:tracePt t="34914" x="8258175" y="1714500"/>
          <p14:tracePt t="34915" x="8270875" y="1714500"/>
          <p14:tracePt t="34916" x="8283575" y="1714500"/>
          <p14:tracePt t="34917" x="8289925" y="1714500"/>
          <p14:tracePt t="34918" x="8308975" y="1714500"/>
          <p14:tracePt t="34919" x="8315325" y="1714500"/>
          <p14:tracePt t="34920" x="8334375" y="1714500"/>
          <p14:tracePt t="34921" x="8340725" y="1714500"/>
          <p14:tracePt t="34922" x="8353425" y="1714500"/>
          <p14:tracePt t="34923" x="8359775" y="1714500"/>
          <p14:tracePt t="34924" x="8372475" y="1714500"/>
          <p14:tracePt t="34925" x="8385175" y="1714500"/>
          <p14:tracePt t="34926" x="8397875" y="1714500"/>
          <p14:tracePt t="34927" x="8410575" y="1720850"/>
          <p14:tracePt t="34928" x="8423275" y="1720850"/>
          <p14:tracePt t="34929" x="8429625" y="1720850"/>
          <p14:tracePt t="34930" x="8442325" y="1720850"/>
          <p14:tracePt t="34931" x="8455025" y="1720850"/>
          <p14:tracePt t="34932" x="8462963" y="1720850"/>
          <p14:tracePt t="34933" x="8475663" y="1720850"/>
          <p14:tracePt t="34934" x="8482013" y="1727200"/>
          <p14:tracePt t="34935" x="8494713" y="1727200"/>
          <p14:tracePt t="34936" x="8501063" y="1727200"/>
          <p14:tracePt t="34937" x="8513763" y="1727200"/>
          <p14:tracePt t="34938" x="8520113" y="1727200"/>
          <p14:tracePt t="34939" x="8532813" y="1727200"/>
          <p14:tracePt t="34940" x="8539163" y="1727200"/>
          <p14:tracePt t="34941" x="8551863" y="1727200"/>
          <p14:tracePt t="34942" x="8558213" y="1727200"/>
          <p14:tracePt t="34943" x="8564563" y="1727200"/>
          <p14:tracePt t="34944" x="8577263" y="1727200"/>
          <p14:tracePt t="34946" x="8589963" y="1733550"/>
          <p14:tracePt t="34947" x="8602663" y="1733550"/>
          <p14:tracePt t="34948" x="8609013" y="1733550"/>
          <p14:tracePt t="34949" x="8615363" y="1733550"/>
          <p14:tracePt t="34950" x="8621713" y="1733550"/>
          <p14:tracePt t="34951" x="8628063" y="1733550"/>
          <p14:tracePt t="34952" x="8634413" y="1739900"/>
          <p14:tracePt t="34953" x="8647113" y="1739900"/>
          <p14:tracePt t="34954" x="8653463" y="1739900"/>
          <p14:tracePt t="34955" x="8659813" y="1739900"/>
          <p14:tracePt t="34956" x="8666163" y="1739900"/>
          <p14:tracePt t="34957" x="8672513" y="1739900"/>
          <p14:tracePt t="34958" x="8678863" y="1739900"/>
          <p14:tracePt t="34959" x="8685213" y="1746250"/>
          <p14:tracePt t="34960" x="8691563" y="1746250"/>
          <p14:tracePt t="34961" x="8697913" y="1746250"/>
          <p14:tracePt t="34962" x="8704263" y="1746250"/>
          <p14:tracePt t="34964" x="8710613" y="1752600"/>
          <p14:tracePt t="34965" x="8716963" y="1752600"/>
          <p14:tracePt t="34966" x="8723313" y="1752600"/>
          <p14:tracePt t="34967" x="8729663" y="1752600"/>
          <p14:tracePt t="34968" x="8736013" y="1758950"/>
          <p14:tracePt t="34969" x="8742363" y="1758950"/>
          <p14:tracePt t="34971" x="8748713" y="1758950"/>
          <p14:tracePt t="34973" x="8755063" y="1758950"/>
          <p14:tracePt t="34974" x="8761413" y="1765300"/>
          <p14:tracePt t="34975" x="8767763" y="1765300"/>
          <p14:tracePt t="34978" x="8774113" y="1765300"/>
          <p14:tracePt t="34979" x="8780463" y="1765300"/>
          <p14:tracePt t="34981" x="8786813" y="1771650"/>
          <p14:tracePt t="34984" x="8793163" y="1771650"/>
          <p14:tracePt t="34985" x="8799513" y="1771650"/>
          <p14:tracePt t="34986" x="8799513" y="1778000"/>
          <p14:tracePt t="34987" x="8805863" y="1778000"/>
          <p14:tracePt t="34989" x="8805863" y="1784350"/>
          <p14:tracePt t="34990" x="8812213" y="1784350"/>
          <p14:tracePt t="34993" x="8818563" y="1784350"/>
          <p14:tracePt t="34996" x="8824913" y="1784350"/>
          <p14:tracePt t="34997" x="8824913" y="1790700"/>
          <p14:tracePt t="34999" x="8831263" y="1790700"/>
          <p14:tracePt t="35001" x="8831263" y="1797050"/>
          <p14:tracePt t="35002" x="8837613" y="1797050"/>
          <p14:tracePt t="35005" x="8843963" y="1797050"/>
          <p14:tracePt t="35007" x="8843963" y="1803400"/>
          <p14:tracePt t="35009" x="8850313" y="1803400"/>
          <p14:tracePt t="35011" x="8850313" y="1809750"/>
          <p14:tracePt t="35012" x="8856663" y="1809750"/>
          <p14:tracePt t="35014" x="8856663" y="1816100"/>
          <p14:tracePt t="35015" x="8863013" y="1816100"/>
          <p14:tracePt t="35017" x="8863013" y="1822450"/>
          <p14:tracePt t="35021" x="8869363" y="1828800"/>
          <p14:tracePt t="35024" x="8875713" y="1828800"/>
          <p14:tracePt t="35025" x="8875713" y="1835150"/>
          <p14:tracePt t="35028" x="8882063" y="1841500"/>
          <p14:tracePt t="35032" x="8882063" y="1847850"/>
          <p14:tracePt t="35033" x="8888413" y="1847850"/>
          <p14:tracePt t="35034" x="8888413" y="1854200"/>
          <p14:tracePt t="35036" x="8894763" y="1854200"/>
          <p14:tracePt t="35038" x="8894763" y="1860550"/>
          <p14:tracePt t="35040" x="8901113" y="1866900"/>
          <p14:tracePt t="35042" x="8901113" y="1873250"/>
          <p14:tracePt t="35046" x="8907463" y="1879600"/>
          <p14:tracePt t="35048" x="8907463" y="1885950"/>
          <p14:tracePt t="35049" x="8913813" y="1885950"/>
          <p14:tracePt t="35050" x="8913813" y="1892300"/>
          <p14:tracePt t="35052" x="8921750" y="1892300"/>
          <p14:tracePt t="35053" x="8921750" y="1898650"/>
          <p14:tracePt t="35054" x="8921750" y="1905000"/>
          <p14:tracePt t="35056" x="8928100" y="1911350"/>
          <p14:tracePt t="35058" x="8928100" y="1917700"/>
          <p14:tracePt t="35059" x="8934450" y="1917700"/>
          <p14:tracePt t="35060" x="8934450" y="1924050"/>
          <p14:tracePt t="35061" x="8940800" y="1924050"/>
          <p14:tracePt t="35062" x="8940800" y="1931988"/>
          <p14:tracePt t="35063" x="8940800" y="1938338"/>
          <p14:tracePt t="35064" x="8947150" y="1944688"/>
          <p14:tracePt t="35067" x="8953500" y="1951038"/>
          <p14:tracePt t="35068" x="8953500" y="1957388"/>
          <p14:tracePt t="35069" x="8959850" y="1957388"/>
          <p14:tracePt t="35071" x="8966200" y="1970088"/>
          <p14:tracePt t="35072" x="8966200" y="1976438"/>
          <p14:tracePt t="35073" x="8972550" y="1976438"/>
          <p14:tracePt t="35074" x="8972550" y="1982788"/>
          <p14:tracePt t="35075" x="8978900" y="1989138"/>
          <p14:tracePt t="35076" x="8985250" y="1995488"/>
          <p14:tracePt t="35079" x="8991600" y="2001838"/>
          <p14:tracePt t="35080" x="8997950" y="2008188"/>
          <p14:tracePt t="35081" x="8997950" y="2014538"/>
          <p14:tracePt t="35082" x="9004300" y="2020888"/>
          <p14:tracePt t="35083" x="9010650" y="2020888"/>
          <p14:tracePt t="35084" x="9010650" y="2027238"/>
          <p14:tracePt t="35085" x="9017000" y="2033588"/>
          <p14:tracePt t="35086" x="9023350" y="2039938"/>
          <p14:tracePt t="35087" x="9023350" y="2046288"/>
          <p14:tracePt t="35088" x="9029700" y="2046288"/>
          <p14:tracePt t="35089" x="9036050" y="2052638"/>
          <p14:tracePt t="35090" x="9042400" y="2058988"/>
          <p14:tracePt t="35091" x="9042400" y="2065338"/>
          <p14:tracePt t="35092" x="9048750" y="2071688"/>
          <p14:tracePt t="35093" x="9055100" y="2071688"/>
          <p14:tracePt t="35096" x="9061450" y="2084388"/>
          <p14:tracePt t="35097" x="9067800" y="2090738"/>
          <p14:tracePt t="35098" x="9074150" y="2097088"/>
          <p14:tracePt t="35099" x="9080500" y="2097088"/>
          <p14:tracePt t="35100" x="9080500" y="2103438"/>
          <p14:tracePt t="35101" x="9086850" y="2109788"/>
          <p14:tracePt t="35102" x="9093200" y="2109788"/>
          <p14:tracePt t="35103" x="9099550" y="2116138"/>
          <p14:tracePt t="35104" x="9099550" y="2122488"/>
          <p14:tracePt t="35105" x="9105900" y="2128838"/>
          <p14:tracePt t="35106" x="9112250" y="2128838"/>
          <p14:tracePt t="35108" x="9118600" y="2135188"/>
          <p14:tracePt t="35109" x="9124950" y="2141538"/>
          <p14:tracePt t="35110" x="9131300" y="2141538"/>
          <p14:tracePt t="35111" x="9131300" y="2147888"/>
          <p14:tracePt t="35113" x="9137650" y="2154238"/>
        </p14:tracePtLst>
      </p14:laserTraceLst>
    </p:ext>
  </p:extLst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Shape 3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1" name="Google Shape;3841;p14"/>
          <p:cNvSpPr txBox="1">
            <a:spLocks noGrp="1"/>
          </p:cNvSpPr>
          <p:nvPr>
            <p:ph idx="4294967295" type="ctrTitle"/>
          </p:nvPr>
        </p:nvSpPr>
        <p:spPr>
          <a:xfrm>
            <a:off x="3319625" y="668950"/>
            <a:ext cx="3731400" cy="1159800"/>
          </a:xfrm>
          <a:prstGeom prst="rect">
            <a:avLst/>
          </a:prstGeom>
        </p:spPr>
        <p:txBody>
          <a:bodyPr anchor="b" anchorCtr="0" bIns="91425" lIns="91425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HELLO!</a:t>
            </a:r>
            <a:endParaRPr sz="6000"/>
          </a:p>
        </p:txBody>
      </p:sp>
      <p:sp>
        <p:nvSpPr>
          <p:cNvPr id="3842" name="Google Shape;3842;p14"/>
          <p:cNvSpPr txBox="1">
            <a:spLocks noGrp="1"/>
          </p:cNvSpPr>
          <p:nvPr>
            <p:ph idx="4294967295" type="subTitle"/>
          </p:nvPr>
        </p:nvSpPr>
        <p:spPr>
          <a:xfrm>
            <a:off x="3319625" y="1968723"/>
            <a:ext cx="3731400" cy="2487600"/>
          </a:xfrm>
          <a:prstGeom prst="rect">
            <a:avLst/>
          </a:prstGeom>
        </p:spPr>
        <p:txBody>
          <a:bodyPr anchor="t" anchorCtr="0" bIns="91425" lIns="91425" rIns="91425" spcFirstLastPara="1" tIns="91425" wrap="square">
            <a:noAutofit/>
          </a:bodyPr>
          <a:lstStyle/>
          <a:p>
            <a:pPr algn="l"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>
                <a:latin typeface="Titillium Web"/>
                <a:ea typeface="Titillium Web"/>
                <a:cs typeface="Titillium Web"/>
                <a:sym typeface="Titillium Web"/>
              </a:rPr>
              <a:t>I am Shivalee RK Shah</a:t>
            </a:r>
            <a:endParaRPr b="1">
              <a:latin typeface="Titillium Web"/>
              <a:ea typeface="Titillium Web"/>
              <a:cs typeface="Titillium Web"/>
              <a:sym typeface="Titillium Web"/>
            </a:endParaRPr>
          </a:p>
          <a:p>
            <a:pPr algn="l" indent="0" lvl="0" marL="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This a presentation for my QWorld project Quantum Simulator which was made from scratch without using any libraries like qiskit or numpy</a:t>
            </a:r>
            <a:endParaRPr b="1"/>
          </a:p>
        </p:txBody>
      </p:sp>
      <p:pic>
        <p:nvPicPr>
          <p:cNvPr descr="photo-1434030216411-0b793f4b4173.jpg" id="3843" name="Google Shape;3843;p14"/>
          <p:cNvPicPr preferRelativeResize="0"/>
          <p:nvPr/>
        </p:nvPicPr>
        <p:blipFill rotWithShape="1">
          <a:blip r:embed="rId5">
            <a:alphaModFix/>
          </a:blip>
          <a:srcRect r="-29"/>
          <a:stretch/>
        </p:blipFill>
        <p:spPr>
          <a:xfrm>
            <a:off x="0" y="0"/>
            <a:ext cx="2840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844" name="Google Shape;3844;p14"/>
          <p:cNvSpPr txBox="1">
            <a:spLocks noGrp="1"/>
          </p:cNvSpPr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="ctr" anchorCtr="0" bIns="91425" lIns="91425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pic>
        <p:nvPicPr>
          <p:cNvPr id="2" name="Audio 1">
            <a:hlinkClick action="ppaction://media" r:id=""/>
            <a:extLst>
              <a:ext uri="{FF2B5EF4-FFF2-40B4-BE49-F238E27FC236}">
                <a16:creationId xmlns:a16="http://schemas.microsoft.com/office/drawing/2014/main" id="{28C47620-8324-4C49-AC22-0F7BA66DBDF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</p:cSld>
  <p:clrMapOvr>
    <a:masterClrMapping/>
  </p:clrMapOvr>
  <p:transition advTm="14452">
    <p:fade thruBlk="1"/>
  </p:transition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delay="0" evt="onBegin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afterEffect" presetClass="mediacall" presetID="1" presetSubtype="0">
                                  <p:stCondLst>
                                    <p:cond delay="0"/>
                                  </p:stCondLst>
                                  <p:childTnLst>
                                    <p:cmd cmd="playFrom(0.0)" type="call">
                                      <p:cBhvr>
                                        <p:cTn dur="1" fill="hold" id="6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  <p:audio isNarration="1">
              <p:cMediaNode showWhenStopped="0" vol="80000">
                <p:cTn display="0" fill="hold" id="7">
                  <p:stCondLst>
                    <p:cond delay="indefinite"/>
                  </p:stCondLst>
                  <p:endCondLst>
                    <p:cond delay="0" evt="onStopAudio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5" name="Google Shape;4045;p32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sp>
        <p:nvSpPr>
          <p:cNvPr id="4046" name="Google Shape;4046;p32"/>
          <p:cNvSpPr txBox="1">
            <a:spLocks noGrp="1"/>
          </p:cNvSpPr>
          <p:nvPr>
            <p:ph type="title" idx="4294967295"/>
          </p:nvPr>
        </p:nvSpPr>
        <p:spPr>
          <a:xfrm>
            <a:off x="217675" y="495375"/>
            <a:ext cx="3776100" cy="66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X-gate(qubit_index)</a:t>
            </a:r>
            <a:endParaRPr/>
          </a:p>
        </p:txBody>
      </p:sp>
      <p:grpSp>
        <p:nvGrpSpPr>
          <p:cNvPr id="4047" name="Google Shape;4047;p32"/>
          <p:cNvGrpSpPr/>
          <p:nvPr/>
        </p:nvGrpSpPr>
        <p:grpSpPr>
          <a:xfrm>
            <a:off x="3177905" y="2116667"/>
            <a:ext cx="1986014" cy="2055697"/>
            <a:chOff x="7804870" y="2682313"/>
            <a:chExt cx="720118" cy="719782"/>
          </a:xfrm>
        </p:grpSpPr>
        <p:sp>
          <p:nvSpPr>
            <p:cNvPr id="4048" name="Google Shape;4048;p32"/>
            <p:cNvSpPr/>
            <p:nvPr/>
          </p:nvSpPr>
          <p:spPr>
            <a:xfrm>
              <a:off x="7804870" y="2922841"/>
              <a:ext cx="256443" cy="407568"/>
            </a:xfrm>
            <a:custGeom>
              <a:avLst/>
              <a:gdLst/>
              <a:ahLst/>
              <a:cxnLst/>
              <a:rect l="l" t="t" r="r" b="b"/>
              <a:pathLst>
                <a:path w="376" h="598" extrusionOk="0">
                  <a:moveTo>
                    <a:pt x="242" y="519"/>
                  </a:moveTo>
                  <a:cubicBezTo>
                    <a:pt x="234" y="513"/>
                    <a:pt x="229" y="503"/>
                    <a:pt x="228" y="493"/>
                  </a:cubicBezTo>
                  <a:cubicBezTo>
                    <a:pt x="227" y="477"/>
                    <a:pt x="233" y="460"/>
                    <a:pt x="244" y="445"/>
                  </a:cubicBezTo>
                  <a:cubicBezTo>
                    <a:pt x="255" y="430"/>
                    <a:pt x="269" y="420"/>
                    <a:pt x="284" y="416"/>
                  </a:cubicBezTo>
                  <a:cubicBezTo>
                    <a:pt x="294" y="413"/>
                    <a:pt x="305" y="415"/>
                    <a:pt x="313" y="421"/>
                  </a:cubicBezTo>
                  <a:cubicBezTo>
                    <a:pt x="316" y="424"/>
                    <a:pt x="319" y="427"/>
                    <a:pt x="321" y="430"/>
                  </a:cubicBezTo>
                  <a:cubicBezTo>
                    <a:pt x="326" y="437"/>
                    <a:pt x="335" y="437"/>
                    <a:pt x="340" y="430"/>
                  </a:cubicBezTo>
                  <a:cubicBezTo>
                    <a:pt x="372" y="386"/>
                    <a:pt x="372" y="386"/>
                    <a:pt x="372" y="386"/>
                  </a:cubicBezTo>
                  <a:cubicBezTo>
                    <a:pt x="376" y="381"/>
                    <a:pt x="375" y="374"/>
                    <a:pt x="370" y="371"/>
                  </a:cubicBezTo>
                  <a:cubicBezTo>
                    <a:pt x="313" y="325"/>
                    <a:pt x="276" y="254"/>
                    <a:pt x="276" y="175"/>
                  </a:cubicBezTo>
                  <a:cubicBezTo>
                    <a:pt x="276" y="157"/>
                    <a:pt x="278" y="140"/>
                    <a:pt x="281" y="124"/>
                  </a:cubicBezTo>
                  <a:cubicBezTo>
                    <a:pt x="283" y="118"/>
                    <a:pt x="279" y="112"/>
                    <a:pt x="274" y="111"/>
                  </a:cubicBezTo>
                  <a:cubicBezTo>
                    <a:pt x="177" y="79"/>
                    <a:pt x="177" y="79"/>
                    <a:pt x="177" y="79"/>
                  </a:cubicBezTo>
                  <a:cubicBezTo>
                    <a:pt x="175" y="77"/>
                    <a:pt x="173" y="74"/>
                    <a:pt x="174" y="71"/>
                  </a:cubicBezTo>
                  <a:cubicBezTo>
                    <a:pt x="176" y="64"/>
                    <a:pt x="178" y="58"/>
                    <a:pt x="185" y="56"/>
                  </a:cubicBezTo>
                  <a:cubicBezTo>
                    <a:pt x="189" y="55"/>
                    <a:pt x="193" y="55"/>
                    <a:pt x="197" y="54"/>
                  </a:cubicBezTo>
                  <a:cubicBezTo>
                    <a:pt x="209" y="50"/>
                    <a:pt x="215" y="38"/>
                    <a:pt x="208" y="27"/>
                  </a:cubicBezTo>
                  <a:cubicBezTo>
                    <a:pt x="201" y="16"/>
                    <a:pt x="189" y="9"/>
                    <a:pt x="177" y="5"/>
                  </a:cubicBezTo>
                  <a:cubicBezTo>
                    <a:pt x="165" y="1"/>
                    <a:pt x="151" y="0"/>
                    <a:pt x="139" y="5"/>
                  </a:cubicBezTo>
                  <a:cubicBezTo>
                    <a:pt x="127" y="9"/>
                    <a:pt x="124" y="23"/>
                    <a:pt x="132" y="32"/>
                  </a:cubicBezTo>
                  <a:cubicBezTo>
                    <a:pt x="135" y="36"/>
                    <a:pt x="138" y="38"/>
                    <a:pt x="140" y="42"/>
                  </a:cubicBezTo>
                  <a:cubicBezTo>
                    <a:pt x="145" y="48"/>
                    <a:pt x="143" y="54"/>
                    <a:pt x="141" y="60"/>
                  </a:cubicBezTo>
                  <a:cubicBezTo>
                    <a:pt x="140" y="63"/>
                    <a:pt x="136" y="65"/>
                    <a:pt x="133" y="65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26" y="30"/>
                    <a:pt x="19" y="34"/>
                    <a:pt x="17" y="40"/>
                  </a:cubicBezTo>
                  <a:cubicBezTo>
                    <a:pt x="6" y="83"/>
                    <a:pt x="0" y="128"/>
                    <a:pt x="0" y="175"/>
                  </a:cubicBezTo>
                  <a:cubicBezTo>
                    <a:pt x="0" y="345"/>
                    <a:pt x="81" y="497"/>
                    <a:pt x="207" y="594"/>
                  </a:cubicBezTo>
                  <a:cubicBezTo>
                    <a:pt x="212" y="598"/>
                    <a:pt x="219" y="597"/>
                    <a:pt x="223" y="591"/>
                  </a:cubicBezTo>
                  <a:cubicBezTo>
                    <a:pt x="259" y="542"/>
                    <a:pt x="259" y="542"/>
                    <a:pt x="259" y="542"/>
                  </a:cubicBezTo>
                  <a:cubicBezTo>
                    <a:pt x="264" y="535"/>
                    <a:pt x="260" y="526"/>
                    <a:pt x="253" y="524"/>
                  </a:cubicBezTo>
                  <a:cubicBezTo>
                    <a:pt x="249" y="523"/>
                    <a:pt x="245" y="521"/>
                    <a:pt x="242" y="51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49" name="Google Shape;4049;p32"/>
            <p:cNvSpPr/>
            <p:nvPr/>
          </p:nvSpPr>
          <p:spPr>
            <a:xfrm>
              <a:off x="7823833" y="2682313"/>
              <a:ext cx="377215" cy="304549"/>
            </a:xfrm>
            <a:custGeom>
              <a:avLst/>
              <a:gdLst/>
              <a:ahLst/>
              <a:cxnLst/>
              <a:rect l="l" t="t" r="r" b="b"/>
              <a:pathLst>
                <a:path w="553" h="447" extrusionOk="0">
                  <a:moveTo>
                    <a:pt x="84" y="362"/>
                  </a:moveTo>
                  <a:cubicBezTo>
                    <a:pt x="87" y="352"/>
                    <a:pt x="95" y="344"/>
                    <a:pt x="105" y="340"/>
                  </a:cubicBezTo>
                  <a:cubicBezTo>
                    <a:pt x="119" y="335"/>
                    <a:pt x="137" y="335"/>
                    <a:pt x="154" y="341"/>
                  </a:cubicBezTo>
                  <a:cubicBezTo>
                    <a:pt x="172" y="346"/>
                    <a:pt x="187" y="357"/>
                    <a:pt x="195" y="370"/>
                  </a:cubicBezTo>
                  <a:cubicBezTo>
                    <a:pt x="201" y="379"/>
                    <a:pt x="202" y="390"/>
                    <a:pt x="199" y="399"/>
                  </a:cubicBezTo>
                  <a:cubicBezTo>
                    <a:pt x="198" y="403"/>
                    <a:pt x="196" y="407"/>
                    <a:pt x="193" y="410"/>
                  </a:cubicBezTo>
                  <a:cubicBezTo>
                    <a:pt x="188" y="416"/>
                    <a:pt x="191" y="425"/>
                    <a:pt x="199" y="428"/>
                  </a:cubicBezTo>
                  <a:cubicBezTo>
                    <a:pt x="250" y="445"/>
                    <a:pt x="250" y="445"/>
                    <a:pt x="250" y="445"/>
                  </a:cubicBezTo>
                  <a:cubicBezTo>
                    <a:pt x="256" y="447"/>
                    <a:pt x="263" y="444"/>
                    <a:pt x="265" y="438"/>
                  </a:cubicBezTo>
                  <a:cubicBezTo>
                    <a:pt x="298" y="352"/>
                    <a:pt x="377" y="288"/>
                    <a:pt x="472" y="277"/>
                  </a:cubicBezTo>
                  <a:cubicBezTo>
                    <a:pt x="478" y="277"/>
                    <a:pt x="482" y="272"/>
                    <a:pt x="482" y="266"/>
                  </a:cubicBezTo>
                  <a:cubicBezTo>
                    <a:pt x="482" y="165"/>
                    <a:pt x="482" y="165"/>
                    <a:pt x="482" y="165"/>
                  </a:cubicBezTo>
                  <a:cubicBezTo>
                    <a:pt x="483" y="162"/>
                    <a:pt x="486" y="159"/>
                    <a:pt x="489" y="159"/>
                  </a:cubicBezTo>
                  <a:cubicBezTo>
                    <a:pt x="496" y="158"/>
                    <a:pt x="502" y="159"/>
                    <a:pt x="507" y="165"/>
                  </a:cubicBezTo>
                  <a:cubicBezTo>
                    <a:pt x="509" y="168"/>
                    <a:pt x="511" y="172"/>
                    <a:pt x="513" y="176"/>
                  </a:cubicBezTo>
                  <a:cubicBezTo>
                    <a:pt x="520" y="186"/>
                    <a:pt x="533" y="187"/>
                    <a:pt x="541" y="178"/>
                  </a:cubicBezTo>
                  <a:cubicBezTo>
                    <a:pt x="549" y="168"/>
                    <a:pt x="553" y="154"/>
                    <a:pt x="552" y="141"/>
                  </a:cubicBezTo>
                  <a:cubicBezTo>
                    <a:pt x="553" y="128"/>
                    <a:pt x="549" y="115"/>
                    <a:pt x="541" y="105"/>
                  </a:cubicBezTo>
                  <a:cubicBezTo>
                    <a:pt x="533" y="95"/>
                    <a:pt x="520" y="96"/>
                    <a:pt x="513" y="107"/>
                  </a:cubicBezTo>
                  <a:cubicBezTo>
                    <a:pt x="511" y="111"/>
                    <a:pt x="509" y="114"/>
                    <a:pt x="507" y="118"/>
                  </a:cubicBezTo>
                  <a:cubicBezTo>
                    <a:pt x="502" y="124"/>
                    <a:pt x="496" y="124"/>
                    <a:pt x="489" y="124"/>
                  </a:cubicBezTo>
                  <a:cubicBezTo>
                    <a:pt x="486" y="124"/>
                    <a:pt x="483" y="121"/>
                    <a:pt x="482" y="118"/>
                  </a:cubicBezTo>
                  <a:cubicBezTo>
                    <a:pt x="482" y="12"/>
                    <a:pt x="482" y="12"/>
                    <a:pt x="482" y="12"/>
                  </a:cubicBezTo>
                  <a:cubicBezTo>
                    <a:pt x="482" y="5"/>
                    <a:pt x="477" y="0"/>
                    <a:pt x="470" y="0"/>
                  </a:cubicBezTo>
                  <a:cubicBezTo>
                    <a:pt x="253" y="12"/>
                    <a:pt x="71" y="155"/>
                    <a:pt x="2" y="352"/>
                  </a:cubicBezTo>
                  <a:cubicBezTo>
                    <a:pt x="0" y="358"/>
                    <a:pt x="3" y="364"/>
                    <a:pt x="9" y="366"/>
                  </a:cubicBezTo>
                  <a:cubicBezTo>
                    <a:pt x="68" y="385"/>
                    <a:pt x="68" y="385"/>
                    <a:pt x="68" y="385"/>
                  </a:cubicBezTo>
                  <a:cubicBezTo>
                    <a:pt x="75" y="388"/>
                    <a:pt x="83" y="382"/>
                    <a:pt x="82" y="374"/>
                  </a:cubicBezTo>
                  <a:cubicBezTo>
                    <a:pt x="82" y="370"/>
                    <a:pt x="83" y="366"/>
                    <a:pt x="84" y="36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0" name="Google Shape;4050;p32"/>
            <p:cNvSpPr/>
            <p:nvPr/>
          </p:nvSpPr>
          <p:spPr>
            <a:xfrm>
              <a:off x="8277575" y="2932985"/>
              <a:ext cx="247414" cy="390661"/>
            </a:xfrm>
            <a:custGeom>
              <a:avLst/>
              <a:gdLst/>
              <a:ahLst/>
              <a:cxnLst/>
              <a:rect l="l" t="t" r="r" b="b"/>
              <a:pathLst>
                <a:path w="363" h="573" extrusionOk="0">
                  <a:moveTo>
                    <a:pt x="268" y="20"/>
                  </a:moveTo>
                  <a:cubicBezTo>
                    <a:pt x="261" y="23"/>
                    <a:pt x="258" y="32"/>
                    <a:pt x="263" y="38"/>
                  </a:cubicBezTo>
                  <a:cubicBezTo>
                    <a:pt x="266" y="42"/>
                    <a:pt x="268" y="45"/>
                    <a:pt x="269" y="49"/>
                  </a:cubicBezTo>
                  <a:cubicBezTo>
                    <a:pt x="272" y="59"/>
                    <a:pt x="270" y="70"/>
                    <a:pt x="265" y="79"/>
                  </a:cubicBezTo>
                  <a:cubicBezTo>
                    <a:pt x="256" y="92"/>
                    <a:pt x="242" y="102"/>
                    <a:pt x="224" y="107"/>
                  </a:cubicBezTo>
                  <a:cubicBezTo>
                    <a:pt x="207" y="113"/>
                    <a:pt x="189" y="114"/>
                    <a:pt x="174" y="108"/>
                  </a:cubicBezTo>
                  <a:cubicBezTo>
                    <a:pt x="165" y="104"/>
                    <a:pt x="157" y="96"/>
                    <a:pt x="154" y="86"/>
                  </a:cubicBezTo>
                  <a:cubicBezTo>
                    <a:pt x="153" y="83"/>
                    <a:pt x="152" y="79"/>
                    <a:pt x="152" y="75"/>
                  </a:cubicBezTo>
                  <a:cubicBezTo>
                    <a:pt x="152" y="67"/>
                    <a:pt x="145" y="60"/>
                    <a:pt x="137" y="63"/>
                  </a:cubicBezTo>
                  <a:cubicBezTo>
                    <a:pt x="85" y="80"/>
                    <a:pt x="85" y="80"/>
                    <a:pt x="85" y="80"/>
                  </a:cubicBezTo>
                  <a:cubicBezTo>
                    <a:pt x="80" y="82"/>
                    <a:pt x="76" y="88"/>
                    <a:pt x="78" y="94"/>
                  </a:cubicBezTo>
                  <a:cubicBezTo>
                    <a:pt x="84" y="115"/>
                    <a:pt x="87" y="137"/>
                    <a:pt x="87" y="160"/>
                  </a:cubicBezTo>
                  <a:cubicBezTo>
                    <a:pt x="87" y="233"/>
                    <a:pt x="55" y="299"/>
                    <a:pt x="5" y="345"/>
                  </a:cubicBezTo>
                  <a:cubicBezTo>
                    <a:pt x="0" y="349"/>
                    <a:pt x="0" y="356"/>
                    <a:pt x="3" y="361"/>
                  </a:cubicBezTo>
                  <a:cubicBezTo>
                    <a:pt x="63" y="443"/>
                    <a:pt x="63" y="443"/>
                    <a:pt x="63" y="443"/>
                  </a:cubicBezTo>
                  <a:cubicBezTo>
                    <a:pt x="63" y="446"/>
                    <a:pt x="63" y="449"/>
                    <a:pt x="61" y="452"/>
                  </a:cubicBezTo>
                  <a:cubicBezTo>
                    <a:pt x="55" y="456"/>
                    <a:pt x="50" y="459"/>
                    <a:pt x="43" y="457"/>
                  </a:cubicBezTo>
                  <a:cubicBezTo>
                    <a:pt x="39" y="456"/>
                    <a:pt x="35" y="453"/>
                    <a:pt x="32" y="452"/>
                  </a:cubicBezTo>
                  <a:cubicBezTo>
                    <a:pt x="20" y="447"/>
                    <a:pt x="8" y="454"/>
                    <a:pt x="7" y="467"/>
                  </a:cubicBezTo>
                  <a:cubicBezTo>
                    <a:pt x="6" y="479"/>
                    <a:pt x="12" y="493"/>
                    <a:pt x="20" y="503"/>
                  </a:cubicBezTo>
                  <a:cubicBezTo>
                    <a:pt x="27" y="513"/>
                    <a:pt x="38" y="523"/>
                    <a:pt x="50" y="526"/>
                  </a:cubicBezTo>
                  <a:cubicBezTo>
                    <a:pt x="62" y="529"/>
                    <a:pt x="73" y="520"/>
                    <a:pt x="72" y="507"/>
                  </a:cubicBezTo>
                  <a:cubicBezTo>
                    <a:pt x="72" y="503"/>
                    <a:pt x="71" y="499"/>
                    <a:pt x="70" y="495"/>
                  </a:cubicBezTo>
                  <a:cubicBezTo>
                    <a:pt x="70" y="487"/>
                    <a:pt x="75" y="484"/>
                    <a:pt x="81" y="480"/>
                  </a:cubicBezTo>
                  <a:cubicBezTo>
                    <a:pt x="84" y="478"/>
                    <a:pt x="88" y="479"/>
                    <a:pt x="90" y="481"/>
                  </a:cubicBezTo>
                  <a:cubicBezTo>
                    <a:pt x="153" y="566"/>
                    <a:pt x="153" y="566"/>
                    <a:pt x="153" y="566"/>
                  </a:cubicBezTo>
                  <a:cubicBezTo>
                    <a:pt x="156" y="572"/>
                    <a:pt x="164" y="573"/>
                    <a:pt x="169" y="569"/>
                  </a:cubicBezTo>
                  <a:cubicBezTo>
                    <a:pt x="287" y="472"/>
                    <a:pt x="363" y="324"/>
                    <a:pt x="363" y="160"/>
                  </a:cubicBezTo>
                  <a:cubicBezTo>
                    <a:pt x="363" y="107"/>
                    <a:pt x="355" y="57"/>
                    <a:pt x="341" y="9"/>
                  </a:cubicBezTo>
                  <a:cubicBezTo>
                    <a:pt x="339" y="3"/>
                    <a:pt x="333" y="0"/>
                    <a:pt x="327" y="1"/>
                  </a:cubicBezTo>
                  <a:lnTo>
                    <a:pt x="268" y="2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1" name="Google Shape;4051;p32"/>
            <p:cNvSpPr/>
            <p:nvPr/>
          </p:nvSpPr>
          <p:spPr>
            <a:xfrm>
              <a:off x="8166284" y="2682313"/>
              <a:ext cx="336357" cy="315595"/>
            </a:xfrm>
            <a:custGeom>
              <a:avLst/>
              <a:gdLst/>
              <a:ahLst/>
              <a:cxnLst/>
              <a:rect l="l" t="t" r="r" b="b"/>
              <a:pathLst>
                <a:path w="493" h="463" extrusionOk="0">
                  <a:moveTo>
                    <a:pt x="27" y="81"/>
                  </a:moveTo>
                  <a:cubicBezTo>
                    <a:pt x="37" y="81"/>
                    <a:pt x="47" y="86"/>
                    <a:pt x="54" y="94"/>
                  </a:cubicBezTo>
                  <a:cubicBezTo>
                    <a:pt x="64" y="106"/>
                    <a:pt x="69" y="123"/>
                    <a:pt x="69" y="141"/>
                  </a:cubicBezTo>
                  <a:cubicBezTo>
                    <a:pt x="69" y="160"/>
                    <a:pt x="64" y="177"/>
                    <a:pt x="54" y="189"/>
                  </a:cubicBezTo>
                  <a:cubicBezTo>
                    <a:pt x="47" y="197"/>
                    <a:pt x="37" y="202"/>
                    <a:pt x="27" y="202"/>
                  </a:cubicBezTo>
                  <a:cubicBezTo>
                    <a:pt x="23" y="202"/>
                    <a:pt x="19" y="201"/>
                    <a:pt x="15" y="200"/>
                  </a:cubicBezTo>
                  <a:cubicBezTo>
                    <a:pt x="8" y="197"/>
                    <a:pt x="0" y="202"/>
                    <a:pt x="0" y="210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71"/>
                    <a:pt x="5" y="276"/>
                    <a:pt x="11" y="276"/>
                  </a:cubicBezTo>
                  <a:cubicBezTo>
                    <a:pt x="107" y="281"/>
                    <a:pt x="189" y="340"/>
                    <a:pt x="227" y="423"/>
                  </a:cubicBezTo>
                  <a:cubicBezTo>
                    <a:pt x="230" y="429"/>
                    <a:pt x="236" y="432"/>
                    <a:pt x="241" y="430"/>
                  </a:cubicBezTo>
                  <a:cubicBezTo>
                    <a:pt x="338" y="398"/>
                    <a:pt x="338" y="398"/>
                    <a:pt x="338" y="398"/>
                  </a:cubicBezTo>
                  <a:cubicBezTo>
                    <a:pt x="341" y="399"/>
                    <a:pt x="344" y="400"/>
                    <a:pt x="346" y="403"/>
                  </a:cubicBezTo>
                  <a:cubicBezTo>
                    <a:pt x="348" y="410"/>
                    <a:pt x="350" y="416"/>
                    <a:pt x="345" y="422"/>
                  </a:cubicBezTo>
                  <a:cubicBezTo>
                    <a:pt x="343" y="425"/>
                    <a:pt x="339" y="428"/>
                    <a:pt x="337" y="431"/>
                  </a:cubicBezTo>
                  <a:cubicBezTo>
                    <a:pt x="329" y="441"/>
                    <a:pt x="332" y="454"/>
                    <a:pt x="344" y="459"/>
                  </a:cubicBezTo>
                  <a:cubicBezTo>
                    <a:pt x="355" y="463"/>
                    <a:pt x="369" y="462"/>
                    <a:pt x="382" y="458"/>
                  </a:cubicBezTo>
                  <a:cubicBezTo>
                    <a:pt x="394" y="454"/>
                    <a:pt x="406" y="447"/>
                    <a:pt x="413" y="436"/>
                  </a:cubicBezTo>
                  <a:cubicBezTo>
                    <a:pt x="420" y="426"/>
                    <a:pt x="414" y="413"/>
                    <a:pt x="402" y="410"/>
                  </a:cubicBezTo>
                  <a:cubicBezTo>
                    <a:pt x="398" y="409"/>
                    <a:pt x="394" y="408"/>
                    <a:pt x="390" y="407"/>
                  </a:cubicBezTo>
                  <a:cubicBezTo>
                    <a:pt x="383" y="405"/>
                    <a:pt x="380" y="399"/>
                    <a:pt x="379" y="393"/>
                  </a:cubicBezTo>
                  <a:cubicBezTo>
                    <a:pt x="378" y="389"/>
                    <a:pt x="380" y="386"/>
                    <a:pt x="382" y="384"/>
                  </a:cubicBezTo>
                  <a:cubicBezTo>
                    <a:pt x="483" y="351"/>
                    <a:pt x="483" y="351"/>
                    <a:pt x="483" y="351"/>
                  </a:cubicBezTo>
                  <a:cubicBezTo>
                    <a:pt x="489" y="349"/>
                    <a:pt x="493" y="342"/>
                    <a:pt x="490" y="336"/>
                  </a:cubicBezTo>
                  <a:cubicBezTo>
                    <a:pt x="415" y="143"/>
                    <a:pt x="230" y="5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80"/>
                    <a:pt x="8" y="86"/>
                    <a:pt x="15" y="83"/>
                  </a:cubicBezTo>
                  <a:cubicBezTo>
                    <a:pt x="19" y="82"/>
                    <a:pt x="23" y="81"/>
                    <a:pt x="27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2" name="Google Shape;4052;p32"/>
            <p:cNvSpPr/>
            <p:nvPr/>
          </p:nvSpPr>
          <p:spPr>
            <a:xfrm>
              <a:off x="7965147" y="3183207"/>
              <a:ext cx="408594" cy="218887"/>
            </a:xfrm>
            <a:custGeom>
              <a:avLst/>
              <a:gdLst/>
              <a:ahLst/>
              <a:cxnLst/>
              <a:rect l="l" t="t" r="r" b="b"/>
              <a:pathLst>
                <a:path w="599" h="321" extrusionOk="0">
                  <a:moveTo>
                    <a:pt x="532" y="171"/>
                  </a:moveTo>
                  <a:cubicBezTo>
                    <a:pt x="524" y="177"/>
                    <a:pt x="513" y="179"/>
                    <a:pt x="503" y="176"/>
                  </a:cubicBezTo>
                  <a:cubicBezTo>
                    <a:pt x="488" y="172"/>
                    <a:pt x="474" y="162"/>
                    <a:pt x="463" y="147"/>
                  </a:cubicBezTo>
                  <a:cubicBezTo>
                    <a:pt x="452" y="132"/>
                    <a:pt x="446" y="115"/>
                    <a:pt x="447" y="99"/>
                  </a:cubicBezTo>
                  <a:cubicBezTo>
                    <a:pt x="448" y="89"/>
                    <a:pt x="453" y="79"/>
                    <a:pt x="461" y="73"/>
                  </a:cubicBezTo>
                  <a:cubicBezTo>
                    <a:pt x="464" y="71"/>
                    <a:pt x="468" y="69"/>
                    <a:pt x="472" y="68"/>
                  </a:cubicBezTo>
                  <a:cubicBezTo>
                    <a:pt x="479" y="66"/>
                    <a:pt x="483" y="57"/>
                    <a:pt x="478" y="50"/>
                  </a:cubicBezTo>
                  <a:cubicBezTo>
                    <a:pt x="446" y="6"/>
                    <a:pt x="446" y="6"/>
                    <a:pt x="446" y="6"/>
                  </a:cubicBezTo>
                  <a:cubicBezTo>
                    <a:pt x="442" y="1"/>
                    <a:pt x="436" y="0"/>
                    <a:pt x="431" y="3"/>
                  </a:cubicBezTo>
                  <a:cubicBezTo>
                    <a:pt x="391" y="29"/>
                    <a:pt x="344" y="44"/>
                    <a:pt x="293" y="44"/>
                  </a:cubicBezTo>
                  <a:cubicBezTo>
                    <a:pt x="248" y="44"/>
                    <a:pt x="205" y="32"/>
                    <a:pt x="168" y="11"/>
                  </a:cubicBezTo>
                  <a:cubicBezTo>
                    <a:pt x="163" y="8"/>
                    <a:pt x="157" y="10"/>
                    <a:pt x="154" y="15"/>
                  </a:cubicBezTo>
                  <a:cubicBezTo>
                    <a:pt x="94" y="97"/>
                    <a:pt x="94" y="97"/>
                    <a:pt x="94" y="97"/>
                  </a:cubicBezTo>
                  <a:cubicBezTo>
                    <a:pt x="91" y="98"/>
                    <a:pt x="88" y="99"/>
                    <a:pt x="85" y="97"/>
                  </a:cubicBezTo>
                  <a:cubicBezTo>
                    <a:pt x="79" y="93"/>
                    <a:pt x="74" y="90"/>
                    <a:pt x="74" y="82"/>
                  </a:cubicBezTo>
                  <a:cubicBezTo>
                    <a:pt x="74" y="78"/>
                    <a:pt x="75" y="74"/>
                    <a:pt x="76" y="70"/>
                  </a:cubicBezTo>
                  <a:cubicBezTo>
                    <a:pt x="77" y="57"/>
                    <a:pt x="66" y="48"/>
                    <a:pt x="54" y="51"/>
                  </a:cubicBezTo>
                  <a:cubicBezTo>
                    <a:pt x="42" y="54"/>
                    <a:pt x="31" y="64"/>
                    <a:pt x="24" y="74"/>
                  </a:cubicBezTo>
                  <a:cubicBezTo>
                    <a:pt x="16" y="85"/>
                    <a:pt x="10" y="98"/>
                    <a:pt x="11" y="110"/>
                  </a:cubicBezTo>
                  <a:cubicBezTo>
                    <a:pt x="12" y="123"/>
                    <a:pt x="24" y="130"/>
                    <a:pt x="35" y="125"/>
                  </a:cubicBezTo>
                  <a:cubicBezTo>
                    <a:pt x="39" y="124"/>
                    <a:pt x="43" y="121"/>
                    <a:pt x="47" y="120"/>
                  </a:cubicBezTo>
                  <a:cubicBezTo>
                    <a:pt x="54" y="118"/>
                    <a:pt x="59" y="121"/>
                    <a:pt x="64" y="125"/>
                  </a:cubicBezTo>
                  <a:cubicBezTo>
                    <a:pt x="67" y="128"/>
                    <a:pt x="67" y="131"/>
                    <a:pt x="67" y="135"/>
                  </a:cubicBezTo>
                  <a:cubicBezTo>
                    <a:pt x="4" y="220"/>
                    <a:pt x="4" y="220"/>
                    <a:pt x="4" y="220"/>
                  </a:cubicBezTo>
                  <a:cubicBezTo>
                    <a:pt x="0" y="226"/>
                    <a:pt x="2" y="233"/>
                    <a:pt x="7" y="237"/>
                  </a:cubicBezTo>
                  <a:cubicBezTo>
                    <a:pt x="90" y="290"/>
                    <a:pt x="188" y="321"/>
                    <a:pt x="293" y="321"/>
                  </a:cubicBezTo>
                  <a:cubicBezTo>
                    <a:pt x="404" y="321"/>
                    <a:pt x="507" y="286"/>
                    <a:pt x="593" y="227"/>
                  </a:cubicBezTo>
                  <a:cubicBezTo>
                    <a:pt x="598" y="224"/>
                    <a:pt x="599" y="216"/>
                    <a:pt x="595" y="211"/>
                  </a:cubicBezTo>
                  <a:cubicBezTo>
                    <a:pt x="559" y="162"/>
                    <a:pt x="559" y="162"/>
                    <a:pt x="559" y="162"/>
                  </a:cubicBezTo>
                  <a:cubicBezTo>
                    <a:pt x="555" y="155"/>
                    <a:pt x="545" y="156"/>
                    <a:pt x="541" y="162"/>
                  </a:cubicBezTo>
                  <a:cubicBezTo>
                    <a:pt x="538" y="166"/>
                    <a:pt x="535" y="169"/>
                    <a:pt x="532" y="17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053" name="Google Shape;4053;p32"/>
          <p:cNvSpPr txBox="1"/>
          <p:nvPr/>
        </p:nvSpPr>
        <p:spPr>
          <a:xfrm>
            <a:off x="2151650" y="1887100"/>
            <a:ext cx="1380900" cy="400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rPr>
              <a:t>Unitary matrix</a:t>
            </a:r>
            <a:endParaRPr b="1">
              <a:solidFill>
                <a:schemeClr val="accen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054" name="Google Shape;4054;p32"/>
          <p:cNvSpPr txBox="1"/>
          <p:nvPr/>
        </p:nvSpPr>
        <p:spPr>
          <a:xfrm>
            <a:off x="4913450" y="1902950"/>
            <a:ext cx="1380900" cy="40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rPr>
              <a:t>Start with 1</a:t>
            </a:r>
            <a:endParaRPr b="1">
              <a:solidFill>
                <a:schemeClr val="accent2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055" name="Google Shape;4055;p32"/>
          <p:cNvSpPr txBox="1"/>
          <p:nvPr/>
        </p:nvSpPr>
        <p:spPr>
          <a:xfrm>
            <a:off x="5163925" y="3262000"/>
            <a:ext cx="2246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3"/>
                </a:solidFill>
                <a:latin typeface="Titillium Web"/>
                <a:ea typeface="Titillium Web"/>
                <a:cs typeface="Titillium Web"/>
                <a:sym typeface="Titillium Web"/>
              </a:rPr>
              <a:t>If index does not match tensor Identity matrix</a:t>
            </a:r>
            <a:endParaRPr b="1">
              <a:solidFill>
                <a:schemeClr val="accent3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056" name="Google Shape;4056;p32"/>
          <p:cNvSpPr txBox="1"/>
          <p:nvPr/>
        </p:nvSpPr>
        <p:spPr>
          <a:xfrm>
            <a:off x="3279425" y="4231400"/>
            <a:ext cx="18180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4"/>
                </a:solidFill>
                <a:latin typeface="Titillium Web"/>
                <a:ea typeface="Titillium Web"/>
                <a:cs typeface="Titillium Web"/>
                <a:sym typeface="Titillium Web"/>
              </a:rPr>
              <a:t>If index matches then tensor not operator</a:t>
            </a:r>
            <a:endParaRPr b="1">
              <a:solidFill>
                <a:schemeClr val="accent4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057" name="Google Shape;4057;p32"/>
          <p:cNvSpPr txBox="1"/>
          <p:nvPr/>
        </p:nvSpPr>
        <p:spPr>
          <a:xfrm>
            <a:off x="1191875" y="3262000"/>
            <a:ext cx="19860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5"/>
                </a:solidFill>
                <a:latin typeface="Titillium Web"/>
                <a:ea typeface="Titillium Web"/>
                <a:cs typeface="Titillium Web"/>
                <a:sym typeface="Titillium Web"/>
              </a:rPr>
              <a:t>Multiply the tensored matrix to unitary matrix to get a new one</a:t>
            </a:r>
            <a:endParaRPr b="1">
              <a:solidFill>
                <a:schemeClr val="accent5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ECCD863F-34C1-4AFB-85BD-0C23B5C666A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</p:cSld>
  <p:clrMapOvr>
    <a:masterClrMapping/>
  </p:clrMapOvr>
  <p:transition advTm="9088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29" x="9023350" y="1695450"/>
          <p14:tracePt t="330" x="8978900" y="1663700"/>
          <p14:tracePt t="332" x="8901113" y="1619250"/>
          <p14:tracePt t="333" x="8850313" y="1587500"/>
          <p14:tracePt t="334" x="8805863" y="1555750"/>
          <p14:tracePt t="335" x="8755063" y="1530350"/>
          <p14:tracePt t="336" x="8710613" y="1497013"/>
          <p14:tracePt t="337" x="8659813" y="1465263"/>
          <p14:tracePt t="338" x="8628063" y="1446213"/>
          <p14:tracePt t="340" x="8520113" y="1382713"/>
          <p14:tracePt t="341" x="8469313" y="1350963"/>
          <p14:tracePt t="342" x="8416925" y="1319213"/>
          <p14:tracePt t="343" x="8359775" y="1293813"/>
          <p14:tracePt t="344" x="8302625" y="1262063"/>
          <p14:tracePt t="345" x="8264525" y="1243013"/>
          <p14:tracePt t="346" x="8213725" y="1217613"/>
          <p14:tracePt t="347" x="8162925" y="1192213"/>
          <p14:tracePt t="348" x="8099425" y="1154113"/>
          <p14:tracePt t="349" x="8048625" y="1122363"/>
          <p14:tracePt t="350" x="7989888" y="1096963"/>
          <p14:tracePt t="351" x="7926388" y="1063625"/>
          <p14:tracePt t="352" x="7894638" y="1050925"/>
          <p14:tracePt t="353" x="7837488" y="1019175"/>
          <p14:tracePt t="354" x="7780338" y="993775"/>
          <p14:tracePt t="355" x="7723188" y="968375"/>
          <p14:tracePt t="357" x="7672388" y="942975"/>
          <p14:tracePt t="357" x="7608888" y="917575"/>
          <p14:tracePt t="358" x="7551738" y="885825"/>
          <p14:tracePt t="359" x="7518400" y="873125"/>
          <p14:tracePt t="360" x="7461250" y="847725"/>
          <p14:tracePt t="361" x="7404100" y="828675"/>
          <p14:tracePt t="362" x="7346950" y="796925"/>
          <p14:tracePt t="363" x="7296150" y="777875"/>
          <p14:tracePt t="365" x="7200900" y="739775"/>
          <p14:tracePt t="366" x="7143750" y="720725"/>
          <p14:tracePt t="367" x="7085013" y="701675"/>
          <p14:tracePt t="368" x="7027863" y="676275"/>
          <p14:tracePt t="369" x="6970713" y="657225"/>
          <p14:tracePt t="370" x="6913563" y="636588"/>
          <p14:tracePt t="371" x="6862763" y="611188"/>
          <p14:tracePt t="372" x="6824663" y="604838"/>
          <p14:tracePt t="373" x="6767513" y="585788"/>
          <p14:tracePt t="374" x="6710363" y="566738"/>
          <p14:tracePt t="375" x="6659563" y="547688"/>
          <p14:tracePt t="376" x="6594475" y="522288"/>
          <p14:tracePt t="377" x="6543675" y="509588"/>
          <p14:tracePt t="378" x="6486525" y="496888"/>
          <p14:tracePt t="379" x="6454775" y="484188"/>
          <p14:tracePt t="380" x="6397625" y="465138"/>
          <p14:tracePt t="382" x="6334125" y="446088"/>
          <p14:tracePt t="382" x="6283325" y="433388"/>
          <p14:tracePt t="383" x="6226175" y="414338"/>
          <p14:tracePt t="384" x="6167438" y="401638"/>
          <p14:tracePt t="385" x="6110288" y="382588"/>
          <p14:tracePt t="386" x="6072188" y="376238"/>
          <p14:tracePt t="387" x="6015038" y="357188"/>
          <p14:tracePt t="388" x="5964238" y="338138"/>
          <p14:tracePt t="390" x="5907088" y="319088"/>
          <p14:tracePt t="390" x="5856288" y="306388"/>
          <p14:tracePt t="391" x="5799138" y="287338"/>
          <p14:tracePt t="392" x="5741988" y="274638"/>
          <p14:tracePt t="393" x="5708650" y="261938"/>
          <p14:tracePt t="394" x="5651500" y="255588"/>
          <p14:tracePt t="395" x="5600700" y="236538"/>
          <p14:tracePt t="396" x="5549900" y="223838"/>
          <p14:tracePt t="397" x="5486400" y="209550"/>
          <p14:tracePt t="398" x="5435600" y="203200"/>
          <p14:tracePt t="399" x="5384800" y="184150"/>
          <p14:tracePt t="400" x="5359400" y="177800"/>
          <p14:tracePt t="401" x="5308600" y="171450"/>
          <p14:tracePt t="402" x="5256213" y="158750"/>
          <p14:tracePt t="403" x="5211763" y="152400"/>
          <p14:tracePt t="404" x="5154613" y="139700"/>
          <p14:tracePt t="405" x="5110163" y="127000"/>
          <p14:tracePt t="407" x="5084763" y="127000"/>
          <p14:tracePt t="407" x="5033963" y="114300"/>
          <p14:tracePt t="408" x="4989513" y="101600"/>
          <p14:tracePt t="409" x="4945063" y="95250"/>
          <p14:tracePt t="410" x="4894263" y="88900"/>
          <p14:tracePt t="411" x="4856163" y="82550"/>
          <p14:tracePt t="412" x="4811713" y="69850"/>
          <p14:tracePt t="413" x="4784725" y="63500"/>
          <p14:tracePt t="415" x="4746625" y="57150"/>
          <p14:tracePt t="415" x="4702175" y="50800"/>
          <p14:tracePt t="416" x="4657725" y="38100"/>
          <p14:tracePt t="417" x="4619625" y="38100"/>
          <p14:tracePt t="418" x="4581525" y="31750"/>
          <p14:tracePt t="419" x="4543425" y="19050"/>
          <p14:tracePt t="420" x="4524375" y="19050"/>
          <p14:tracePt t="421" x="4479925" y="12700"/>
          <p14:tracePt t="423" x="4410075" y="0"/>
          <p14:tracePt t="424" x="4378325" y="0"/>
          <p14:tracePt t="522" x="2995613" y="6350"/>
          <p14:tracePt t="523" x="2976563" y="6350"/>
          <p14:tracePt t="525" x="2962275" y="12700"/>
          <p14:tracePt t="525" x="2943225" y="12700"/>
          <p14:tracePt t="526" x="2930525" y="19050"/>
          <p14:tracePt t="527" x="2917825" y="19050"/>
          <p14:tracePt t="528" x="2905125" y="19050"/>
          <p14:tracePt t="529" x="2879725" y="25400"/>
          <p14:tracePt t="530" x="2873375" y="31750"/>
          <p14:tracePt t="532" x="2854325" y="31750"/>
          <p14:tracePt t="532" x="2841625" y="31750"/>
          <p14:tracePt t="533" x="2822575" y="38100"/>
          <p14:tracePt t="534" x="2809875" y="38100"/>
          <p14:tracePt t="535" x="2784475" y="44450"/>
          <p14:tracePt t="536" x="2778125" y="50800"/>
          <p14:tracePt t="537" x="2759075" y="50800"/>
          <p14:tracePt t="538" x="2740025" y="50800"/>
          <p14:tracePt t="540" x="2720975" y="57150"/>
          <p14:tracePt t="540" x="2708275" y="57150"/>
          <p14:tracePt t="541" x="2689225" y="57150"/>
          <p14:tracePt t="542" x="2663825" y="63500"/>
          <p14:tracePt t="543" x="2657475" y="69850"/>
          <p14:tracePt t="544" x="2638425" y="69850"/>
          <p14:tracePt t="545" x="2619375" y="69850"/>
          <p14:tracePt t="546" x="2593975" y="76200"/>
          <p14:tracePt t="548" x="2555875" y="82550"/>
          <p14:tracePt t="549" x="2530475" y="88900"/>
          <p14:tracePt t="550" x="2524125" y="88900"/>
          <p14:tracePt t="551" x="2503488" y="95250"/>
          <p14:tracePt t="552" x="2484438" y="101600"/>
          <p14:tracePt t="553" x="2459038" y="101600"/>
          <p14:tracePt t="554" x="2433638" y="107950"/>
          <p14:tracePt t="555" x="2414588" y="114300"/>
          <p14:tracePt t="557" x="2395538" y="114300"/>
          <p14:tracePt t="557" x="2376488" y="120650"/>
          <p14:tracePt t="558" x="2357438" y="127000"/>
          <p14:tracePt t="559" x="2338388" y="127000"/>
          <p14:tracePt t="560" x="2306638" y="133350"/>
          <p14:tracePt t="561" x="2287588" y="139700"/>
          <p14:tracePt t="562" x="2268538" y="139700"/>
          <p14:tracePt t="563" x="2243138" y="146050"/>
          <p14:tracePt t="565" x="2230438" y="146050"/>
          <p14:tracePt t="565" x="2205038" y="152400"/>
          <p14:tracePt t="566" x="2179638" y="152400"/>
          <p14:tracePt t="567" x="2160588" y="158750"/>
          <p14:tracePt t="568" x="2135188" y="158750"/>
          <p14:tracePt t="569" x="2109788" y="165100"/>
          <p14:tracePt t="570" x="2084388" y="171450"/>
          <p14:tracePt t="571" x="2071688" y="171450"/>
          <p14:tracePt t="573" x="2051050" y="177800"/>
          <p14:tracePt t="573" x="2025650" y="177800"/>
          <p14:tracePt t="574" x="1993900" y="184150"/>
          <p14:tracePt t="575" x="1968500" y="184150"/>
          <p14:tracePt t="576" x="1949450" y="190500"/>
          <p14:tracePt t="577" x="1924050" y="196850"/>
          <p14:tracePt t="578" x="1905000" y="196850"/>
          <p14:tracePt t="579" x="1879600" y="203200"/>
          <p14:tracePt t="580" x="1847850" y="209550"/>
          <p14:tracePt t="581" x="1822450" y="217488"/>
          <p14:tracePt t="582" x="1797050" y="217488"/>
          <p14:tracePt t="583" x="1765300" y="223838"/>
          <p14:tracePt t="584" x="1739900" y="230188"/>
          <p14:tracePt t="585" x="1727200" y="230188"/>
          <p14:tracePt t="586" x="1701800" y="236538"/>
          <p14:tracePt t="587" x="1670050" y="242888"/>
          <p14:tracePt t="588" x="1638300" y="242888"/>
          <p14:tracePt t="590" x="1612900" y="249238"/>
          <p14:tracePt t="590" x="1579563" y="255588"/>
          <p14:tracePt t="591" x="1554163" y="255588"/>
          <p14:tracePt t="592" x="1535113" y="261938"/>
          <p14:tracePt t="593" x="1503363" y="268288"/>
          <p14:tracePt t="594" x="1477963" y="268288"/>
          <p14:tracePt t="595" x="1452563" y="280988"/>
          <p14:tracePt t="596" x="1427163" y="287338"/>
          <p14:tracePt t="598" x="1389063" y="287338"/>
          <p14:tracePt t="598" x="1376363" y="293688"/>
          <p14:tracePt t="599" x="1350963" y="300038"/>
          <p14:tracePt t="600" x="1325563" y="300038"/>
          <p14:tracePt t="601" x="1293813" y="306388"/>
          <p14:tracePt t="602" x="1268413" y="312738"/>
          <p14:tracePt t="603" x="1243013" y="319088"/>
          <p14:tracePt t="604" x="1217613" y="325438"/>
          <p14:tracePt t="606" x="1173163" y="331788"/>
          <p14:tracePt t="607" x="1147763" y="338138"/>
          <p14:tracePt t="608" x="1120775" y="344488"/>
          <p14:tracePt t="609" x="1095375" y="344488"/>
          <p14:tracePt t="610" x="1063625" y="350838"/>
          <p14:tracePt t="611" x="1038225" y="357188"/>
          <p14:tracePt t="612" x="1025525" y="357188"/>
          <p14:tracePt t="613" x="1006475" y="363538"/>
          <p14:tracePt t="615" x="974725" y="369888"/>
          <p14:tracePt t="615" x="955675" y="369888"/>
          <p14:tracePt t="616" x="930275" y="382588"/>
          <p14:tracePt t="617" x="911225" y="382588"/>
          <p14:tracePt t="618" x="885825" y="388938"/>
          <p14:tracePt t="619" x="873125" y="388938"/>
          <p14:tracePt t="620" x="854075" y="395288"/>
          <p14:tracePt t="621" x="835025" y="395288"/>
          <p14:tracePt t="623" x="809625" y="401638"/>
          <p14:tracePt t="623" x="790575" y="407988"/>
          <p14:tracePt t="624" x="771525" y="407988"/>
          <p14:tracePt t="625" x="758825" y="407988"/>
          <p14:tracePt t="626" x="746125" y="414338"/>
          <p14:tracePt t="627" x="727075" y="414338"/>
          <p14:tracePt t="628" x="714375" y="414338"/>
          <p14:tracePt t="629" x="701675" y="414338"/>
          <p14:tracePt t="631" x="668338" y="420688"/>
          <p14:tracePt t="632" x="655638" y="420688"/>
          <p14:tracePt t="633" x="642938" y="420688"/>
          <p14:tracePt t="634" x="630238" y="420688"/>
          <p14:tracePt t="635" x="617538" y="420688"/>
          <p14:tracePt t="636" x="604838" y="427038"/>
          <p14:tracePt t="637" x="592138" y="427038"/>
          <p14:tracePt t="638" x="585788" y="427038"/>
          <p14:tracePt t="640" x="566738" y="427038"/>
          <p14:tracePt t="641" x="554038" y="433388"/>
          <p14:tracePt t="642" x="547688" y="433388"/>
          <p14:tracePt t="643" x="534988" y="433388"/>
          <p14:tracePt t="644" x="528638" y="433388"/>
          <p14:tracePt t="645" x="522288" y="433388"/>
          <p14:tracePt t="646" x="515938" y="433388"/>
          <p14:tracePt t="648" x="503238" y="433388"/>
          <p14:tracePt t="648" x="496888" y="433388"/>
          <p14:tracePt t="649" x="490538" y="433388"/>
          <p14:tracePt t="650" x="484188" y="433388"/>
          <p14:tracePt t="651" x="477838" y="433388"/>
          <p14:tracePt t="652" x="465138" y="433388"/>
          <p14:tracePt t="654" x="458788" y="433388"/>
          <p14:tracePt t="656" x="439738" y="433388"/>
          <p14:tracePt t="657" x="433388" y="433388"/>
          <p14:tracePt t="658" x="427038" y="433388"/>
          <p14:tracePt t="659" x="420688" y="439738"/>
          <p14:tracePt t="660" x="414338" y="439738"/>
          <p14:tracePt t="661" x="407988" y="439738"/>
          <p14:tracePt t="662" x="395288" y="439738"/>
          <p14:tracePt t="665" x="382588" y="439738"/>
          <p14:tracePt t="665" x="376238" y="439738"/>
          <p14:tracePt t="666" x="369888" y="439738"/>
          <p14:tracePt t="667" x="363538" y="439738"/>
          <p14:tracePt t="668" x="350838" y="439738"/>
          <p14:tracePt t="669" x="344488" y="439738"/>
          <p14:tracePt t="670" x="331788" y="439738"/>
          <p14:tracePt t="671" x="325438" y="446088"/>
          <p14:tracePt t="673" x="319088" y="446088"/>
          <p14:tracePt t="673" x="306388" y="446088"/>
          <p14:tracePt t="674" x="300038" y="446088"/>
          <p14:tracePt t="675" x="293688" y="446088"/>
          <p14:tracePt t="676" x="287338" y="446088"/>
          <p14:tracePt t="677" x="274638" y="446088"/>
          <p14:tracePt t="678" x="261938" y="452438"/>
          <p14:tracePt t="679" x="255588" y="452438"/>
          <p14:tracePt t="681" x="242888" y="452438"/>
          <p14:tracePt t="682" x="236538" y="452438"/>
          <p14:tracePt t="683" x="222250" y="458788"/>
          <p14:tracePt t="684" x="215900" y="458788"/>
          <p14:tracePt t="685" x="209550" y="458788"/>
          <p14:tracePt t="686" x="196850" y="458788"/>
          <p14:tracePt t="687" x="190500" y="465138"/>
          <p14:tracePt t="688" x="184150" y="465138"/>
          <p14:tracePt t="690" x="171450" y="465138"/>
          <p14:tracePt t="690" x="165100" y="471488"/>
          <p14:tracePt t="691" x="158750" y="471488"/>
          <p14:tracePt t="692" x="152400" y="477838"/>
          <p14:tracePt t="693" x="146050" y="477838"/>
          <p14:tracePt t="694" x="139700" y="477838"/>
          <p14:tracePt t="695" x="133350" y="477838"/>
          <p14:tracePt t="696" x="127000" y="484188"/>
          <p14:tracePt t="698" x="114300" y="484188"/>
          <p14:tracePt t="698" x="107950" y="484188"/>
          <p14:tracePt t="699" x="101600" y="490538"/>
          <p14:tracePt t="700" x="95250" y="490538"/>
          <p14:tracePt t="702" x="88900" y="496888"/>
          <p14:tracePt t="703" x="82550" y="496888"/>
          <p14:tracePt t="704" x="76200" y="503238"/>
          <p14:tracePt t="706" x="63500" y="503238"/>
          <p14:tracePt t="707" x="57150" y="509588"/>
          <p14:tracePt t="709" x="50800" y="509588"/>
          <p14:tracePt t="710" x="44450" y="515938"/>
          <p14:tracePt t="711" x="38100" y="515938"/>
          <p14:tracePt t="713" x="31750" y="515938"/>
          <p14:tracePt t="715" x="25400" y="522288"/>
          <p14:tracePt t="716" x="19050" y="522288"/>
          <p14:tracePt t="717" x="12700" y="528638"/>
          <p14:tracePt t="719" x="12700" y="534988"/>
          <p14:tracePt t="720" x="6350" y="534988"/>
          <p14:tracePt t="723" x="0" y="534988"/>
          <p14:tracePt t="723" x="0" y="541338"/>
          <p14:tracePt t="1016" x="6350" y="1090613"/>
          <p14:tracePt t="1018" x="12700" y="1090613"/>
          <p14:tracePt t="1019" x="19050" y="1090613"/>
          <p14:tracePt t="1022" x="25400" y="1084263"/>
          <p14:tracePt t="1024" x="31750" y="1084263"/>
          <p14:tracePt t="1026" x="38100" y="1084263"/>
          <p14:tracePt t="1029" x="44450" y="1084263"/>
          <p14:tracePt t="1031" x="44450" y="1077913"/>
          <p14:tracePt t="1032" x="50800" y="1077913"/>
          <p14:tracePt t="1034" x="57150" y="1077913"/>
          <p14:tracePt t="1037" x="63500" y="1077913"/>
          <p14:tracePt t="1039" x="69850" y="1077913"/>
          <p14:tracePt t="1042" x="76200" y="1077913"/>
          <p14:tracePt t="1045" x="82550" y="1069975"/>
          <p14:tracePt t="1047" x="88900" y="1069975"/>
          <p14:tracePt t="1049" x="95250" y="1069975"/>
          <p14:tracePt t="1053" x="101600" y="1069975"/>
          <p14:tracePt t="1056" x="107950" y="1069975"/>
          <p14:tracePt t="1057" x="107950" y="1063625"/>
          <p14:tracePt t="1058" x="114300" y="1063625"/>
          <p14:tracePt t="1061" x="120650" y="1063625"/>
          <p14:tracePt t="1064" x="127000" y="1063625"/>
          <p14:tracePt t="1065" x="133350" y="1063625"/>
          <p14:tracePt t="1069" x="139700" y="1063625"/>
          <p14:tracePt t="1072" x="146050" y="1057275"/>
          <p14:tracePt t="1073" x="152400" y="1057275"/>
          <p14:tracePt t="1075" x="158750" y="1057275"/>
          <p14:tracePt t="1077" x="165100" y="1057275"/>
          <p14:tracePt t="1079" x="171450" y="1050925"/>
          <p14:tracePt t="1081" x="177800" y="1050925"/>
          <p14:tracePt t="1083" x="184150" y="1050925"/>
          <p14:tracePt t="1085" x="190500" y="1050925"/>
          <p14:tracePt t="1086" x="196850" y="1050925"/>
          <p14:tracePt t="1089" x="203200" y="1050925"/>
          <p14:tracePt t="1090" x="203200" y="1044575"/>
          <p14:tracePt t="1091" x="209550" y="1044575"/>
          <p14:tracePt t="1092" x="215900" y="1044575"/>
          <p14:tracePt t="1095" x="222250" y="1044575"/>
          <p14:tracePt t="1097" x="230188" y="1038225"/>
          <p14:tracePt t="1099" x="236538" y="1038225"/>
          <p14:tracePt t="1102" x="242888" y="1038225"/>
          <p14:tracePt t="1104" x="249238" y="1038225"/>
          <p14:tracePt t="1106" x="255588" y="1038225"/>
          <p14:tracePt t="1109" x="261938" y="1038225"/>
          <p14:tracePt t="1114" x="268288" y="1038225"/>
          <p14:tracePt t="1115" x="274638" y="1038225"/>
          <p14:tracePt t="1120" x="274638" y="1031875"/>
          <p14:tracePt t="1122" x="280988" y="1031875"/>
          <p14:tracePt t="1125" x="287338" y="1031875"/>
          <p14:tracePt t="1132" x="293688" y="1031875"/>
          <p14:tracePt t="1141" x="300038" y="1031875"/>
          <p14:tracePt t="1148" x="306388" y="1031875"/>
          <p14:tracePt t="1155" x="312738" y="1031875"/>
          <p14:tracePt t="1160" x="319088" y="1031875"/>
          <p14:tracePt t="1164" x="325438" y="1031875"/>
          <p14:tracePt t="1169" x="331788" y="1031875"/>
          <p14:tracePt t="1172" x="338138" y="1031875"/>
          <p14:tracePt t="1175" x="344488" y="1031875"/>
          <p14:tracePt t="1178" x="350838" y="1031875"/>
          <p14:tracePt t="1180" x="357188" y="1031875"/>
          <p14:tracePt t="1182" x="363538" y="1031875"/>
          <p14:tracePt t="1186" x="369888" y="1031875"/>
          <p14:tracePt t="1189" x="376238" y="1031875"/>
          <p14:tracePt t="1190" x="382588" y="1031875"/>
          <p14:tracePt t="1193" x="388938" y="1031875"/>
          <p14:tracePt t="1194" x="395288" y="1031875"/>
          <p14:tracePt t="1197" x="401638" y="1031875"/>
          <p14:tracePt t="1198" x="407988" y="1031875"/>
          <p14:tracePt t="1200" x="414338" y="1031875"/>
          <p14:tracePt t="1202" x="420688" y="1031875"/>
          <p14:tracePt t="1203" x="427038" y="1031875"/>
          <p14:tracePt t="1205" x="433388" y="1031875"/>
          <p14:tracePt t="1206" x="439738" y="1031875"/>
          <p14:tracePt t="1207" x="446088" y="1031875"/>
          <p14:tracePt t="1209" x="452438" y="1031875"/>
          <p14:tracePt t="1210" x="458788" y="1031875"/>
          <p14:tracePt t="1211" x="465138" y="1031875"/>
          <p14:tracePt t="1214" x="471488" y="1031875"/>
          <p14:tracePt t="1214" x="477838" y="1031875"/>
          <p14:tracePt t="1216" x="484188" y="1031875"/>
          <p14:tracePt t="1217" x="490538" y="1031875"/>
          <p14:tracePt t="1218" x="496888" y="1031875"/>
          <p14:tracePt t="1220" x="503238" y="1031875"/>
          <p14:tracePt t="1222" x="509588" y="1031875"/>
          <p14:tracePt t="1222" x="515938" y="1031875"/>
          <p14:tracePt t="1223" x="522288" y="1031875"/>
          <p14:tracePt t="1225" x="528638" y="1031875"/>
          <p14:tracePt t="1226" x="534988" y="1031875"/>
          <p14:tracePt t="1227" x="541338" y="1031875"/>
          <p14:tracePt t="1230" x="554038" y="1031875"/>
          <p14:tracePt t="1231" x="560388" y="1031875"/>
          <p14:tracePt t="1232" x="566738" y="1031875"/>
          <p14:tracePt t="1233" x="573088" y="1031875"/>
          <p14:tracePt t="1234" x="579438" y="1031875"/>
          <p14:tracePt t="1235" x="585788" y="1031875"/>
          <p14:tracePt t="1237" x="592138" y="1031875"/>
          <p14:tracePt t="1239" x="598488" y="1031875"/>
          <p14:tracePt t="1240" x="604838" y="1031875"/>
          <p14:tracePt t="1241" x="611188" y="1031875"/>
          <p14:tracePt t="1242" x="617538" y="1031875"/>
          <p14:tracePt t="1244" x="623888" y="1031875"/>
          <p14:tracePt t="1245" x="630238" y="1031875"/>
          <p14:tracePt t="1247" x="636588" y="1031875"/>
          <p14:tracePt t="1247" x="642938" y="1031875"/>
          <p14:tracePt t="1248" x="649288" y="1031875"/>
          <p14:tracePt t="1249" x="655638" y="1031875"/>
          <p14:tracePt t="1250" x="661988" y="1031875"/>
          <p14:tracePt t="1251" x="668338" y="1031875"/>
          <p14:tracePt t="1253" x="674688" y="1031875"/>
          <p14:tracePt t="1254" x="681038" y="1031875"/>
          <p14:tracePt t="1255" x="688975" y="1031875"/>
          <p14:tracePt t="1256" x="695325" y="1031875"/>
          <p14:tracePt t="1257" x="701675" y="1031875"/>
          <p14:tracePt t="1258" x="708025" y="1031875"/>
          <p14:tracePt t="1259" x="714375" y="1031875"/>
          <p14:tracePt t="1260" x="720725" y="1031875"/>
          <p14:tracePt t="1261" x="727075" y="1031875"/>
          <p14:tracePt t="1262" x="733425" y="1031875"/>
          <p14:tracePt t="1263" x="739775" y="1031875"/>
          <p14:tracePt t="1265" x="746125" y="1031875"/>
          <p14:tracePt t="1266" x="752475" y="1031875"/>
          <p14:tracePt t="1267" x="758825" y="1031875"/>
          <p14:tracePt t="1268" x="765175" y="1038225"/>
          <p14:tracePt t="1269" x="771525" y="1038225"/>
          <p14:tracePt t="1270" x="777875" y="1038225"/>
          <p14:tracePt t="1272" x="784225" y="1038225"/>
          <p14:tracePt t="1273" x="790575" y="1038225"/>
          <p14:tracePt t="1274" x="796925" y="1038225"/>
          <p14:tracePt t="1276" x="803275" y="1038225"/>
          <p14:tracePt t="1277" x="809625" y="1038225"/>
          <p14:tracePt t="1280" x="822325" y="1038225"/>
          <p14:tracePt t="1283" x="828675" y="1038225"/>
          <p14:tracePt t="1285" x="835025" y="1038225"/>
          <p14:tracePt t="1289" x="841375" y="1038225"/>
          <p14:tracePt t="1292" x="847725" y="1038225"/>
          <p14:tracePt t="1295" x="854075" y="1038225"/>
          <p14:tracePt t="1661" x="860425" y="1038225"/>
          <p14:tracePt t="1665" x="866775" y="1038225"/>
          <p14:tracePt t="1667" x="873125" y="1038225"/>
          <p14:tracePt t="1671" x="879475" y="1038225"/>
          <p14:tracePt t="1673" x="885825" y="1038225"/>
          <p14:tracePt t="1674" x="892175" y="1038225"/>
          <p14:tracePt t="1676" x="898525" y="1031875"/>
          <p14:tracePt t="1678" x="904875" y="1031875"/>
          <p14:tracePt t="1679" x="911225" y="1031875"/>
          <p14:tracePt t="1681" x="917575" y="1031875"/>
          <p14:tracePt t="1682" x="923925" y="1031875"/>
          <p14:tracePt t="1684" x="930275" y="1031875"/>
          <p14:tracePt t="1685" x="936625" y="1025525"/>
          <p14:tracePt t="1686" x="942975" y="1025525"/>
          <p14:tracePt t="1688" x="949325" y="1025525"/>
          <p14:tracePt t="1688" x="955675" y="1025525"/>
          <p14:tracePt t="1689" x="962025" y="1025525"/>
          <p14:tracePt t="1690" x="968375" y="1025525"/>
          <p14:tracePt t="1691" x="974725" y="1025525"/>
          <p14:tracePt t="1692" x="981075" y="1025525"/>
          <p14:tracePt t="1693" x="993775" y="1019175"/>
          <p14:tracePt t="1696" x="1012825" y="1019175"/>
          <p14:tracePt t="1697" x="1019175" y="1012825"/>
          <p14:tracePt t="1698" x="1031875" y="1012825"/>
          <p14:tracePt t="1699" x="1038225" y="1012825"/>
          <p14:tracePt t="1700" x="1044575" y="1012825"/>
          <p14:tracePt t="1701" x="1050925" y="1012825"/>
          <p14:tracePt t="1702" x="1063625" y="1012825"/>
          <p14:tracePt t="1703" x="1076325" y="1012825"/>
          <p14:tracePt t="1705" x="1082675" y="1006475"/>
          <p14:tracePt t="1705" x="1095375" y="1006475"/>
          <p14:tracePt t="1706" x="1101725" y="1006475"/>
          <p14:tracePt t="1707" x="1114425" y="1006475"/>
          <p14:tracePt t="1708" x="1120775" y="1006475"/>
          <p14:tracePt t="1709" x="1133475" y="1006475"/>
          <p14:tracePt t="1710" x="1147763" y="1006475"/>
          <p14:tracePt t="1711" x="1160463" y="1006475"/>
          <p14:tracePt t="1713" x="1166813" y="1006475"/>
          <p14:tracePt t="1713" x="1179513" y="1006475"/>
          <p14:tracePt t="1714" x="1192213" y="1006475"/>
          <p14:tracePt t="1715" x="1204913" y="1006475"/>
          <p14:tracePt t="1716" x="1211263" y="1006475"/>
          <p14:tracePt t="1717" x="1223963" y="1006475"/>
          <p14:tracePt t="1718" x="1236663" y="1006475"/>
          <p14:tracePt t="1719" x="1249363" y="1006475"/>
          <p14:tracePt t="1721" x="1268413" y="1000125"/>
          <p14:tracePt t="1722" x="1274763" y="1000125"/>
          <p14:tracePt t="1722" x="1287463" y="1000125"/>
          <p14:tracePt t="1723" x="1300163" y="1000125"/>
          <p14:tracePt t="1724" x="1312863" y="1000125"/>
          <p14:tracePt t="1725" x="1325563" y="1000125"/>
          <p14:tracePt t="1726" x="1338263" y="1000125"/>
          <p14:tracePt t="1727" x="1350963" y="1000125"/>
          <p14:tracePt t="1729" x="1376363" y="1000125"/>
          <p14:tracePt t="1730" x="1389063" y="1000125"/>
          <p14:tracePt t="1731" x="1401763" y="1000125"/>
          <p14:tracePt t="1732" x="1414463" y="1000125"/>
          <p14:tracePt t="1733" x="1433513" y="1000125"/>
          <p14:tracePt t="1734" x="1446213" y="1000125"/>
          <p14:tracePt t="1735" x="1452563" y="1000125"/>
          <p14:tracePt t="1736" x="1465263" y="1000125"/>
          <p14:tracePt t="1738" x="1477963" y="1000125"/>
          <p14:tracePt t="1738" x="1490663" y="1000125"/>
          <p14:tracePt t="1739" x="1509713" y="1000125"/>
          <p14:tracePt t="1740" x="1522413" y="1000125"/>
          <p14:tracePt t="1741" x="1535113" y="1000125"/>
          <p14:tracePt t="1742" x="1541463" y="1000125"/>
          <p14:tracePt t="1743" x="1554163" y="1000125"/>
          <p14:tracePt t="1744" x="1573213" y="1000125"/>
          <p14:tracePt t="1746" x="1585913" y="1000125"/>
          <p14:tracePt t="1746" x="1598613" y="1000125"/>
          <p14:tracePt t="1747" x="1612900" y="1000125"/>
          <p14:tracePt t="1748" x="1625600" y="1000125"/>
          <p14:tracePt t="1749" x="1638300" y="1006475"/>
          <p14:tracePt t="1750" x="1651000" y="1006475"/>
          <p14:tracePt t="1751" x="1663700" y="1006475"/>
          <p14:tracePt t="1752" x="1676400" y="1006475"/>
          <p14:tracePt t="1754" x="1701800" y="1006475"/>
          <p14:tracePt t="1755" x="1714500" y="1012825"/>
          <p14:tracePt t="1757" x="1727200" y="1012825"/>
          <p14:tracePt t="1757" x="1733550" y="1012825"/>
          <p14:tracePt t="1758" x="1746250" y="1012825"/>
          <p14:tracePt t="1759" x="1758950" y="1012825"/>
          <p14:tracePt t="1760" x="1771650" y="1012825"/>
          <p14:tracePt t="1761" x="1784350" y="1012825"/>
          <p14:tracePt t="1763" x="1797050" y="1012825"/>
          <p14:tracePt t="1763" x="1803400" y="1019175"/>
          <p14:tracePt t="1764" x="1809750" y="1019175"/>
          <p14:tracePt t="1765" x="1822450" y="1019175"/>
          <p14:tracePt t="1766" x="1835150" y="1019175"/>
          <p14:tracePt t="1767" x="1847850" y="1019175"/>
          <p14:tracePt t="1768" x="1854200" y="1019175"/>
          <p14:tracePt t="1769" x="1860550" y="1019175"/>
          <p14:tracePt t="1771" x="1873250" y="1019175"/>
          <p14:tracePt t="1771" x="1879600" y="1019175"/>
          <p14:tracePt t="1772" x="1885950" y="1019175"/>
          <p14:tracePt t="1773" x="1898650" y="1025525"/>
          <p14:tracePt t="1774" x="1911350" y="1025525"/>
          <p14:tracePt t="1775" x="1917700" y="1025525"/>
          <p14:tracePt t="1776" x="1924050" y="1025525"/>
          <p14:tracePt t="1777" x="1930400" y="1025525"/>
          <p14:tracePt t="1780" x="1949450" y="1025525"/>
          <p14:tracePt t="1780" x="1955800" y="1025525"/>
          <p14:tracePt t="1781" x="1962150" y="1025525"/>
          <p14:tracePt t="1782" x="1968500" y="1025525"/>
          <p14:tracePt t="1783" x="1974850" y="1025525"/>
          <p14:tracePt t="1784" x="1981200" y="1025525"/>
          <p14:tracePt t="1785" x="1987550" y="1031875"/>
          <p14:tracePt t="1786" x="1993900" y="1031875"/>
          <p14:tracePt t="1788" x="2000250" y="1031875"/>
          <p14:tracePt t="1789" x="2006600" y="1031875"/>
          <p14:tracePt t="1791" x="2012950" y="1031875"/>
          <p14:tracePt t="1793" x="2019300" y="1031875"/>
          <p14:tracePt t="1796" x="2025650" y="1031875"/>
          <p14:tracePt t="1798" x="2025650" y="1038225"/>
          <p14:tracePt t="1799" x="2032000" y="1038225"/>
          <p14:tracePt t="2383" x="2038350" y="1038225"/>
          <p14:tracePt t="2391" x="2044700" y="1050925"/>
          <p14:tracePt t="2392" x="2051050" y="1057275"/>
          <p14:tracePt t="2395" x="2051050" y="1063625"/>
          <p14:tracePt t="2395" x="2058988" y="1063625"/>
          <p14:tracePt t="2396" x="2058988" y="1069975"/>
          <p14:tracePt t="2397" x="2058988" y="1077913"/>
          <p14:tracePt t="2398" x="2071688" y="1077913"/>
          <p14:tracePt t="2399" x="2071688" y="1084263"/>
          <p14:tracePt t="2400" x="2071688" y="1090613"/>
          <p14:tracePt t="2401" x="2078038" y="1096963"/>
          <p14:tracePt t="2403" x="2090738" y="1109663"/>
          <p14:tracePt t="2404" x="2090738" y="1116013"/>
          <p14:tracePt t="2405" x="2097088" y="1128713"/>
          <p14:tracePt t="2406" x="2103438" y="1135063"/>
          <p14:tracePt t="2407" x="2109788" y="1141413"/>
          <p14:tracePt t="2409" x="2116138" y="1147763"/>
          <p14:tracePt t="2409" x="2128838" y="1160463"/>
          <p14:tracePt t="2411" x="2135188" y="1173163"/>
          <p14:tracePt t="2412" x="2147888" y="1185863"/>
          <p14:tracePt t="2412" x="2154238" y="1198563"/>
          <p14:tracePt t="2413" x="2166938" y="1211263"/>
          <p14:tracePt t="2414" x="2173288" y="1217613"/>
          <p14:tracePt t="2415" x="2185988" y="1236663"/>
          <p14:tracePt t="2416" x="2205038" y="1255713"/>
          <p14:tracePt t="2417" x="2217738" y="1268413"/>
          <p14:tracePt t="2418" x="2230438" y="1287463"/>
          <p14:tracePt t="2420" x="2243138" y="1300163"/>
          <p14:tracePt t="2420" x="2255838" y="1325563"/>
          <p14:tracePt t="2421" x="2268538" y="1338263"/>
          <p14:tracePt t="2422" x="2281238" y="1357313"/>
          <p14:tracePt t="2423" x="2300288" y="1382713"/>
          <p14:tracePt t="2424" x="2319338" y="1401763"/>
          <p14:tracePt t="2425" x="2332038" y="1433513"/>
          <p14:tracePt t="2426" x="2351088" y="1452563"/>
          <p14:tracePt t="2428" x="2376488" y="1497013"/>
          <p14:tracePt t="2429" x="2395538" y="1524000"/>
          <p14:tracePt t="2431" x="2414588" y="1549400"/>
          <p14:tracePt t="2431" x="2433638" y="1574800"/>
          <p14:tracePt t="2432" x="2452688" y="1606550"/>
          <p14:tracePt t="2433" x="2471738" y="1625600"/>
          <p14:tracePt t="2434" x="2484438" y="1644650"/>
          <p14:tracePt t="2435" x="2503488" y="1670050"/>
          <p14:tracePt t="2437" x="2517775" y="1701800"/>
          <p14:tracePt t="2437" x="2536825" y="1727200"/>
          <p14:tracePt t="2438" x="2555875" y="1758950"/>
          <p14:tracePt t="2439" x="2574925" y="1790700"/>
          <p14:tracePt t="2440" x="2593975" y="1822450"/>
          <p14:tracePt t="2441" x="2606675" y="1835150"/>
          <p14:tracePt t="2442" x="2625725" y="1873250"/>
          <p14:tracePt t="2443" x="2644775" y="1898650"/>
          <p14:tracePt t="2445" x="2663825" y="1938338"/>
          <p14:tracePt t="2445" x="2682875" y="1963738"/>
          <p14:tracePt t="2446" x="2708275" y="2001838"/>
          <p14:tracePt t="2447" x="2727325" y="2027238"/>
          <p14:tracePt t="2448" x="2740025" y="2052638"/>
          <p14:tracePt t="2449" x="2759075" y="2078038"/>
          <p14:tracePt t="2450" x="2778125" y="2116138"/>
          <p14:tracePt t="2451" x="2797175" y="2141538"/>
          <p14:tracePt t="2453" x="2835275" y="2211388"/>
          <p14:tracePt t="2454" x="2841625" y="2236788"/>
          <p14:tracePt t="2455" x="2860675" y="2268538"/>
          <p14:tracePt t="2456" x="2886075" y="2300288"/>
          <p14:tracePt t="2457" x="2905125" y="2338388"/>
          <p14:tracePt t="2458" x="2924175" y="2371725"/>
          <p14:tracePt t="2459" x="2936875" y="2409825"/>
          <p14:tracePt t="2460" x="2955925" y="2435225"/>
          <p14:tracePt t="2462" x="2976563" y="2479675"/>
          <p14:tracePt t="2462" x="2989263" y="2492375"/>
          <p14:tracePt t="2463" x="3008313" y="2536825"/>
          <p14:tracePt t="2464" x="3027363" y="2568575"/>
          <p14:tracePt t="2465" x="3046413" y="2606675"/>
          <p14:tracePt t="2466" x="3065463" y="2644775"/>
          <p14:tracePt t="2467" x="3084513" y="2682875"/>
          <p14:tracePt t="2468" x="3097213" y="2708275"/>
          <p14:tracePt t="2470" x="3116263" y="2746375"/>
          <p14:tracePt t="2470" x="3135313" y="2784475"/>
          <p14:tracePt t="2471" x="3154363" y="2830513"/>
          <p14:tracePt t="2472" x="3173413" y="2874963"/>
          <p14:tracePt t="2473" x="3198813" y="2913063"/>
          <p14:tracePt t="2474" x="3217863" y="2963863"/>
          <p14:tracePt t="2475" x="3230563" y="2982913"/>
          <p14:tracePt t="2476" x="3249613" y="3027363"/>
          <p14:tracePt t="2478" x="3275013" y="3071813"/>
          <p14:tracePt t="2478" x="3294063" y="3116263"/>
          <p14:tracePt t="2479" x="3319463" y="3167063"/>
          <p14:tracePt t="2480" x="3344863" y="3211513"/>
          <p14:tracePt t="2481" x="3370263" y="3251200"/>
          <p14:tracePt t="2482" x="3382963" y="3289300"/>
          <p14:tracePt t="2483" x="3402013" y="3333750"/>
          <p14:tracePt t="2484" x="3427413" y="3378200"/>
          <p14:tracePt t="2486" x="3479800" y="3473450"/>
          <p14:tracePt t="2487" x="3498850" y="3517900"/>
          <p14:tracePt t="2488" x="3524250" y="3568700"/>
          <p14:tracePt t="2489" x="3536950" y="3594100"/>
          <p14:tracePt t="2490" x="3562350" y="3652838"/>
          <p14:tracePt t="2491" x="3581400" y="3697288"/>
          <p14:tracePt t="2492" x="3606800" y="3748088"/>
          <p14:tracePt t="2493" x="3625850" y="3792538"/>
          <p14:tracePt t="2495" x="3651250" y="3843338"/>
          <p14:tracePt t="2495" x="3670300" y="3894138"/>
          <p14:tracePt t="2496" x="3683000" y="3919538"/>
          <p14:tracePt t="2497" x="3702050" y="3976688"/>
          <p14:tracePt t="2498" x="3727450" y="4021138"/>
          <p14:tracePt t="2499" x="3746500" y="4065588"/>
          <p14:tracePt t="2500" x="3765550" y="4124325"/>
          <p14:tracePt t="2501" x="3784600" y="4168775"/>
          <p14:tracePt t="2503" x="3816350" y="4244975"/>
          <p14:tracePt t="2504" x="3829050" y="4289425"/>
          <p14:tracePt t="2505" x="3854450" y="4333875"/>
          <p14:tracePt t="2506" x="3873500" y="4384675"/>
          <p14:tracePt t="2507" x="3887788" y="4429125"/>
          <p14:tracePt t="2508" x="3913188" y="4473575"/>
          <p14:tracePt t="2509" x="3919538" y="4498975"/>
          <p14:tracePt t="2511" x="3951288" y="4589463"/>
          <p14:tracePt t="2512" x="3963988" y="4627563"/>
          <p14:tracePt t="2514" x="3983038" y="4672013"/>
          <p14:tracePt t="2514" x="3995738" y="4710113"/>
          <p14:tracePt t="2515" x="4008438" y="4748213"/>
          <p14:tracePt t="2516" x="4021138" y="4773613"/>
          <p14:tracePt t="2517" x="4033838" y="4805363"/>
          <p14:tracePt t="2518" x="4046538" y="4837113"/>
          <p14:tracePt t="2520" x="4059238" y="4875213"/>
          <p14:tracePt t="2520" x="4065588" y="4906963"/>
          <p14:tracePt t="2521" x="4084638" y="4940300"/>
          <p14:tracePt t="2522" x="4090988" y="4972050"/>
          <p14:tracePt t="2523" x="4097338" y="4991100"/>
          <p14:tracePt t="2524" x="4110038" y="5016500"/>
          <p14:tracePt t="2525" x="4116388" y="5048250"/>
          <p14:tracePt t="2526" x="4129088" y="5073650"/>
          <p14:tracePt t="2528" x="4141788" y="5099050"/>
          <p14:tracePt t="2528" x="4148138" y="5124450"/>
          <p14:tracePt t="2867" x="3879850" y="5130800"/>
          <p14:tracePt t="2869" x="3873500" y="5124450"/>
          <p14:tracePt t="2871" x="3873500" y="5118100"/>
          <p14:tracePt t="2872" x="3867150" y="5118100"/>
          <p14:tracePt t="2873" x="3867150" y="5111750"/>
          <p14:tracePt t="2875" x="3860800" y="5105400"/>
          <p14:tracePt t="2885" x="3841750" y="5080000"/>
          <p14:tracePt t="2887" x="3841750" y="5073650"/>
          <p14:tracePt t="2889" x="3841750" y="5067300"/>
          <p14:tracePt t="2890" x="3835400" y="5067300"/>
          <p14:tracePt t="2891" x="3835400" y="5060950"/>
          <p14:tracePt t="2894" x="3829050" y="5060950"/>
          <p14:tracePt t="2895" x="3829050" y="5054600"/>
          <p14:tracePt t="2896" x="3822700" y="5048250"/>
          <p14:tracePt t="2898" x="3822700" y="5041900"/>
          <p14:tracePt t="2901" x="3816350" y="5041900"/>
          <p14:tracePt t="2903" x="3816350" y="5035550"/>
          <p14:tracePt t="2904" x="3816350" y="5029200"/>
          <p14:tracePt t="2905" x="3810000" y="5029200"/>
          <p14:tracePt t="2906" x="3810000" y="5022850"/>
          <p14:tracePt t="2909" x="3803650" y="5016500"/>
          <p14:tracePt t="2912" x="3803650" y="5010150"/>
          <p14:tracePt t="2914" x="3797300" y="5010150"/>
          <p14:tracePt t="2915" x="3797300" y="5003800"/>
          <p14:tracePt t="2919" x="3790950" y="4997450"/>
          <p14:tracePt t="2921" x="3790950" y="4991100"/>
          <p14:tracePt t="2924" x="3784600" y="4991100"/>
          <p14:tracePt t="2925" x="3784600" y="4984750"/>
          <p14:tracePt t="2928" x="3784600" y="4978400"/>
          <p14:tracePt t="2930" x="3784600" y="4972050"/>
          <p14:tracePt t="2932" x="3778250" y="4972050"/>
          <p14:tracePt t="2933" x="3778250" y="4965700"/>
          <p14:tracePt t="2937" x="3771900" y="4959350"/>
          <p14:tracePt t="2940" x="3771900" y="4953000"/>
          <p14:tracePt t="2942" x="3765550" y="4953000"/>
          <p14:tracePt t="2944" x="3765550" y="4946650"/>
          <p14:tracePt t="2947" x="3765550" y="4940300"/>
          <p14:tracePt t="2949" x="3765550" y="4933950"/>
          <p14:tracePt t="2950" x="3759200" y="4933950"/>
          <p14:tracePt t="2952" x="3759200" y="4926013"/>
          <p14:tracePt t="2954" x="3752850" y="4919663"/>
          <p14:tracePt t="2956" x="3752850" y="4913313"/>
          <p14:tracePt t="2959" x="3746500" y="4906963"/>
          <p14:tracePt t="2961" x="3746500" y="4900613"/>
          <p14:tracePt t="2963" x="3746500" y="4894263"/>
          <p14:tracePt t="2966" x="3740150" y="4887913"/>
          <p14:tracePt t="2969" x="3740150" y="4881563"/>
          <p14:tracePt t="2970" x="3733800" y="4875213"/>
          <p14:tracePt t="2973" x="3733800" y="4868863"/>
          <p14:tracePt t="2974" x="3727450" y="4868863"/>
          <p14:tracePt t="2975" x="3727450" y="4862513"/>
          <p14:tracePt t="2978" x="3727450" y="4856163"/>
          <p14:tracePt t="2981" x="3721100" y="4849813"/>
          <p14:tracePt t="2984" x="3721100" y="4843463"/>
          <p14:tracePt t="2986" x="3714750" y="4837113"/>
          <p14:tracePt t="2990" x="3714750" y="4830763"/>
          <p14:tracePt t="2992" x="3708400" y="4830763"/>
          <p14:tracePt t="2994" x="3708400" y="4824413"/>
          <p14:tracePt t="2995" x="3708400" y="4818063"/>
          <p14:tracePt t="2999" x="3708400" y="4811713"/>
          <p14:tracePt t="3003" x="3708400" y="4805363"/>
          <p14:tracePt t="3004" x="3702050" y="4805363"/>
          <p14:tracePt t="3007" x="3702050" y="4799013"/>
          <p14:tracePt t="3012" x="3702050" y="4792663"/>
          <p14:tracePt t="3020" x="3702050" y="4786313"/>
          <p14:tracePt t="3021" x="3695700" y="4786313"/>
          <p14:tracePt t="3030" x="3695700" y="4779963"/>
          <p14:tracePt t="3156" x="3689350" y="4779963"/>
          <p14:tracePt t="3163" x="3683000" y="4779963"/>
          <p14:tracePt t="3173" x="3676650" y="4779963"/>
          <p14:tracePt t="3183" x="3670300" y="4779963"/>
          <p14:tracePt t="3190" x="3663950" y="4779963"/>
          <p14:tracePt t="3195" x="3657600" y="4779963"/>
          <p14:tracePt t="3204" x="3651250" y="4779963"/>
          <p14:tracePt t="3206" x="3644900" y="4779963"/>
          <p14:tracePt t="3211" x="3638550" y="4779963"/>
          <p14:tracePt t="3217" x="3632200" y="4779963"/>
          <p14:tracePt t="3219" x="3625850" y="4779963"/>
          <p14:tracePt t="3223" x="3619500" y="4779963"/>
          <p14:tracePt t="3227" x="3613150" y="4779963"/>
          <p14:tracePt t="3232" x="3606800" y="4779963"/>
          <p14:tracePt t="3236" x="3600450" y="4779963"/>
          <p14:tracePt t="3239" x="3594100" y="4779963"/>
          <p14:tracePt t="3244" x="3587750" y="4779963"/>
          <p14:tracePt t="3247" x="3581400" y="4779963"/>
          <p14:tracePt t="3254" x="3575050" y="4779963"/>
          <p14:tracePt t="3261" x="3568700" y="4779963"/>
          <p14:tracePt t="3265" x="3562350" y="4779963"/>
          <p14:tracePt t="3274" x="3556000" y="4779963"/>
          <p14:tracePt t="3281" x="3549650" y="4779963"/>
          <p14:tracePt t="3288" x="3543300" y="4779963"/>
          <p14:tracePt t="3289" x="3536950" y="4779963"/>
          <p14:tracePt t="3294" x="3530600" y="4779963"/>
          <p14:tracePt t="3295" x="3524250" y="4779963"/>
          <p14:tracePt t="3298" x="3517900" y="4779963"/>
          <p14:tracePt t="3302" x="3511550" y="4779963"/>
          <p14:tracePt t="3305" x="3505200" y="4779963"/>
          <p14:tracePt t="3310" x="3498850" y="4779963"/>
          <p14:tracePt t="3313" x="3492500" y="4779963"/>
          <p14:tracePt t="3318" x="3486150" y="4779963"/>
          <p14:tracePt t="3322" x="3479800" y="4779963"/>
          <p14:tracePt t="3325" x="3473450" y="4779963"/>
          <p14:tracePt t="3330" x="3467100" y="4779963"/>
          <p14:tracePt t="3335" x="3460750" y="4779963"/>
          <p14:tracePt t="3338" x="3454400" y="4779963"/>
          <p14:tracePt t="3345" x="3448050" y="4779963"/>
          <p14:tracePt t="3349" x="3441700" y="4779963"/>
          <p14:tracePt t="3354" x="3435350" y="4779963"/>
          <p14:tracePt t="3361" x="3427413" y="4779963"/>
          <p14:tracePt t="3369" x="3421063" y="4779963"/>
          <p14:tracePt t="3395" x="3414713" y="4779963"/>
          <p14:tracePt t="3407" x="3408363" y="4779963"/>
          <p14:tracePt t="3415" x="3402013" y="4779963"/>
          <p14:tracePt t="3422" x="3395663" y="4779963"/>
          <p14:tracePt t="3587" x="3402013" y="4779963"/>
          <p14:tracePt t="3594" x="3408363" y="4779963"/>
          <p14:tracePt t="3596" x="3414713" y="4779963"/>
          <p14:tracePt t="3599" x="3414713" y="4773613"/>
          <p14:tracePt t="3601" x="3421063" y="4773613"/>
          <p14:tracePt t="3603" x="3427413" y="4773613"/>
          <p14:tracePt t="3608" x="3435350" y="4773613"/>
          <p14:tracePt t="3611" x="3441700" y="4773613"/>
          <p14:tracePt t="3613" x="3448050" y="4773613"/>
          <p14:tracePt t="3618" x="3454400" y="4773613"/>
          <p14:tracePt t="3620" x="3454400" y="4767263"/>
          <p14:tracePt t="3621" x="3460750" y="4767263"/>
          <p14:tracePt t="3623" x="3467100" y="4767263"/>
          <p14:tracePt t="3626" x="3473450" y="4767263"/>
          <p14:tracePt t="3629" x="3479800" y="4767263"/>
          <p14:tracePt t="3631" x="3486150" y="4767263"/>
          <p14:tracePt t="3635" x="3492500" y="4767263"/>
          <p14:tracePt t="3636" x="3498850" y="4767263"/>
          <p14:tracePt t="3638" x="3498850" y="4760913"/>
          <p14:tracePt t="3639" x="3505200" y="4760913"/>
          <p14:tracePt t="3641" x="3511550" y="4760913"/>
          <p14:tracePt t="3643" x="3517900" y="4760913"/>
          <p14:tracePt t="3646" x="3524250" y="4760913"/>
          <p14:tracePt t="3648" x="3530600" y="4760913"/>
          <p14:tracePt t="3651" x="3536950" y="4760913"/>
          <p14:tracePt t="3654" x="3543300" y="4760913"/>
          <p14:tracePt t="3655" x="3549650" y="4760913"/>
          <p14:tracePt t="3657" x="3556000" y="4760913"/>
          <p14:tracePt t="3660" x="3562350" y="4760913"/>
          <p14:tracePt t="3662" x="3568700" y="4760913"/>
          <p14:tracePt t="3664" x="3575050" y="4760913"/>
          <p14:tracePt t="3668" x="3581400" y="4760913"/>
          <p14:tracePt t="3671" x="3587750" y="4760913"/>
          <p14:tracePt t="3676" x="3594100" y="4760913"/>
          <p14:tracePt t="3685" x="3600450" y="4760913"/>
          <p14:tracePt t="3689" x="3606800" y="4760913"/>
          <p14:tracePt t="3695" x="3613150" y="4760913"/>
          <p14:tracePt t="3705" x="3619500" y="4760913"/>
          <p14:tracePt t="3711" x="3625850" y="4760913"/>
          <p14:tracePt t="3718" x="3632200" y="4760913"/>
          <p14:tracePt t="3724" x="3638550" y="4760913"/>
          <p14:tracePt t="3727" x="3644900" y="4760913"/>
          <p14:tracePt t="3730" x="3644900" y="4767263"/>
          <p14:tracePt t="3731" x="3651250" y="4767263"/>
          <p14:tracePt t="3736" x="3657600" y="4767263"/>
          <p14:tracePt t="3739" x="3663950" y="4767263"/>
          <p14:tracePt t="3741" x="3670300" y="4767263"/>
          <p14:tracePt t="3745" x="3676650" y="4767263"/>
          <p14:tracePt t="3747" x="3683000" y="4767263"/>
          <p14:tracePt t="3749" x="3689350" y="4767263"/>
          <p14:tracePt t="3752" x="3695700" y="4767263"/>
          <p14:tracePt t="3755" x="3702050" y="4767263"/>
          <p14:tracePt t="3760" x="3708400" y="4767263"/>
          <p14:tracePt t="3760" x="3714750" y="4767263"/>
          <p14:tracePt t="3762" x="3721100" y="4767263"/>
          <p14:tracePt t="3763" x="3727450" y="4767263"/>
          <p14:tracePt t="3766" x="3733800" y="4767263"/>
          <p14:tracePt t="3767" x="3740150" y="4767263"/>
          <p14:tracePt t="3768" x="3746500" y="4767263"/>
          <p14:tracePt t="3770" x="3752850" y="4767263"/>
          <p14:tracePt t="3772" x="3759200" y="4767263"/>
          <p14:tracePt t="3773" x="3765550" y="4767263"/>
          <p14:tracePt t="3774" x="3771900" y="4767263"/>
          <p14:tracePt t="3776" x="3778250" y="4767263"/>
          <p14:tracePt t="3777" x="3784600" y="4767263"/>
          <p14:tracePt t="3779" x="3790950" y="4767263"/>
          <p14:tracePt t="3780" x="3797300" y="4767263"/>
          <p14:tracePt t="3782" x="3803650" y="4767263"/>
          <p14:tracePt t="3782" x="3810000" y="4767263"/>
          <p14:tracePt t="3784" x="3816350" y="4767263"/>
          <p14:tracePt t="3785" x="3822700" y="4767263"/>
          <p14:tracePt t="3785" x="3829050" y="4767263"/>
          <p14:tracePt t="3786" x="3835400" y="4767263"/>
          <p14:tracePt t="3787" x="3841750" y="4767263"/>
          <p14:tracePt t="3788" x="3848100" y="4767263"/>
          <p14:tracePt t="3789" x="3854450" y="4767263"/>
          <p14:tracePt t="3790" x="3860800" y="4767263"/>
          <p14:tracePt t="3791" x="3867150" y="4767263"/>
          <p14:tracePt t="3792" x="3873500" y="4767263"/>
          <p14:tracePt t="3793" x="3879850" y="4767263"/>
          <p14:tracePt t="3794" x="3887788" y="4767263"/>
          <p14:tracePt t="3795" x="3900488" y="4767263"/>
          <p14:tracePt t="3796" x="3906838" y="4767263"/>
          <p14:tracePt t="3797" x="3913188" y="4767263"/>
          <p14:tracePt t="3798" x="3919538" y="4767263"/>
          <p14:tracePt t="3799" x="3925888" y="4767263"/>
          <p14:tracePt t="3800" x="3932238" y="4767263"/>
          <p14:tracePt t="3801" x="3938588" y="4767263"/>
          <p14:tracePt t="3802" x="3951288" y="4767263"/>
          <p14:tracePt t="3803" x="3957638" y="4767263"/>
          <p14:tracePt t="3804" x="3963988" y="4767263"/>
          <p14:tracePt t="3805" x="3970338" y="4767263"/>
          <p14:tracePt t="3806" x="3976688" y="4767263"/>
          <p14:tracePt t="3807" x="3983038" y="4767263"/>
          <p14:tracePt t="3809" x="4002088" y="4767263"/>
          <p14:tracePt t="3810" x="4008438" y="4767263"/>
          <p14:tracePt t="3811" x="4014788" y="4767263"/>
          <p14:tracePt t="3812" x="4021138" y="4767263"/>
          <p14:tracePt t="3813" x="4027488" y="4767263"/>
          <p14:tracePt t="3814" x="4033838" y="4767263"/>
          <p14:tracePt t="3815" x="4040188" y="4767263"/>
          <p14:tracePt t="3816" x="4046538" y="4767263"/>
          <p14:tracePt t="3817" x="4052888" y="4767263"/>
          <p14:tracePt t="3818" x="4059238" y="4767263"/>
          <p14:tracePt t="3819" x="4065588" y="4767263"/>
          <p14:tracePt t="3821" x="4071938" y="4767263"/>
          <p14:tracePt t="3822" x="4078288" y="4767263"/>
          <p14:tracePt t="3823" x="4084638" y="4767263"/>
          <p14:tracePt t="3825" x="4090988" y="4767263"/>
          <p14:tracePt t="3826" x="4097338" y="4767263"/>
          <p14:tracePt t="3827" x="4103688" y="4767263"/>
          <p14:tracePt t="3829" x="4110038" y="4767263"/>
          <p14:tracePt t="3830" x="4116388" y="4767263"/>
          <p14:tracePt t="3832" x="4122738" y="4767263"/>
          <p14:tracePt t="3834" x="4129088" y="4773613"/>
          <p14:tracePt t="3835" x="4135438" y="4773613"/>
          <p14:tracePt t="3837" x="4141788" y="4773613"/>
          <p14:tracePt t="3838" x="4148138" y="4773613"/>
          <p14:tracePt t="3840" x="4154488" y="4773613"/>
          <p14:tracePt t="3842" x="4160838" y="4773613"/>
          <p14:tracePt t="3843" x="4167188" y="4773613"/>
          <p14:tracePt t="3845" x="4173538" y="4773613"/>
          <p14:tracePt t="3848" x="4179888" y="4773613"/>
          <p14:tracePt t="3849" x="4186238" y="4773613"/>
          <p14:tracePt t="3851" x="4192588" y="4773613"/>
          <p14:tracePt t="3852" x="4192588" y="4779963"/>
          <p14:tracePt t="3853" x="4198938" y="4779963"/>
          <p14:tracePt t="3856" x="4205288" y="4779963"/>
          <p14:tracePt t="3857" x="4211638" y="4779963"/>
          <p14:tracePt t="3859" x="4217988" y="4779963"/>
          <p14:tracePt t="3862" x="4224338" y="4779963"/>
          <p14:tracePt t="3864" x="4230688" y="4779963"/>
          <p14:tracePt t="3866" x="4237038" y="4779963"/>
          <p14:tracePt t="3869" x="4243388" y="4779963"/>
          <p14:tracePt t="3872" x="4249738" y="4779963"/>
          <p14:tracePt t="3874" x="4256088" y="4779963"/>
          <p14:tracePt t="3879" x="4262438" y="4779963"/>
          <p14:tracePt t="3881" x="4268788" y="4779963"/>
          <p14:tracePt t="3884" x="4275138" y="4779963"/>
          <p14:tracePt t="3893" x="4281488" y="4779963"/>
          <p14:tracePt t="3894" x="4287838" y="4779963"/>
          <p14:tracePt t="3898" x="4294188" y="4779963"/>
          <p14:tracePt t="3909" x="4300538" y="4779963"/>
          <p14:tracePt t="3916" x="4306888" y="4779963"/>
          <p14:tracePt t="3939" x="4313238" y="4779963"/>
          <p14:tracePt t="4293" x="4313238" y="4786313"/>
          <p14:tracePt t="4499" x="4319588" y="4786313"/>
          <p14:tracePt t="4502" x="4325938" y="4786313"/>
          <p14:tracePt t="4506" x="4332288" y="4786313"/>
          <p14:tracePt t="4508" x="4338638" y="4779963"/>
          <p14:tracePt t="4511" x="4346575" y="4779963"/>
          <p14:tracePt t="4514" x="4352925" y="4773613"/>
          <p14:tracePt t="4516" x="4359275" y="4773613"/>
          <p14:tracePt t="4518" x="4365625" y="4773613"/>
          <p14:tracePt t="4521" x="4371975" y="4773613"/>
          <p14:tracePt t="4522" x="4378325" y="4767263"/>
          <p14:tracePt t="4525" x="4384675" y="4767263"/>
          <p14:tracePt t="4525" x="4391025" y="4767263"/>
          <p14:tracePt t="4527" x="4397375" y="4767263"/>
          <p14:tracePt t="4528" x="4403725" y="4767263"/>
          <p14:tracePt t="4530" x="4410075" y="4760913"/>
          <p14:tracePt t="4531" x="4416425" y="4760913"/>
          <p14:tracePt t="4533" x="4422775" y="4760913"/>
          <p14:tracePt t="4534" x="4429125" y="4760913"/>
          <p14:tracePt t="4535" x="4435475" y="4760913"/>
          <p14:tracePt t="4536" x="4441825" y="4754563"/>
          <p14:tracePt t="4538" x="4448175" y="4754563"/>
          <p14:tracePt t="4539" x="4454525" y="4754563"/>
          <p14:tracePt t="4541" x="4467225" y="4754563"/>
          <p14:tracePt t="4543" x="4473575" y="4754563"/>
          <p14:tracePt t="4543" x="4479925" y="4754563"/>
          <p14:tracePt t="4544" x="4486275" y="4754563"/>
          <p14:tracePt t="4545" x="4492625" y="4754563"/>
          <p14:tracePt t="4546" x="4498975" y="4754563"/>
          <p14:tracePt t="4547" x="4505325" y="4754563"/>
          <p14:tracePt t="4550" x="4524375" y="4754563"/>
          <p14:tracePt t="4550" x="4530725" y="4754563"/>
          <p14:tracePt t="4551" x="4537075" y="4754563"/>
          <p14:tracePt t="4552" x="4543425" y="4754563"/>
          <p14:tracePt t="4553" x="4549775" y="4754563"/>
          <p14:tracePt t="4555" x="4562475" y="4754563"/>
          <p14:tracePt t="4556" x="4568825" y="4754563"/>
          <p14:tracePt t="4558" x="4575175" y="4754563"/>
          <p14:tracePt t="4558" x="4581525" y="4748213"/>
          <p14:tracePt t="4559" x="4594225" y="4748213"/>
          <p14:tracePt t="4561" x="4600575" y="4748213"/>
          <p14:tracePt t="4562" x="4606925" y="4748213"/>
          <p14:tracePt t="4563" x="4619625" y="4748213"/>
          <p14:tracePt t="4564" x="4625975" y="4748213"/>
          <p14:tracePt t="4566" x="4638675" y="4748213"/>
          <p14:tracePt t="4566" x="4645025" y="4748213"/>
          <p14:tracePt t="4567" x="4651375" y="4748213"/>
          <p14:tracePt t="4568" x="4657725" y="4748213"/>
          <p14:tracePt t="4570" x="4664075" y="4748213"/>
          <p14:tracePt t="4571" x="4670425" y="4748213"/>
          <p14:tracePt t="4572" x="4676775" y="4748213"/>
          <p14:tracePt t="4574" x="4689475" y="4748213"/>
          <p14:tracePt t="4575" x="4695825" y="4748213"/>
          <p14:tracePt t="4576" x="4702175" y="4748213"/>
          <p14:tracePt t="4577" x="4708525" y="4748213"/>
          <p14:tracePt t="4579" x="4714875" y="4748213"/>
          <p14:tracePt t="4580" x="4721225" y="4748213"/>
          <p14:tracePt t="4583" x="4727575" y="4748213"/>
          <p14:tracePt t="4584" x="4733925" y="4748213"/>
          <p14:tracePt t="4586" x="4740275" y="4748213"/>
          <p14:tracePt t="4590" x="4746625" y="4748213"/>
          <p14:tracePt t="4614" x="4746625" y="4754563"/>
          <p14:tracePt t="4763" x="4740275" y="4754563"/>
          <p14:tracePt t="4772" x="4740275" y="4760913"/>
          <p14:tracePt t="4777" x="4733925" y="4760913"/>
          <p14:tracePt t="4784" x="4727575" y="4760913"/>
          <p14:tracePt t="4788" x="4721225" y="4760913"/>
          <p14:tracePt t="4795" x="4721225" y="4767263"/>
          <p14:tracePt t="4796" x="4714875" y="4767263"/>
          <p14:tracePt t="4800" x="4708525" y="4767263"/>
          <p14:tracePt t="4805" x="4702175" y="4767263"/>
          <p14:tracePt t="4812" x="4695825" y="4767263"/>
          <p14:tracePt t="4817" x="4689475" y="4767263"/>
          <p14:tracePt t="4827" x="4683125" y="4767263"/>
          <p14:tracePt t="4842" x="4683125" y="4773613"/>
          <p14:tracePt t="4852" x="4676775" y="4773613"/>
          <p14:tracePt t="4857" x="4670425" y="4773613"/>
          <p14:tracePt t="4863" x="4664075" y="4773613"/>
          <p14:tracePt t="4866" x="4657725" y="4773613"/>
          <p14:tracePt t="4869" x="4651375" y="4773613"/>
          <p14:tracePt t="4870" x="4651375" y="4779963"/>
          <p14:tracePt t="4872" x="4645025" y="4779963"/>
          <p14:tracePt t="4875" x="4638675" y="4779963"/>
          <p14:tracePt t="4875" x="4632325" y="4779963"/>
          <p14:tracePt t="4877" x="4625975" y="4779963"/>
          <p14:tracePt t="4880" x="4619625" y="4779963"/>
          <p14:tracePt t="4882" x="4606925" y="4779963"/>
          <p14:tracePt t="4883" x="4600575" y="4786313"/>
          <p14:tracePt t="4891" x="4568825" y="4792663"/>
          <p14:tracePt t="4892" x="4562475" y="4792663"/>
          <p14:tracePt t="4893" x="4556125" y="4792663"/>
          <p14:tracePt t="4894" x="4549775" y="4799013"/>
          <p14:tracePt t="4895" x="4543425" y="4799013"/>
          <p14:tracePt t="4896" x="4537075" y="4799013"/>
          <p14:tracePt t="4899" x="4524375" y="4805363"/>
          <p14:tracePt t="4899" x="4518025" y="4805363"/>
          <p14:tracePt t="4901" x="4511675" y="4805363"/>
          <p14:tracePt t="4902" x="4498975" y="4811713"/>
          <p14:tracePt t="4903" x="4492625" y="4811713"/>
          <p14:tracePt t="4905" x="4486275" y="4811713"/>
          <p14:tracePt t="4907" x="4467225" y="4818063"/>
          <p14:tracePt t="4908" x="4460875" y="4818063"/>
          <p14:tracePt t="4909" x="4454525" y="4818063"/>
          <p14:tracePt t="4910" x="4448175" y="4824413"/>
          <p14:tracePt t="4911" x="4441825" y="4830763"/>
          <p14:tracePt t="4912" x="4435475" y="4830763"/>
          <p14:tracePt t="4913" x="4429125" y="4830763"/>
          <p14:tracePt t="4915" x="4416425" y="4837113"/>
          <p14:tracePt t="4917" x="4410075" y="4843463"/>
          <p14:tracePt t="4917" x="4403725" y="4843463"/>
          <p14:tracePt t="4918" x="4397375" y="4843463"/>
          <p14:tracePt t="4919" x="4391025" y="4849813"/>
          <p14:tracePt t="4920" x="4378325" y="4849813"/>
          <p14:tracePt t="4921" x="4371975" y="4849813"/>
          <p14:tracePt t="4922" x="4359275" y="4856163"/>
          <p14:tracePt t="4924" x="4352925" y="4856163"/>
          <p14:tracePt t="4924" x="4346575" y="4862513"/>
          <p14:tracePt t="4925" x="4338638" y="4862513"/>
          <p14:tracePt t="4926" x="4332288" y="4868863"/>
          <p14:tracePt t="4927" x="4325938" y="4868863"/>
          <p14:tracePt t="4928" x="4313238" y="4868863"/>
          <p14:tracePt t="4929" x="4300538" y="4875213"/>
          <p14:tracePt t="4930" x="4294188" y="4875213"/>
          <p14:tracePt t="4932" x="4281488" y="4881563"/>
          <p14:tracePt t="4933" x="4268788" y="4887913"/>
          <p14:tracePt t="4934" x="4256088" y="4887913"/>
          <p14:tracePt t="4935" x="4249738" y="4894263"/>
          <p14:tracePt t="4936" x="4237038" y="4900613"/>
          <p14:tracePt t="4937" x="4224338" y="4900613"/>
          <p14:tracePt t="4938" x="4217988" y="4906963"/>
          <p14:tracePt t="4939" x="4205288" y="4906963"/>
          <p14:tracePt t="4941" x="4192588" y="4913313"/>
          <p14:tracePt t="4941" x="4179888" y="4919663"/>
          <p14:tracePt t="4942" x="4167188" y="4919663"/>
          <p14:tracePt t="4943" x="4154488" y="4926013"/>
          <p14:tracePt t="4944" x="4141788" y="4933950"/>
          <p14:tracePt t="4945" x="4129088" y="4933950"/>
          <p14:tracePt t="4946" x="4122738" y="4940300"/>
          <p14:tracePt t="4947" x="4103688" y="4940300"/>
          <p14:tracePt t="4949" x="4090988" y="4946650"/>
          <p14:tracePt t="4949" x="4071938" y="4953000"/>
          <p14:tracePt t="4951" x="4052888" y="4959350"/>
          <p14:tracePt t="4951" x="4040188" y="4965700"/>
          <p14:tracePt t="4952" x="4027488" y="4972050"/>
          <p14:tracePt t="4953" x="4008438" y="4972050"/>
          <p14:tracePt t="4954" x="3995738" y="4978400"/>
          <p14:tracePt t="4955" x="3970338" y="4984750"/>
          <p14:tracePt t="4957" x="3957638" y="4991100"/>
          <p14:tracePt t="4957" x="3938588" y="4997450"/>
          <p14:tracePt t="4958" x="3913188" y="5003800"/>
          <p14:tracePt t="4959" x="3906838" y="5003800"/>
          <p14:tracePt t="4960" x="3887788" y="5016500"/>
          <p14:tracePt t="4961" x="3860800" y="5016500"/>
          <p14:tracePt t="4962" x="3841750" y="5022850"/>
          <p14:tracePt t="4963" x="3829050" y="5029200"/>
          <p14:tracePt t="4964" x="3803650" y="5035550"/>
          <p14:tracePt t="4966" x="3784600" y="5035550"/>
          <p14:tracePt t="4966" x="3771900" y="5041900"/>
          <p14:tracePt t="4967" x="3746500" y="5048250"/>
          <p14:tracePt t="4968" x="3727450" y="5054600"/>
          <p14:tracePt t="4969" x="3708400" y="5060950"/>
          <p14:tracePt t="4970" x="3689350" y="5067300"/>
          <p14:tracePt t="4971" x="3657600" y="5073650"/>
          <p14:tracePt t="4972" x="3638550" y="5073650"/>
          <p14:tracePt t="4974" x="3625850" y="5080000"/>
          <p14:tracePt t="4974" x="3606800" y="5086350"/>
          <p14:tracePt t="4975" x="3581400" y="5086350"/>
          <p14:tracePt t="4976" x="3562350" y="5092700"/>
          <p14:tracePt t="4977" x="3549650" y="5099050"/>
          <p14:tracePt t="4978" x="3524250" y="5099050"/>
          <p14:tracePt t="4979" x="3505200" y="5099050"/>
          <p14:tracePt t="4980" x="3498850" y="5105400"/>
          <p14:tracePt t="4982" x="3479800" y="5105400"/>
          <p14:tracePt t="4982" x="3460750" y="5105400"/>
          <p14:tracePt t="4983" x="3441700" y="5111750"/>
          <p14:tracePt t="4984" x="3421063" y="5118100"/>
          <p14:tracePt t="4985" x="3402013" y="5118100"/>
          <p14:tracePt t="4986" x="3395663" y="5118100"/>
          <p14:tracePt t="4987" x="3376613" y="5124450"/>
          <p14:tracePt t="4988" x="3363913" y="5124450"/>
          <p14:tracePt t="4989" x="3344863" y="5124450"/>
          <p14:tracePt t="4990" x="3332163" y="5124450"/>
          <p14:tracePt t="4991" x="3319463" y="5130800"/>
          <p14:tracePt t="4992" x="3306763" y="5130800"/>
          <p14:tracePt t="4993" x="3294063" y="5130800"/>
          <p14:tracePt t="4994" x="3287713" y="5130800"/>
          <p14:tracePt t="4995" x="3275013" y="5137150"/>
          <p14:tracePt t="4996" x="3262313" y="5137150"/>
          <p14:tracePt t="4997" x="3249613" y="5137150"/>
          <p14:tracePt t="5123" x="3160713" y="5137150"/>
          <p14:tracePt t="5125" x="3167063" y="5137150"/>
          <p14:tracePt t="5128" x="3173413" y="5137150"/>
          <p14:tracePt t="5132" x="3173413" y="5130800"/>
          <p14:tracePt t="5133" x="3179763" y="5130800"/>
          <p14:tracePt t="5135" x="3186113" y="5130800"/>
          <p14:tracePt t="5140" x="3192463" y="5130800"/>
          <p14:tracePt t="5141" x="3192463" y="5124450"/>
          <p14:tracePt t="5142" x="3198813" y="5124450"/>
          <p14:tracePt t="5144" x="3205163" y="5124450"/>
          <p14:tracePt t="5149" x="3217863" y="5124450"/>
          <p14:tracePt t="5150" x="3224213" y="5118100"/>
          <p14:tracePt t="5152" x="3230563" y="5118100"/>
          <p14:tracePt t="5154" x="3236913" y="5118100"/>
          <p14:tracePt t="5157" x="3243263" y="5118100"/>
          <p14:tracePt t="5157" x="3249613" y="5118100"/>
          <p14:tracePt t="5158" x="3255963" y="5118100"/>
          <p14:tracePt t="5160" x="3262313" y="5118100"/>
          <p14:tracePt t="5162" x="3268663" y="5118100"/>
          <p14:tracePt t="5163" x="3275013" y="5111750"/>
          <p14:tracePt t="5165" x="3281363" y="5111750"/>
          <p14:tracePt t="5166" x="3287713" y="5111750"/>
          <p14:tracePt t="5167" x="3294063" y="5111750"/>
          <p14:tracePt t="5169" x="3300413" y="5111750"/>
          <p14:tracePt t="5170" x="3306763" y="5111750"/>
          <p14:tracePt t="5171" x="3313113" y="5111750"/>
          <p14:tracePt t="5172" x="3319463" y="5111750"/>
          <p14:tracePt t="5173" x="3325813" y="5111750"/>
          <p14:tracePt t="5174" x="3332163" y="5111750"/>
          <p14:tracePt t="5176" x="3338513" y="5111750"/>
          <p14:tracePt t="5177" x="3344863" y="5105400"/>
          <p14:tracePt t="5178" x="3351213" y="5105400"/>
          <p14:tracePt t="5179" x="3357563" y="5105400"/>
          <p14:tracePt t="5182" x="3363913" y="5105400"/>
          <p14:tracePt t="5182" x="3370263" y="5105400"/>
          <p14:tracePt t="5183" x="3376613" y="5105400"/>
          <p14:tracePt t="5184" x="3382963" y="5105400"/>
          <p14:tracePt t="5185" x="3389313" y="5105400"/>
          <p14:tracePt t="5186" x="3395663" y="5105400"/>
          <p14:tracePt t="5187" x="3402013" y="5105400"/>
          <p14:tracePt t="5188" x="3408363" y="5105400"/>
          <p14:tracePt t="5190" x="3414713" y="5105400"/>
          <p14:tracePt t="5190" x="3421063" y="5105400"/>
          <p14:tracePt t="5191" x="3427413" y="5105400"/>
          <p14:tracePt t="5193" x="3435350" y="5105400"/>
          <p14:tracePt t="5194" x="3441700" y="5105400"/>
          <p14:tracePt t="5196" x="3448050" y="5105400"/>
          <p14:tracePt t="5198" x="3460750" y="5105400"/>
          <p14:tracePt t="5199" x="3467100" y="5105400"/>
          <p14:tracePt t="5201" x="3473450" y="5105400"/>
          <p14:tracePt t="5202" x="3479800" y="5105400"/>
          <p14:tracePt t="5204" x="3486150" y="5105400"/>
          <p14:tracePt t="5205" x="3492500" y="5105400"/>
          <p14:tracePt t="5207" x="3498850" y="5105400"/>
          <p14:tracePt t="5208" x="3505200" y="5105400"/>
          <p14:tracePt t="5210" x="3511550" y="5105400"/>
          <p14:tracePt t="5212" x="3517900" y="5105400"/>
          <p14:tracePt t="5213" x="3524250" y="5105400"/>
          <p14:tracePt t="5216" x="3530600" y="5105400"/>
          <p14:tracePt t="5218" x="3536950" y="5105400"/>
          <p14:tracePt t="5220" x="3543300" y="5105400"/>
          <p14:tracePt t="5223" x="3549650" y="5105400"/>
          <p14:tracePt t="5229" x="3556000" y="5105400"/>
          <p14:tracePt t="5291" x="3562350" y="5105400"/>
          <p14:tracePt t="5303" x="3562350" y="5099050"/>
          <p14:tracePt t="6176" x="3556000" y="5099050"/>
          <p14:tracePt t="6180" x="3549650" y="5099050"/>
          <p14:tracePt t="6182" x="3549650" y="5105400"/>
          <p14:tracePt t="6185" x="3543300" y="5111750"/>
          <p14:tracePt t="6189" x="3536950" y="5111750"/>
          <p14:tracePt t="6197" x="3511550" y="5124450"/>
          <p14:tracePt t="6199" x="3505200" y="5124450"/>
          <p14:tracePt t="6201" x="3498850" y="5130800"/>
          <p14:tracePt t="6202" x="3492500" y="5130800"/>
          <p14:tracePt t="6205" x="3486150" y="5137150"/>
          <p14:tracePt t="6206" x="3479800" y="5137150"/>
          <p14:tracePt t="6208" x="3473450" y="5137150"/>
          <p14:tracePt t="6209" x="3467100" y="5137150"/>
          <p14:tracePt t="6210" x="3460750" y="5137150"/>
          <p14:tracePt t="6213" x="3454400" y="5137150"/>
          <p14:tracePt t="6214" x="3448050" y="5137150"/>
          <p14:tracePt t="6215" x="3441700" y="5137150"/>
          <p14:tracePt t="6216" x="3435350" y="5137150"/>
          <p14:tracePt t="6218" x="3427413" y="5137150"/>
          <p14:tracePt t="6219" x="3421063" y="5137150"/>
          <p14:tracePt t="6222" x="3414713" y="5137150"/>
          <p14:tracePt t="6222" x="3408363" y="5137150"/>
          <p14:tracePt t="6242" x="3294063" y="5137150"/>
          <p14:tracePt t="6242" x="3287713" y="5137150"/>
          <p14:tracePt t="6243" x="3281363" y="5137150"/>
          <p14:tracePt t="6244" x="3268663" y="5137150"/>
          <p14:tracePt t="6245" x="3262313" y="5137150"/>
          <p14:tracePt t="6246" x="3255963" y="5137150"/>
          <p14:tracePt t="6247" x="3243263" y="5130800"/>
          <p14:tracePt t="6249" x="3230563" y="5130800"/>
          <p14:tracePt t="6250" x="3224213" y="5130800"/>
          <p14:tracePt t="6251" x="3217863" y="5130800"/>
          <p14:tracePt t="6252" x="3205163" y="5124450"/>
          <p14:tracePt t="6253" x="3192463" y="5124450"/>
          <p14:tracePt t="6255" x="3186113" y="5124450"/>
          <p14:tracePt t="6255" x="3179763" y="5118100"/>
          <p14:tracePt t="6256" x="3173413" y="5118100"/>
          <p14:tracePt t="6257" x="3160713" y="5118100"/>
          <p14:tracePt t="6258" x="3148013" y="5111750"/>
          <p14:tracePt t="6259" x="3141663" y="5111750"/>
          <p14:tracePt t="6260" x="3128963" y="5105400"/>
          <p14:tracePt t="6261" x="3122613" y="5105400"/>
          <p14:tracePt t="6263" x="3116263" y="5105400"/>
          <p14:tracePt t="6263" x="3103563" y="5099050"/>
          <p14:tracePt t="6264" x="3090863" y="5099050"/>
          <p14:tracePt t="6265" x="3078163" y="5092700"/>
          <p14:tracePt t="6266" x="3065463" y="5092700"/>
          <p14:tracePt t="6267" x="3059113" y="5092700"/>
          <p14:tracePt t="6268" x="3052763" y="5092700"/>
          <p14:tracePt t="6269" x="3040063" y="5086350"/>
          <p14:tracePt t="6270" x="3033713" y="5086350"/>
          <p14:tracePt t="6271" x="3014663" y="5086350"/>
          <p14:tracePt t="6272" x="3008313" y="5080000"/>
          <p14:tracePt t="6273" x="2989263" y="5080000"/>
          <p14:tracePt t="6274" x="2982913" y="5073650"/>
          <p14:tracePt t="6275" x="2976563" y="5073650"/>
          <p14:tracePt t="6276" x="2955925" y="5067300"/>
          <p14:tracePt t="6277" x="2949575" y="5067300"/>
          <p14:tracePt t="6278" x="2936875" y="5067300"/>
          <p14:tracePt t="6280" x="2924175" y="5060950"/>
          <p14:tracePt t="6280" x="2911475" y="5060950"/>
          <p14:tracePt t="6281" x="2898775" y="5060950"/>
          <p14:tracePt t="6282" x="2892425" y="5054600"/>
          <p14:tracePt t="6283" x="2879725" y="5054600"/>
          <p14:tracePt t="6284" x="2867025" y="5054600"/>
          <p14:tracePt t="6285" x="2854325" y="5048250"/>
          <p14:tracePt t="6286" x="2841625" y="5048250"/>
          <p14:tracePt t="6288" x="2828925" y="5041900"/>
          <p14:tracePt t="6288" x="2822575" y="5035550"/>
          <p14:tracePt t="6289" x="2809875" y="5035550"/>
          <p14:tracePt t="6290" x="2797175" y="5035550"/>
          <p14:tracePt t="6291" x="2790825" y="5029200"/>
          <p14:tracePt t="6292" x="2778125" y="5029200"/>
          <p14:tracePt t="6293" x="2771775" y="5022850"/>
          <p14:tracePt t="6294" x="2759075" y="5022850"/>
          <p14:tracePt t="6295" x="2746375" y="5016500"/>
          <p14:tracePt t="6296" x="2740025" y="5016500"/>
          <p14:tracePt t="6297" x="2733675" y="5010150"/>
          <p14:tracePt t="6298" x="2720975" y="5010150"/>
          <p14:tracePt t="6299" x="2708275" y="5003800"/>
          <p14:tracePt t="6300" x="2701925" y="4997450"/>
          <p14:tracePt t="6301" x="2689225" y="4997450"/>
          <p14:tracePt t="6302" x="2682875" y="4997450"/>
          <p14:tracePt t="6303" x="2676525" y="4991100"/>
          <p14:tracePt t="6305" x="2663825" y="4991100"/>
          <p14:tracePt t="6305" x="2657475" y="4984750"/>
          <p14:tracePt t="6306" x="2651125" y="4984750"/>
          <p14:tracePt t="6307" x="2638425" y="4984750"/>
          <p14:tracePt t="6308" x="2632075" y="4978400"/>
          <p14:tracePt t="6309" x="2625725" y="4978400"/>
          <p14:tracePt t="6310" x="2619375" y="4972050"/>
          <p14:tracePt t="6311" x="2613025" y="4972050"/>
          <p14:tracePt t="6313" x="2606675" y="4965700"/>
          <p14:tracePt t="6313" x="2600325" y="4965700"/>
          <p14:tracePt t="6314" x="2593975" y="4959350"/>
          <p14:tracePt t="6315" x="2581275" y="4959350"/>
          <p14:tracePt t="6317" x="2574925" y="4953000"/>
          <p14:tracePt t="6318" x="2568575" y="4953000"/>
          <p14:tracePt t="6319" x="2562225" y="4946650"/>
          <p14:tracePt t="6320" x="2555875" y="4946650"/>
          <p14:tracePt t="6321" x="2549525" y="4940300"/>
          <p14:tracePt t="6322" x="2543175" y="4940300"/>
          <p14:tracePt t="6324" x="2536825" y="4933950"/>
          <p14:tracePt t="6325" x="2530475" y="4933950"/>
          <p14:tracePt t="6326" x="2524125" y="4926013"/>
          <p14:tracePt t="6328" x="2517775" y="4926013"/>
          <p14:tracePt t="6330" x="2509838" y="4919663"/>
          <p14:tracePt t="6330" x="2503488" y="4919663"/>
          <p14:tracePt t="6331" x="2503488" y="4913313"/>
          <p14:tracePt t="6332" x="2497138" y="4913313"/>
          <p14:tracePt t="6333" x="2490788" y="4906963"/>
          <p14:tracePt t="6334" x="2484438" y="4906963"/>
          <p14:tracePt t="6335" x="2478088" y="4900613"/>
          <p14:tracePt t="6336" x="2471738" y="4900613"/>
          <p14:tracePt t="6339" x="2465388" y="4900613"/>
          <p14:tracePt t="6340" x="2459038" y="4894263"/>
          <p14:tracePt t="6341" x="2452688" y="4894263"/>
          <p14:tracePt t="6342" x="2446338" y="4887913"/>
          <p14:tracePt t="6343" x="2439988" y="4887913"/>
          <p14:tracePt t="6344" x="2439988" y="4881563"/>
          <p14:tracePt t="6346" x="2427288" y="4875213"/>
          <p14:tracePt t="6347" x="2420938" y="4875213"/>
          <p14:tracePt t="6348" x="2414588" y="4868863"/>
          <p14:tracePt t="6349" x="2408238" y="4868863"/>
          <p14:tracePt t="6350" x="2408238" y="4862513"/>
          <p14:tracePt t="6352" x="2401888" y="4862513"/>
          <p14:tracePt t="6353" x="2395538" y="4856163"/>
          <p14:tracePt t="6355" x="2389188" y="4849813"/>
          <p14:tracePt t="6355" x="2382838" y="4849813"/>
          <p14:tracePt t="6356" x="2376488" y="4843463"/>
          <p14:tracePt t="6358" x="2370138" y="4837113"/>
          <p14:tracePt t="6359" x="2363788" y="4837113"/>
          <p14:tracePt t="6360" x="2363788" y="4830763"/>
          <p14:tracePt t="6361" x="2357438" y="4830763"/>
          <p14:tracePt t="6363" x="2351088" y="4824413"/>
          <p14:tracePt t="6363" x="2344738" y="4818063"/>
          <p14:tracePt t="6365" x="2338388" y="4811713"/>
          <p14:tracePt t="6366" x="2332038" y="4811713"/>
          <p14:tracePt t="6367" x="2332038" y="4805363"/>
          <p14:tracePt t="6368" x="2325688" y="4799013"/>
          <p14:tracePt t="6372" x="2312988" y="4792663"/>
          <p14:tracePt t="6373" x="2306638" y="4786313"/>
          <p14:tracePt t="6375" x="2300288" y="4779963"/>
          <p14:tracePt t="6376" x="2293938" y="4779963"/>
          <p14:tracePt t="6377" x="2293938" y="4773613"/>
          <p14:tracePt t="6378" x="2287588" y="4773613"/>
          <p14:tracePt t="6380" x="2287588" y="4767263"/>
          <p14:tracePt t="6380" x="2281238" y="4767263"/>
          <p14:tracePt t="6381" x="2274888" y="4760913"/>
          <p14:tracePt t="6383" x="2274888" y="4754563"/>
          <p14:tracePt t="6384" x="2268538" y="4754563"/>
          <p14:tracePt t="6385" x="2268538" y="4748213"/>
          <p14:tracePt t="6386" x="2262188" y="4748213"/>
          <p14:tracePt t="6388" x="2255838" y="4741863"/>
          <p14:tracePt t="6389" x="2255838" y="4735513"/>
          <p14:tracePt t="6390" x="2249488" y="4735513"/>
          <p14:tracePt t="6391" x="2249488" y="4729163"/>
          <p14:tracePt t="6392" x="2243138" y="4729163"/>
          <p14:tracePt t="6394" x="2236788" y="4722813"/>
          <p14:tracePt t="6396" x="2230438" y="4716463"/>
          <p14:tracePt t="6398" x="2230438" y="4710113"/>
          <p14:tracePt t="6400" x="2224088" y="4703763"/>
          <p14:tracePt t="6402" x="2217738" y="4703763"/>
          <p14:tracePt t="6403" x="2217738" y="4697413"/>
          <p14:tracePt t="6404" x="2211388" y="4697413"/>
          <p14:tracePt t="6405" x="2211388" y="4691063"/>
          <p14:tracePt t="6407" x="2211388" y="4684713"/>
          <p14:tracePt t="6408" x="2205038" y="4684713"/>
          <p14:tracePt t="6410" x="2198688" y="4678363"/>
          <p14:tracePt t="6413" x="2198688" y="4672013"/>
          <p14:tracePt t="6413" x="2192338" y="4672013"/>
          <p14:tracePt t="6414" x="2192338" y="4665663"/>
          <p14:tracePt t="6416" x="2185988" y="4659313"/>
          <p14:tracePt t="6418" x="2179638" y="4652963"/>
          <p14:tracePt t="6421" x="2173288" y="4646613"/>
          <p14:tracePt t="6422" x="2173288" y="4640263"/>
          <p14:tracePt t="6423" x="2166938" y="4640263"/>
          <p14:tracePt t="6425" x="2166938" y="4633913"/>
          <p14:tracePt t="6426" x="2160588" y="4633913"/>
          <p14:tracePt t="6427" x="2160588" y="4627563"/>
          <p14:tracePt t="6428" x="2154238" y="4621213"/>
          <p14:tracePt t="6430" x="2147888" y="4614863"/>
          <p14:tracePt t="6432" x="2141538" y="4608513"/>
          <p14:tracePt t="6434" x="2135188" y="4608513"/>
          <p14:tracePt t="6435" x="2135188" y="4602163"/>
          <p14:tracePt t="6436" x="2128838" y="4595813"/>
          <p14:tracePt t="6438" x="2122488" y="4589463"/>
          <p14:tracePt t="6439" x="2122488" y="4583113"/>
          <p14:tracePt t="6440" x="2116138" y="4583113"/>
          <p14:tracePt t="6442" x="2116138" y="4576763"/>
          <p14:tracePt t="6443" x="2109788" y="4576763"/>
          <p14:tracePt t="6444" x="2109788" y="4570413"/>
          <p14:tracePt t="6447" x="2103438" y="4564063"/>
          <p14:tracePt t="6447" x="2097088" y="4557713"/>
          <p14:tracePt t="6449" x="2090738" y="4551363"/>
          <p14:tracePt t="6451" x="2084388" y="4545013"/>
          <p14:tracePt t="6453" x="2078038" y="4538663"/>
          <p14:tracePt t="6455" x="2071688" y="4532313"/>
          <p14:tracePt t="6457" x="2065338" y="4525963"/>
          <p14:tracePt t="6459" x="2058988" y="4519613"/>
          <p14:tracePt t="6461" x="2058988" y="4513263"/>
          <p14:tracePt t="6463" x="2051050" y="4506913"/>
          <p14:tracePt t="6464" x="2044700" y="4506913"/>
          <p14:tracePt t="6465" x="2044700" y="4498975"/>
          <p14:tracePt t="6466" x="2038350" y="4492625"/>
          <p14:tracePt t="6468" x="2038350" y="4486275"/>
          <p14:tracePt t="6469" x="2032000" y="4486275"/>
          <p14:tracePt t="6471" x="2032000" y="4479925"/>
          <p14:tracePt t="6471" x="2025650" y="4479925"/>
          <p14:tracePt t="6472" x="2025650" y="4473575"/>
          <p14:tracePt t="6473" x="2019300" y="4473575"/>
          <p14:tracePt t="6474" x="2019300" y="4467225"/>
          <p14:tracePt t="6476" x="2019300" y="4460875"/>
          <p14:tracePt t="6477" x="2012950" y="4454525"/>
          <p14:tracePt t="6479" x="2006600" y="4454525"/>
          <p14:tracePt t="6480" x="2006600" y="4448175"/>
          <p14:tracePt t="6482" x="2000250" y="4441825"/>
          <p14:tracePt t="6484" x="2000250" y="4435475"/>
          <p14:tracePt t="6485" x="1993900" y="4435475"/>
          <p14:tracePt t="6486" x="1993900" y="4429125"/>
          <p14:tracePt t="6488" x="1987550" y="4422775"/>
          <p14:tracePt t="6489" x="1987550" y="4416425"/>
          <p14:tracePt t="6490" x="1981200" y="4410075"/>
          <p14:tracePt t="6491" x="1974850" y="4410075"/>
          <p14:tracePt t="6492" x="1974850" y="4403725"/>
          <p14:tracePt t="6493" x="1968500" y="4403725"/>
          <p14:tracePt t="6494" x="1968500" y="4397375"/>
          <p14:tracePt t="6496" x="1962150" y="4391025"/>
          <p14:tracePt t="6497" x="1962150" y="4384675"/>
          <p14:tracePt t="6498" x="1955800" y="4378325"/>
          <p14:tracePt t="6499" x="1949450" y="4371975"/>
          <p14:tracePt t="6501" x="1943100" y="4365625"/>
          <p14:tracePt t="6503" x="1936750" y="4359275"/>
          <p14:tracePt t="6504" x="1930400" y="4352925"/>
          <p14:tracePt t="6506" x="1930400" y="4346575"/>
          <p14:tracePt t="6506" x="1924050" y="4340225"/>
          <p14:tracePt t="6508" x="1917700" y="4333875"/>
          <p14:tracePt t="6509" x="1911350" y="4327525"/>
          <p14:tracePt t="6510" x="1911350" y="4321175"/>
          <p14:tracePt t="6511" x="1905000" y="4314825"/>
          <p14:tracePt t="6513" x="1898650" y="4308475"/>
          <p14:tracePt t="6513" x="1898650" y="4302125"/>
          <p14:tracePt t="6514" x="1892300" y="4302125"/>
          <p14:tracePt t="6515" x="1885950" y="4295775"/>
          <p14:tracePt t="6516" x="1885950" y="4289425"/>
          <p14:tracePt t="6517" x="1873250" y="4283075"/>
          <p14:tracePt t="6518" x="1873250" y="4276725"/>
          <p14:tracePt t="6519" x="1866900" y="4270375"/>
          <p14:tracePt t="6521" x="1860550" y="4257675"/>
          <p14:tracePt t="6522" x="1854200" y="4251325"/>
          <p14:tracePt t="6524" x="1847850" y="4244975"/>
          <p14:tracePt t="6525" x="1841500" y="4238625"/>
          <p14:tracePt t="6526" x="1835150" y="4232275"/>
          <p14:tracePt t="6527" x="1828800" y="4225925"/>
          <p14:tracePt t="6528" x="1828800" y="4219575"/>
          <p14:tracePt t="6529" x="1822450" y="4213225"/>
          <p14:tracePt t="6530" x="1822450" y="4206875"/>
          <p14:tracePt t="6531" x="1809750" y="4200525"/>
          <p14:tracePt t="6532" x="1803400" y="4194175"/>
          <p14:tracePt t="6533" x="1803400" y="4187825"/>
          <p14:tracePt t="6534" x="1797050" y="4181475"/>
          <p14:tracePt t="6535" x="1790700" y="4181475"/>
          <p14:tracePt t="6536" x="1790700" y="4175125"/>
          <p14:tracePt t="6538" x="1784350" y="4168775"/>
          <p14:tracePt t="6538" x="1778000" y="4162425"/>
          <p14:tracePt t="6539" x="1771650" y="4156075"/>
          <p14:tracePt t="6540" x="1765300" y="4143375"/>
          <p14:tracePt t="6541" x="1765300" y="4137025"/>
          <p14:tracePt t="6542" x="1758950" y="4137025"/>
          <p14:tracePt t="6543" x="1752600" y="4130675"/>
          <p14:tracePt t="6544" x="1746250" y="4124325"/>
          <p14:tracePt t="6546" x="1739900" y="4117975"/>
          <p14:tracePt t="6546" x="1739900" y="4111625"/>
          <p14:tracePt t="6547" x="1727200" y="4105275"/>
          <p14:tracePt t="6548" x="1720850" y="4098925"/>
          <p14:tracePt t="6549" x="1720850" y="4092575"/>
          <p14:tracePt t="6550" x="1714500" y="4086225"/>
          <p14:tracePt t="6551" x="1708150" y="4073525"/>
          <p14:tracePt t="6552" x="1701800" y="4065588"/>
          <p14:tracePt t="6554" x="1689100" y="4052888"/>
          <p14:tracePt t="6555" x="1682750" y="4046538"/>
          <p14:tracePt t="6556" x="1682750" y="4040188"/>
          <p14:tracePt t="6557" x="1676400" y="4033838"/>
          <p14:tracePt t="6558" x="1670050" y="4027488"/>
          <p14:tracePt t="6559" x="1663700" y="4021138"/>
          <p14:tracePt t="6560" x="1657350" y="4008438"/>
          <p14:tracePt t="6561" x="1651000" y="4002088"/>
          <p14:tracePt t="6563" x="1644650" y="3995738"/>
          <p14:tracePt t="6563" x="1644650" y="3989388"/>
          <p14:tracePt t="6565" x="1638300" y="3976688"/>
          <p14:tracePt t="6565" x="1631950" y="3970338"/>
          <p14:tracePt t="6566" x="1625600" y="3957638"/>
          <p14:tracePt t="6567" x="1619250" y="3951288"/>
          <p14:tracePt t="6568" x="1612900" y="3944938"/>
          <p14:tracePt t="6569" x="1606550" y="3938588"/>
          <p14:tracePt t="6571" x="1606550" y="3932238"/>
          <p14:tracePt t="6571" x="1598613" y="3919538"/>
          <p14:tracePt t="6572" x="1592263" y="3913188"/>
          <p14:tracePt t="6573" x="1585913" y="3900488"/>
          <p14:tracePt t="6574" x="1579563" y="3887788"/>
          <p14:tracePt t="6575" x="1573213" y="3881438"/>
          <p14:tracePt t="6576" x="1566863" y="3875088"/>
          <p14:tracePt t="6577" x="1560513" y="3868738"/>
          <p14:tracePt t="6579" x="1554163" y="3843338"/>
          <p14:tracePt t="6580" x="1541463" y="3836988"/>
          <p14:tracePt t="6581" x="1541463" y="3830638"/>
          <p14:tracePt t="6582" x="1535113" y="3817938"/>
          <p14:tracePt t="6583" x="1528763" y="3811588"/>
          <p14:tracePt t="6584" x="1528763" y="3798888"/>
          <p14:tracePt t="6585" x="1522413" y="3792538"/>
          <p14:tracePt t="6586" x="1516063" y="3779838"/>
          <p14:tracePt t="6588" x="1509713" y="3767138"/>
          <p14:tracePt t="6588" x="1503363" y="3760788"/>
          <p14:tracePt t="6590" x="1497013" y="3754438"/>
          <p14:tracePt t="6590" x="1497013" y="3741738"/>
          <p14:tracePt t="6591" x="1490663" y="3729038"/>
          <p14:tracePt t="6592" x="1484313" y="3722688"/>
          <p14:tracePt t="6593" x="1477963" y="3709988"/>
          <p14:tracePt t="6594" x="1471613" y="3697288"/>
          <p14:tracePt t="6596" x="1471613" y="3690938"/>
          <p14:tracePt t="6596" x="1465263" y="3684588"/>
          <p14:tracePt t="6597" x="1458913" y="3665538"/>
          <p14:tracePt t="6598" x="1458913" y="3659188"/>
          <p14:tracePt t="6599" x="1452563" y="3646488"/>
          <p14:tracePt t="6600" x="1446213" y="3632200"/>
          <p14:tracePt t="6601" x="1439863" y="3619500"/>
          <p14:tracePt t="6602" x="1439863" y="3606800"/>
          <p14:tracePt t="6604" x="1433513" y="3600450"/>
          <p14:tracePt t="6604" x="1433513" y="3587750"/>
          <p14:tracePt t="6605" x="1427163" y="3575050"/>
          <p14:tracePt t="6606" x="1420813" y="3568700"/>
          <p14:tracePt t="6607" x="1420813" y="3556000"/>
          <p14:tracePt t="6608" x="1414463" y="3543300"/>
          <p14:tracePt t="6609" x="1408113" y="3530600"/>
          <p14:tracePt t="6610" x="1408113" y="3524250"/>
          <p14:tracePt t="6611" x="1401763" y="3511550"/>
          <p14:tracePt t="6612" x="1401763" y="3498850"/>
          <p14:tracePt t="6613" x="1395413" y="3486150"/>
          <p14:tracePt t="6614" x="1395413" y="3479800"/>
          <p14:tracePt t="6615" x="1389063" y="3460750"/>
          <p14:tracePt t="6616" x="1389063" y="3454400"/>
          <p14:tracePt t="6617" x="1382713" y="3448050"/>
          <p14:tracePt t="6618" x="1376363" y="3429000"/>
          <p14:tracePt t="6619" x="1376363" y="3422650"/>
          <p14:tracePt t="6621" x="1376363" y="3409950"/>
          <p14:tracePt t="6621" x="1370013" y="3403600"/>
          <p14:tracePt t="6622" x="1370013" y="3384550"/>
          <p14:tracePt t="6623" x="1370013" y="3378200"/>
          <p14:tracePt t="6624" x="1370013" y="3371850"/>
          <p14:tracePt t="6625" x="1363663" y="3359150"/>
          <p14:tracePt t="6626" x="1363663" y="3346450"/>
          <p14:tracePt t="6627" x="1363663" y="3333750"/>
          <p14:tracePt t="6629" x="1357313" y="3314700"/>
          <p14:tracePt t="6630" x="1357313" y="3308350"/>
          <p14:tracePt t="6631" x="1350963" y="3295650"/>
          <p14:tracePt t="6632" x="1344613" y="3289300"/>
          <p14:tracePt t="6633" x="1344613" y="3276600"/>
          <p14:tracePt t="6634" x="1344613" y="3263900"/>
          <p14:tracePt t="6635" x="1338263" y="3257550"/>
          <p14:tracePt t="6636" x="1338263" y="3251200"/>
          <p14:tracePt t="6638" x="1338263" y="3244850"/>
          <p14:tracePt t="6638" x="1338263" y="3232150"/>
          <p14:tracePt t="6639" x="1331913" y="3219450"/>
          <p14:tracePt t="6640" x="1331913" y="3211513"/>
          <p14:tracePt t="6641" x="1331913" y="3205163"/>
          <p14:tracePt t="6642" x="1325563" y="3192463"/>
          <p14:tracePt t="6643" x="1325563" y="3186113"/>
          <p14:tracePt t="6644" x="1325563" y="3179763"/>
          <p14:tracePt t="6646" x="1319213" y="3167063"/>
          <p14:tracePt t="6646" x="1319213" y="3160713"/>
          <p14:tracePt t="6647" x="1319213" y="3148013"/>
          <p14:tracePt t="6648" x="1312863" y="3141663"/>
          <p14:tracePt t="6649" x="1312863" y="3135313"/>
          <p14:tracePt t="6650" x="1306513" y="3122613"/>
          <p14:tracePt t="6651" x="1306513" y="3116263"/>
          <p14:tracePt t="6652" x="1306513" y="3109913"/>
          <p14:tracePt t="6654" x="1306513" y="3103563"/>
          <p14:tracePt t="6654" x="1300163" y="3090863"/>
          <p14:tracePt t="6655" x="1300163" y="3084513"/>
          <p14:tracePt t="6656" x="1300163" y="3071813"/>
          <p14:tracePt t="6657" x="1300163" y="3065463"/>
          <p14:tracePt t="6658" x="1293813" y="3059113"/>
          <p14:tracePt t="6659" x="1293813" y="3052763"/>
          <p14:tracePt t="6660" x="1293813" y="3046413"/>
          <p14:tracePt t="6661" x="1293813" y="3040063"/>
          <p14:tracePt t="6663" x="1287463" y="3027363"/>
          <p14:tracePt t="6663" x="1287463" y="3021013"/>
          <p14:tracePt t="6665" x="1287463" y="3008313"/>
          <p14:tracePt t="6666" x="1287463" y="3001963"/>
          <p14:tracePt t="6667" x="1287463" y="2995613"/>
          <p14:tracePt t="6668" x="1281113" y="2989263"/>
          <p14:tracePt t="6669" x="1281113" y="2982913"/>
          <p14:tracePt t="6671" x="1281113" y="2976563"/>
          <p14:tracePt t="6671" x="1281113" y="2963863"/>
          <p14:tracePt t="6673" x="1281113" y="2951163"/>
          <p14:tracePt t="6674" x="1281113" y="2944813"/>
          <p14:tracePt t="6675" x="1274763" y="2938463"/>
          <p14:tracePt t="6676" x="1274763" y="2932113"/>
          <p14:tracePt t="6677" x="1274763" y="2925763"/>
          <p14:tracePt t="6679" x="1274763" y="2919413"/>
          <p14:tracePt t="6679" x="1274763" y="2913063"/>
          <p14:tracePt t="6680" x="1274763" y="2906713"/>
          <p14:tracePt t="6681" x="1274763" y="2900363"/>
          <p14:tracePt t="6682" x="1274763" y="2894013"/>
          <p14:tracePt t="6683" x="1274763" y="2887663"/>
          <p14:tracePt t="6684" x="1274763" y="2874963"/>
          <p14:tracePt t="6686" x="1274763" y="2868613"/>
          <p14:tracePt t="6687" x="1268413" y="2855913"/>
          <p14:tracePt t="6688" x="1268413" y="2849563"/>
          <p14:tracePt t="6689" x="1268413" y="2843213"/>
          <p14:tracePt t="6690" x="1268413" y="2836863"/>
          <p14:tracePt t="6691" x="1268413" y="2830513"/>
          <p14:tracePt t="6692" x="1268413" y="2824163"/>
          <p14:tracePt t="6693" x="1268413" y="2817813"/>
          <p14:tracePt t="6694" x="1268413" y="2811463"/>
          <p14:tracePt t="6696" x="1268413" y="2805113"/>
          <p14:tracePt t="6696" x="1268413" y="2792413"/>
          <p14:tracePt t="6697" x="1268413" y="2784475"/>
          <p14:tracePt t="6698" x="1268413" y="2778125"/>
          <p14:tracePt t="6699" x="1268413" y="2771775"/>
          <p14:tracePt t="6700" x="1268413" y="2765425"/>
          <p14:tracePt t="6701" x="1268413" y="2759075"/>
          <p14:tracePt t="6702" x="1268413" y="2752725"/>
          <p14:tracePt t="6704" x="1268413" y="2740025"/>
          <p14:tracePt t="6704" x="1268413" y="2733675"/>
          <p14:tracePt t="6705" x="1268413" y="2727325"/>
          <p14:tracePt t="6706" x="1268413" y="2720975"/>
          <p14:tracePt t="6707" x="1268413" y="2714625"/>
          <p14:tracePt t="6708" x="1268413" y="2701925"/>
          <p14:tracePt t="6710" x="1268413" y="2695575"/>
          <p14:tracePt t="6710" x="1268413" y="2689225"/>
          <p14:tracePt t="6711" x="1268413" y="2682875"/>
          <p14:tracePt t="6712" x="1268413" y="2676525"/>
          <p14:tracePt t="6713" x="1268413" y="2670175"/>
          <p14:tracePt t="6714" x="1274763" y="2657475"/>
          <p14:tracePt t="6715" x="1274763" y="2651125"/>
          <p14:tracePt t="6716" x="1274763" y="2644775"/>
          <p14:tracePt t="6717" x="1274763" y="2638425"/>
          <p14:tracePt t="6718" x="1274763" y="2632075"/>
          <p14:tracePt t="6721" x="1274763" y="2619375"/>
          <p14:tracePt t="6721" x="1281113" y="2619375"/>
          <p14:tracePt t="6722" x="1281113" y="2613025"/>
          <p14:tracePt t="6723" x="1281113" y="2606675"/>
          <p14:tracePt t="6724" x="1281113" y="2600325"/>
          <p14:tracePt t="6726" x="1287463" y="2593975"/>
          <p14:tracePt t="6727" x="1287463" y="2587625"/>
          <p14:tracePt t="6729" x="1287463" y="2581275"/>
          <p14:tracePt t="6730" x="1287463" y="2574925"/>
          <p14:tracePt t="6732" x="1287463" y="2568575"/>
          <p14:tracePt t="6733" x="1293813" y="2568575"/>
          <p14:tracePt t="6734" x="1293813" y="2562225"/>
          <p14:tracePt t="6735" x="1293813" y="2555875"/>
          <p14:tracePt t="6737" x="1300163" y="2549525"/>
          <p14:tracePt t="6739" x="1300163" y="2543175"/>
          <p14:tracePt t="6740" x="1306513" y="2543175"/>
          <p14:tracePt t="6741" x="1306513" y="2536825"/>
          <p14:tracePt t="6742" x="1306513" y="2530475"/>
          <p14:tracePt t="6743" x="1312863" y="2530475"/>
          <p14:tracePt t="6744" x="1312863" y="2524125"/>
          <p14:tracePt t="6746" x="1312863" y="2517775"/>
          <p14:tracePt t="6747" x="1312863" y="2511425"/>
          <p14:tracePt t="6748" x="1319213" y="2511425"/>
          <p14:tracePt t="6749" x="1319213" y="2505075"/>
          <p14:tracePt t="6750" x="1319213" y="2498725"/>
          <p14:tracePt t="6751" x="1325563" y="2498725"/>
          <p14:tracePt t="6752" x="1325563" y="2492375"/>
          <p14:tracePt t="6754" x="1331913" y="2486025"/>
          <p14:tracePt t="6755" x="1331913" y="2479675"/>
          <p14:tracePt t="6756" x="1338263" y="2473325"/>
          <p14:tracePt t="6758" x="1338263" y="2466975"/>
          <p14:tracePt t="6760" x="1344613" y="2460625"/>
          <p14:tracePt t="6762" x="1350963" y="2447925"/>
          <p14:tracePt t="6764" x="1350963" y="2441575"/>
          <p14:tracePt t="6765" x="1357313" y="2435225"/>
          <p14:tracePt t="6767" x="1363663" y="2428875"/>
          <p14:tracePt t="6768" x="1363663" y="2422525"/>
          <p14:tracePt t="6770" x="1370013" y="2416175"/>
          <p14:tracePt t="6771" x="1370013" y="2409825"/>
          <p14:tracePt t="6772" x="1376363" y="2403475"/>
          <p14:tracePt t="6773" x="1376363" y="2397125"/>
          <p14:tracePt t="6774" x="1382713" y="2397125"/>
          <p14:tracePt t="6776" x="1389063" y="2390775"/>
          <p14:tracePt t="6777" x="1389063" y="2384425"/>
          <p14:tracePt t="6779" x="1395413" y="2378075"/>
          <p14:tracePt t="6780" x="1395413" y="2371725"/>
          <p14:tracePt t="6781" x="1401763" y="2371725"/>
          <p14:tracePt t="6782" x="1408113" y="2371725"/>
          <p14:tracePt t="6783" x="1408113" y="2359025"/>
          <p14:tracePt t="6784" x="1414463" y="2359025"/>
          <p14:tracePt t="6785" x="1414463" y="2351088"/>
          <p14:tracePt t="6787" x="1420813" y="2344738"/>
          <p14:tracePt t="6789" x="1427163" y="2338388"/>
          <p14:tracePt t="6790" x="1433513" y="2332038"/>
          <p14:tracePt t="6792" x="1439863" y="2332038"/>
          <p14:tracePt t="6793" x="1446213" y="2325688"/>
          <p14:tracePt t="6796" x="1452563" y="2319338"/>
          <p14:tracePt t="6797" x="1452563" y="2312988"/>
          <p14:tracePt t="6798" x="1458913" y="2312988"/>
          <p14:tracePt t="6799" x="1465263" y="2306638"/>
          <p14:tracePt t="6800" x="1471613" y="2300288"/>
          <p14:tracePt t="6802" x="1477963" y="2300288"/>
          <p14:tracePt t="6804" x="1477963" y="2293938"/>
          <p14:tracePt t="6804" x="1484313" y="2293938"/>
          <p14:tracePt t="6805" x="1490663" y="2287588"/>
          <p14:tracePt t="6807" x="1497013" y="2281238"/>
          <p14:tracePt t="6809" x="1503363" y="2274888"/>
          <p14:tracePt t="6810" x="1509713" y="2274888"/>
          <p14:tracePt t="6812" x="1516063" y="2268538"/>
          <p14:tracePt t="6813" x="1522413" y="2268538"/>
          <p14:tracePt t="6815" x="1522413" y="2262188"/>
          <p14:tracePt t="6816" x="1528763" y="2262188"/>
          <p14:tracePt t="6817" x="1535113" y="2255838"/>
          <p14:tracePt t="6819" x="1541463" y="2249488"/>
          <p14:tracePt t="6821" x="1547813" y="2249488"/>
          <p14:tracePt t="6823" x="1554163" y="2243138"/>
          <p14:tracePt t="6825" x="1560513" y="2236788"/>
          <p14:tracePt t="6827" x="1566863" y="2236788"/>
          <p14:tracePt t="6829" x="1566863" y="2230438"/>
          <p14:tracePt t="6830" x="1573213" y="2230438"/>
          <p14:tracePt t="6831" x="1573213" y="2224088"/>
          <p14:tracePt t="6832" x="1579563" y="2224088"/>
          <p14:tracePt t="6834" x="1585913" y="2224088"/>
          <p14:tracePt t="6837" x="1585913" y="2217738"/>
          <p14:tracePt t="6837" x="1592263" y="2217738"/>
          <p14:tracePt t="6838" x="1598613" y="2217738"/>
          <p14:tracePt t="6840" x="1606550" y="2211388"/>
          <p14:tracePt t="6842" x="1612900" y="2211388"/>
          <p14:tracePt t="6845" x="1619250" y="2205038"/>
          <p14:tracePt t="6848" x="1625600" y="2205038"/>
          <p14:tracePt t="6849" x="1625600" y="2198688"/>
          <p14:tracePt t="6850" x="1631950" y="2198688"/>
          <p14:tracePt t="6854" x="1638300" y="2192338"/>
          <p14:tracePt t="6855" x="1644650" y="2192338"/>
          <p14:tracePt t="6858" x="1651000" y="2192338"/>
          <p14:tracePt t="6859" x="1651000" y="2185988"/>
          <p14:tracePt t="6860" x="1657350" y="2185988"/>
          <p14:tracePt t="6862" x="1663700" y="2185988"/>
          <p14:tracePt t="6864" x="1663700" y="2179638"/>
          <p14:tracePt t="6865" x="1670050" y="2179638"/>
          <p14:tracePt t="6867" x="1676400" y="2179638"/>
          <p14:tracePt t="6868" x="1682750" y="2173288"/>
          <p14:tracePt t="6870" x="1689100" y="2173288"/>
          <p14:tracePt t="6873" x="1695450" y="2173288"/>
          <p14:tracePt t="6874" x="1701800" y="2166938"/>
          <p14:tracePt t="6875" x="1708150" y="2166938"/>
          <p14:tracePt t="6877" x="1714500" y="2166938"/>
          <p14:tracePt t="6879" x="1720850" y="2166938"/>
          <p14:tracePt t="6880" x="1727200" y="2166938"/>
          <p14:tracePt t="6883" x="1733550" y="2166938"/>
          <p14:tracePt t="6883" x="1739900" y="2166938"/>
          <p14:tracePt t="6884" x="1739900" y="2160588"/>
          <p14:tracePt t="6885" x="1746250" y="2160588"/>
          <p14:tracePt t="6888" x="1752600" y="2160588"/>
          <p14:tracePt t="6888" x="1758950" y="2160588"/>
          <p14:tracePt t="6889" x="1765300" y="2160588"/>
          <p14:tracePt t="6891" x="1771650" y="2160588"/>
          <p14:tracePt t="6892" x="1778000" y="2160588"/>
          <p14:tracePt t="6893" x="1778000" y="2154238"/>
          <p14:tracePt t="6895" x="1790700" y="2154238"/>
          <p14:tracePt t="6896" x="1797050" y="2154238"/>
          <p14:tracePt t="6897" x="1803400" y="2154238"/>
          <p14:tracePt t="6898" x="1809750" y="2154238"/>
          <p14:tracePt t="6900" x="1816100" y="2154238"/>
          <p14:tracePt t="6901" x="1822450" y="2154238"/>
          <p14:tracePt t="6904" x="1828800" y="2154238"/>
          <p14:tracePt t="6904" x="1835150" y="2154238"/>
          <p14:tracePt t="6905" x="1841500" y="2154238"/>
          <p14:tracePt t="6907" x="1847850" y="2154238"/>
          <p14:tracePt t="6908" x="1854200" y="2154238"/>
          <p14:tracePt t="6909" x="1860550" y="2154238"/>
          <p14:tracePt t="6912" x="1866900" y="2154238"/>
          <p14:tracePt t="6912" x="1873250" y="2154238"/>
          <p14:tracePt t="6914" x="1879600" y="2154238"/>
          <p14:tracePt t="6916" x="1885950" y="2154238"/>
          <p14:tracePt t="6918" x="1892300" y="2154238"/>
          <p14:tracePt t="6920" x="1898650" y="2154238"/>
          <p14:tracePt t="6922" x="1905000" y="2154238"/>
          <p14:tracePt t="6924" x="1911350" y="2154238"/>
          <p14:tracePt t="6927" x="1917700" y="2154238"/>
          <p14:tracePt t="6931" x="1924050" y="2154238"/>
          <p14:tracePt t="6935" x="1930400" y="2154238"/>
          <p14:tracePt t="6942" x="1936750" y="2154238"/>
          <p14:tracePt t="6948" x="1943100" y="2154238"/>
          <p14:tracePt t="6954" x="1949450" y="2154238"/>
          <p14:tracePt t="6958" x="1949450" y="2147888"/>
          <p14:tracePt t="6962" x="1955800" y="2147888"/>
          <p14:tracePt t="6965" x="1962150" y="2147888"/>
          <p14:tracePt t="6970" x="1968500" y="2147888"/>
          <p14:tracePt t="6973" x="1968500" y="2141538"/>
          <p14:tracePt t="6976" x="1974850" y="2141538"/>
          <p14:tracePt t="6980" x="1981200" y="2141538"/>
          <p14:tracePt t="6983" x="1987550" y="2141538"/>
          <p14:tracePt t="6988" x="1993900" y="2141538"/>
          <p14:tracePt t="6992" x="2000250" y="2141538"/>
          <p14:tracePt t="6996" x="2006600" y="2141538"/>
          <p14:tracePt t="7001" x="2006600" y="2135188"/>
          <p14:tracePt t="7001" x="2012950" y="2135188"/>
          <p14:tracePt t="7006" x="2019300" y="2135188"/>
          <p14:tracePt t="7010" x="2025650" y="2135188"/>
          <p14:tracePt t="7017" x="2025650" y="2128838"/>
          <p14:tracePt t="7018" x="2032000" y="2128838"/>
          <p14:tracePt t="7024" x="2038350" y="2128838"/>
          <p14:tracePt t="7028" x="2038350" y="2122488"/>
          <p14:tracePt t="7029" x="2044700" y="2122488"/>
          <p14:tracePt t="7043" x="2051050" y="2122488"/>
          <p14:tracePt t="7048" x="2051050" y="2116138"/>
          <p14:tracePt t="7054" x="2058988" y="2116138"/>
          <p14:tracePt t="7274" x="2065338" y="2116138"/>
          <p14:tracePt t="7275" x="2065338" y="2109788"/>
          <p14:tracePt t="7279" x="2071688" y="2109788"/>
          <p14:tracePt t="7282" x="2078038" y="2109788"/>
          <p14:tracePt t="7283" x="2078038" y="2103438"/>
          <p14:tracePt t="7287" x="2090738" y="2103438"/>
          <p14:tracePt t="7287" x="2097088" y="2103438"/>
          <p14:tracePt t="7288" x="2103438" y="2097088"/>
          <p14:tracePt t="7290" x="2109788" y="2097088"/>
          <p14:tracePt t="7291" x="2116138" y="2097088"/>
          <p14:tracePt t="7292" x="2122488" y="2090738"/>
          <p14:tracePt t="7293" x="2128838" y="2090738"/>
          <p14:tracePt t="7295" x="2135188" y="2090738"/>
          <p14:tracePt t="7295" x="2141538" y="2084388"/>
          <p14:tracePt t="7297" x="2154238" y="2084388"/>
          <p14:tracePt t="7298" x="2160588" y="2078038"/>
          <p14:tracePt t="7299" x="2166938" y="2078038"/>
          <p14:tracePt t="7300" x="2173288" y="2078038"/>
          <p14:tracePt t="7303" x="2179638" y="2071688"/>
          <p14:tracePt t="7303" x="2185988" y="2071688"/>
          <p14:tracePt t="7304" x="2198688" y="2071688"/>
          <p14:tracePt t="7305" x="2205038" y="2071688"/>
          <p14:tracePt t="7306" x="2211388" y="2071688"/>
          <p14:tracePt t="7307" x="2217738" y="2065338"/>
          <p14:tracePt t="7308" x="2224088" y="2065338"/>
          <p14:tracePt t="7309" x="2236788" y="2065338"/>
          <p14:tracePt t="7311" x="2249488" y="2058988"/>
          <p14:tracePt t="7312" x="2255838" y="2052638"/>
          <p14:tracePt t="7313" x="2268538" y="2052638"/>
          <p14:tracePt t="7314" x="2274888" y="2052638"/>
          <p14:tracePt t="7315" x="2281238" y="2052638"/>
          <p14:tracePt t="7316" x="2293938" y="2046288"/>
          <p14:tracePt t="7318" x="2300288" y="2046288"/>
          <p14:tracePt t="7318" x="2312988" y="2039938"/>
          <p14:tracePt t="7320" x="2319338" y="2039938"/>
          <p14:tracePt t="7320" x="2332038" y="2039938"/>
          <p14:tracePt t="7321" x="2338388" y="2039938"/>
          <p14:tracePt t="7322" x="2351088" y="2033588"/>
          <p14:tracePt t="7323" x="2363788" y="2033588"/>
          <p14:tracePt t="7324" x="2376488" y="2033588"/>
          <p14:tracePt t="7325" x="2389188" y="2027238"/>
          <p14:tracePt t="7326" x="2401888" y="2027238"/>
          <p14:tracePt t="7328" x="2414588" y="2020888"/>
          <p14:tracePt t="7328" x="2420938" y="2020888"/>
          <p14:tracePt t="7329" x="2439988" y="2014538"/>
          <p14:tracePt t="7330" x="2452688" y="2014538"/>
          <p14:tracePt t="7331" x="2471738" y="2014538"/>
          <p14:tracePt t="7332" x="2484438" y="2008188"/>
          <p14:tracePt t="7334" x="2503488" y="2008188"/>
          <p14:tracePt t="7334" x="2524125" y="2008188"/>
          <p14:tracePt t="7337" x="2549525" y="1995488"/>
          <p14:tracePt t="7337" x="2568575" y="1995488"/>
          <p14:tracePt t="7338" x="2587625" y="1995488"/>
          <p14:tracePt t="7339" x="2613025" y="1989138"/>
          <p14:tracePt t="7340" x="2632075" y="1989138"/>
          <p14:tracePt t="7341" x="2638425" y="1989138"/>
          <p14:tracePt t="7342" x="2663825" y="1982788"/>
          <p14:tracePt t="7343" x="2682875" y="1982788"/>
          <p14:tracePt t="7345" x="2708275" y="1976438"/>
          <p14:tracePt t="7345" x="2733675" y="1976438"/>
          <p14:tracePt t="7346" x="2759075" y="1976438"/>
          <p14:tracePt t="7347" x="2790825" y="1970088"/>
          <p14:tracePt t="7348" x="2803525" y="1970088"/>
          <p14:tracePt t="7349" x="2828925" y="1963738"/>
          <p14:tracePt t="7350" x="2860675" y="1963738"/>
          <p14:tracePt t="7351" x="2892425" y="1957388"/>
          <p14:tracePt t="7353" x="2924175" y="1957388"/>
          <p14:tracePt t="7353" x="2962275" y="1951038"/>
          <p14:tracePt t="7354" x="2995613" y="1944688"/>
          <p14:tracePt t="7355" x="3014663" y="1944688"/>
          <p14:tracePt t="7356" x="3052763" y="1944688"/>
          <p14:tracePt t="7357" x="3084513" y="1938338"/>
          <p14:tracePt t="7358" x="3122613" y="1938338"/>
          <p14:tracePt t="7359" x="3167063" y="1931988"/>
          <p14:tracePt t="7361" x="3243263" y="1924050"/>
          <p14:tracePt t="7362" x="3268663" y="1924050"/>
          <p14:tracePt t="7363" x="3319463" y="1917700"/>
          <p14:tracePt t="7364" x="3363913" y="1917700"/>
          <p14:tracePt t="7365" x="3408363" y="1917700"/>
          <p14:tracePt t="7366" x="3454400" y="1917700"/>
          <p14:tracePt t="7367" x="3498850" y="1911350"/>
          <p14:tracePt t="7368" x="3549650" y="1911350"/>
          <p14:tracePt t="7369" x="3581400" y="1911350"/>
          <p14:tracePt t="7370" x="3632200" y="1905000"/>
          <p14:tracePt t="7371" x="3683000" y="1905000"/>
          <p14:tracePt t="7372" x="3733800" y="1905000"/>
          <p14:tracePt t="7373" x="3784600" y="1905000"/>
          <p14:tracePt t="7374" x="3841750" y="1905000"/>
          <p14:tracePt t="7375" x="3873500" y="1905000"/>
          <p14:tracePt t="7376" x="3932238" y="1905000"/>
          <p14:tracePt t="7378" x="3989388" y="1905000"/>
          <p14:tracePt t="7378" x="4046538" y="1905000"/>
          <p14:tracePt t="7379" x="4103688" y="1905000"/>
          <p14:tracePt t="7380" x="4160838" y="1905000"/>
          <p14:tracePt t="7381" x="4224338" y="1905000"/>
          <p14:tracePt t="7382" x="4262438" y="1905000"/>
          <p14:tracePt t="7383" x="4319588" y="1905000"/>
          <p14:tracePt t="7384" x="4384675" y="1905000"/>
          <p14:tracePt t="7386" x="4448175" y="1905000"/>
          <p14:tracePt t="7387" x="4511675" y="1905000"/>
          <p14:tracePt t="7387" x="4575175" y="1905000"/>
          <p14:tracePt t="7388" x="4638675" y="1905000"/>
          <p14:tracePt t="7389" x="4676775" y="1905000"/>
          <p14:tracePt t="7390" x="4740275" y="1905000"/>
          <p14:tracePt t="7391" x="4805363" y="1905000"/>
          <p14:tracePt t="7392" x="4868863" y="1911350"/>
          <p14:tracePt t="7393" x="4932363" y="1911350"/>
          <p14:tracePt t="7394" x="4995863" y="1917700"/>
          <p14:tracePt t="7395" x="5065713" y="1917700"/>
          <p14:tracePt t="7396" x="5103813" y="1917700"/>
          <p14:tracePt t="7397" x="5173663" y="1917700"/>
          <p14:tracePt t="7398" x="5230813" y="1917700"/>
          <p14:tracePt t="7399" x="5302250" y="1924050"/>
          <p14:tracePt t="7400" x="5365750" y="1924050"/>
          <p14:tracePt t="7401" x="5435600" y="1931988"/>
          <p14:tracePt t="7403" x="5473700" y="1931988"/>
          <p14:tracePt t="7403" x="5543550" y="1938338"/>
          <p14:tracePt t="7404" x="5607050" y="1944688"/>
          <p14:tracePt t="7405" x="5670550" y="1944688"/>
          <p14:tracePt t="7406" x="5741988" y="1951038"/>
          <p14:tracePt t="7407" x="5811838" y="1951038"/>
          <p14:tracePt t="7408" x="5875338" y="1951038"/>
          <p14:tracePt t="7409" x="5945188" y="1957388"/>
          <p14:tracePt t="7411" x="5983288" y="1963738"/>
          <p14:tracePt t="7411" x="6053138" y="1963738"/>
          <p14:tracePt t="7412" x="6122988" y="1970088"/>
          <p14:tracePt t="7413" x="6188075" y="1976438"/>
          <p14:tracePt t="7414" x="6257925" y="1982788"/>
          <p14:tracePt t="7415" x="6321425" y="1982788"/>
          <p14:tracePt t="7416" x="6391275" y="1989138"/>
          <p14:tracePt t="7417" x="6429375" y="1989138"/>
          <p14:tracePt t="7418" x="6499225" y="1995488"/>
          <p14:tracePt t="7419" x="6562725" y="1995488"/>
          <p14:tracePt t="7420" x="6626225" y="2001838"/>
          <p14:tracePt t="7421" x="6691313" y="2008188"/>
          <p14:tracePt t="7422" x="6754813" y="2008188"/>
          <p14:tracePt t="7423" x="6792913" y="2008188"/>
          <p14:tracePt t="7424" x="6856413" y="2008188"/>
          <p14:tracePt t="7425" x="6913563" y="2014538"/>
          <p14:tracePt t="7426" x="6977063" y="2020888"/>
          <p14:tracePt t="7428" x="7040563" y="2020888"/>
          <p14:tracePt t="7428" x="7099300" y="2027238"/>
          <p14:tracePt t="7429" x="7162800" y="2027238"/>
          <p14:tracePt t="7430" x="7200900" y="2033588"/>
          <p14:tracePt t="7431" x="7264400" y="2039938"/>
          <p14:tracePt t="7432" x="7327900" y="2039938"/>
          <p14:tracePt t="7433" x="7385050" y="2039938"/>
          <p14:tracePt t="7434" x="7448550" y="2046288"/>
          <p14:tracePt t="7436" x="7512050" y="2052638"/>
          <p14:tracePt t="7436" x="7570788" y="2058988"/>
          <p14:tracePt t="7437" x="7602538" y="2058988"/>
          <p14:tracePt t="7438" x="7666038" y="2065338"/>
          <p14:tracePt t="7439" x="7723188" y="2065338"/>
          <p14:tracePt t="7440" x="7780338" y="2071688"/>
          <p14:tracePt t="7441" x="7837488" y="2071688"/>
          <p14:tracePt t="7442" x="7894638" y="2071688"/>
          <p14:tracePt t="7443" x="7945438" y="2078038"/>
          <p14:tracePt t="7444" x="7977188" y="2084388"/>
          <p14:tracePt t="7445" x="8035925" y="2084388"/>
          <p14:tracePt t="7446" x="8093075" y="2090738"/>
          <p14:tracePt t="7447" x="8150225" y="2097088"/>
          <p14:tracePt t="7448" x="8201025" y="2097088"/>
          <p14:tracePt t="7449" x="8258175" y="2097088"/>
          <p14:tracePt t="7450" x="8308975" y="2103438"/>
          <p14:tracePt t="7451" x="8340725" y="2103438"/>
          <p14:tracePt t="7453" x="8391525" y="2109788"/>
          <p14:tracePt t="7453" x="8435975" y="2116138"/>
          <p14:tracePt t="7454" x="8488363" y="2116138"/>
          <p14:tracePt t="7455" x="8532813" y="2122488"/>
          <p14:tracePt t="7456" x="8583613" y="2122488"/>
          <p14:tracePt t="7458" x="8609013" y="2122488"/>
          <p14:tracePt t="7458" x="8653463" y="2128838"/>
          <p14:tracePt t="7459" x="8697913" y="2135188"/>
          <p14:tracePt t="7461" x="8780463" y="2141538"/>
          <p14:tracePt t="7462" x="8831263" y="2141538"/>
          <p14:tracePt t="7463" x="8869363" y="2147888"/>
          <p14:tracePt t="7464" x="8888413" y="2147888"/>
          <p14:tracePt t="7465" x="8928100" y="2154238"/>
          <p14:tracePt t="7466" x="8966200" y="2154238"/>
          <p14:tracePt t="7467" x="8997950" y="2160588"/>
          <p14:tracePt t="7470" x="9067800" y="2160588"/>
          <p14:tracePt t="7470" x="9099550" y="2166938"/>
          <p14:tracePt t="7471" x="9124950" y="2166938"/>
        </p14:tracePtLst>
      </p14:laserTraceLst>
    </p:ext>
  </p:extLs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2" name="Google Shape;4062;p33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sp>
        <p:nvSpPr>
          <p:cNvPr id="4063" name="Google Shape;4063;p33"/>
          <p:cNvSpPr txBox="1">
            <a:spLocks noGrp="1"/>
          </p:cNvSpPr>
          <p:nvPr>
            <p:ph type="title" idx="4294967295"/>
          </p:nvPr>
        </p:nvSpPr>
        <p:spPr>
          <a:xfrm>
            <a:off x="217675" y="495375"/>
            <a:ext cx="3776100" cy="66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Z-gate(qubit_index)</a:t>
            </a:r>
            <a:endParaRPr/>
          </a:p>
        </p:txBody>
      </p:sp>
      <p:grpSp>
        <p:nvGrpSpPr>
          <p:cNvPr id="4064" name="Google Shape;4064;p33"/>
          <p:cNvGrpSpPr/>
          <p:nvPr/>
        </p:nvGrpSpPr>
        <p:grpSpPr>
          <a:xfrm>
            <a:off x="3177905" y="2116667"/>
            <a:ext cx="1986014" cy="2055697"/>
            <a:chOff x="7804870" y="2682313"/>
            <a:chExt cx="720118" cy="719782"/>
          </a:xfrm>
        </p:grpSpPr>
        <p:sp>
          <p:nvSpPr>
            <p:cNvPr id="4065" name="Google Shape;4065;p33"/>
            <p:cNvSpPr/>
            <p:nvPr/>
          </p:nvSpPr>
          <p:spPr>
            <a:xfrm>
              <a:off x="7804870" y="2922841"/>
              <a:ext cx="256443" cy="407568"/>
            </a:xfrm>
            <a:custGeom>
              <a:avLst/>
              <a:gdLst/>
              <a:ahLst/>
              <a:cxnLst/>
              <a:rect l="l" t="t" r="r" b="b"/>
              <a:pathLst>
                <a:path w="376" h="598" extrusionOk="0">
                  <a:moveTo>
                    <a:pt x="242" y="519"/>
                  </a:moveTo>
                  <a:cubicBezTo>
                    <a:pt x="234" y="513"/>
                    <a:pt x="229" y="503"/>
                    <a:pt x="228" y="493"/>
                  </a:cubicBezTo>
                  <a:cubicBezTo>
                    <a:pt x="227" y="477"/>
                    <a:pt x="233" y="460"/>
                    <a:pt x="244" y="445"/>
                  </a:cubicBezTo>
                  <a:cubicBezTo>
                    <a:pt x="255" y="430"/>
                    <a:pt x="269" y="420"/>
                    <a:pt x="284" y="416"/>
                  </a:cubicBezTo>
                  <a:cubicBezTo>
                    <a:pt x="294" y="413"/>
                    <a:pt x="305" y="415"/>
                    <a:pt x="313" y="421"/>
                  </a:cubicBezTo>
                  <a:cubicBezTo>
                    <a:pt x="316" y="424"/>
                    <a:pt x="319" y="427"/>
                    <a:pt x="321" y="430"/>
                  </a:cubicBezTo>
                  <a:cubicBezTo>
                    <a:pt x="326" y="437"/>
                    <a:pt x="335" y="437"/>
                    <a:pt x="340" y="430"/>
                  </a:cubicBezTo>
                  <a:cubicBezTo>
                    <a:pt x="372" y="386"/>
                    <a:pt x="372" y="386"/>
                    <a:pt x="372" y="386"/>
                  </a:cubicBezTo>
                  <a:cubicBezTo>
                    <a:pt x="376" y="381"/>
                    <a:pt x="375" y="374"/>
                    <a:pt x="370" y="371"/>
                  </a:cubicBezTo>
                  <a:cubicBezTo>
                    <a:pt x="313" y="325"/>
                    <a:pt x="276" y="254"/>
                    <a:pt x="276" y="175"/>
                  </a:cubicBezTo>
                  <a:cubicBezTo>
                    <a:pt x="276" y="157"/>
                    <a:pt x="278" y="140"/>
                    <a:pt x="281" y="124"/>
                  </a:cubicBezTo>
                  <a:cubicBezTo>
                    <a:pt x="283" y="118"/>
                    <a:pt x="279" y="112"/>
                    <a:pt x="274" y="111"/>
                  </a:cubicBezTo>
                  <a:cubicBezTo>
                    <a:pt x="177" y="79"/>
                    <a:pt x="177" y="79"/>
                    <a:pt x="177" y="79"/>
                  </a:cubicBezTo>
                  <a:cubicBezTo>
                    <a:pt x="175" y="77"/>
                    <a:pt x="173" y="74"/>
                    <a:pt x="174" y="71"/>
                  </a:cubicBezTo>
                  <a:cubicBezTo>
                    <a:pt x="176" y="64"/>
                    <a:pt x="178" y="58"/>
                    <a:pt x="185" y="56"/>
                  </a:cubicBezTo>
                  <a:cubicBezTo>
                    <a:pt x="189" y="55"/>
                    <a:pt x="193" y="55"/>
                    <a:pt x="197" y="54"/>
                  </a:cubicBezTo>
                  <a:cubicBezTo>
                    <a:pt x="209" y="50"/>
                    <a:pt x="215" y="38"/>
                    <a:pt x="208" y="27"/>
                  </a:cubicBezTo>
                  <a:cubicBezTo>
                    <a:pt x="201" y="16"/>
                    <a:pt x="189" y="9"/>
                    <a:pt x="177" y="5"/>
                  </a:cubicBezTo>
                  <a:cubicBezTo>
                    <a:pt x="165" y="1"/>
                    <a:pt x="151" y="0"/>
                    <a:pt x="139" y="5"/>
                  </a:cubicBezTo>
                  <a:cubicBezTo>
                    <a:pt x="127" y="9"/>
                    <a:pt x="124" y="23"/>
                    <a:pt x="132" y="32"/>
                  </a:cubicBezTo>
                  <a:cubicBezTo>
                    <a:pt x="135" y="36"/>
                    <a:pt x="138" y="38"/>
                    <a:pt x="140" y="42"/>
                  </a:cubicBezTo>
                  <a:cubicBezTo>
                    <a:pt x="145" y="48"/>
                    <a:pt x="143" y="54"/>
                    <a:pt x="141" y="60"/>
                  </a:cubicBezTo>
                  <a:cubicBezTo>
                    <a:pt x="140" y="63"/>
                    <a:pt x="136" y="65"/>
                    <a:pt x="133" y="65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26" y="30"/>
                    <a:pt x="19" y="34"/>
                    <a:pt x="17" y="40"/>
                  </a:cubicBezTo>
                  <a:cubicBezTo>
                    <a:pt x="6" y="83"/>
                    <a:pt x="0" y="128"/>
                    <a:pt x="0" y="175"/>
                  </a:cubicBezTo>
                  <a:cubicBezTo>
                    <a:pt x="0" y="345"/>
                    <a:pt x="81" y="497"/>
                    <a:pt x="207" y="594"/>
                  </a:cubicBezTo>
                  <a:cubicBezTo>
                    <a:pt x="212" y="598"/>
                    <a:pt x="219" y="597"/>
                    <a:pt x="223" y="591"/>
                  </a:cubicBezTo>
                  <a:cubicBezTo>
                    <a:pt x="259" y="542"/>
                    <a:pt x="259" y="542"/>
                    <a:pt x="259" y="542"/>
                  </a:cubicBezTo>
                  <a:cubicBezTo>
                    <a:pt x="264" y="535"/>
                    <a:pt x="260" y="526"/>
                    <a:pt x="253" y="524"/>
                  </a:cubicBezTo>
                  <a:cubicBezTo>
                    <a:pt x="249" y="523"/>
                    <a:pt x="245" y="521"/>
                    <a:pt x="242" y="51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66" name="Google Shape;4066;p33"/>
            <p:cNvSpPr/>
            <p:nvPr/>
          </p:nvSpPr>
          <p:spPr>
            <a:xfrm>
              <a:off x="7823833" y="2682313"/>
              <a:ext cx="377215" cy="304549"/>
            </a:xfrm>
            <a:custGeom>
              <a:avLst/>
              <a:gdLst/>
              <a:ahLst/>
              <a:cxnLst/>
              <a:rect l="l" t="t" r="r" b="b"/>
              <a:pathLst>
                <a:path w="553" h="447" extrusionOk="0">
                  <a:moveTo>
                    <a:pt x="84" y="362"/>
                  </a:moveTo>
                  <a:cubicBezTo>
                    <a:pt x="87" y="352"/>
                    <a:pt x="95" y="344"/>
                    <a:pt x="105" y="340"/>
                  </a:cubicBezTo>
                  <a:cubicBezTo>
                    <a:pt x="119" y="335"/>
                    <a:pt x="137" y="335"/>
                    <a:pt x="154" y="341"/>
                  </a:cubicBezTo>
                  <a:cubicBezTo>
                    <a:pt x="172" y="346"/>
                    <a:pt x="187" y="357"/>
                    <a:pt x="195" y="370"/>
                  </a:cubicBezTo>
                  <a:cubicBezTo>
                    <a:pt x="201" y="379"/>
                    <a:pt x="202" y="390"/>
                    <a:pt x="199" y="399"/>
                  </a:cubicBezTo>
                  <a:cubicBezTo>
                    <a:pt x="198" y="403"/>
                    <a:pt x="196" y="407"/>
                    <a:pt x="193" y="410"/>
                  </a:cubicBezTo>
                  <a:cubicBezTo>
                    <a:pt x="188" y="416"/>
                    <a:pt x="191" y="425"/>
                    <a:pt x="199" y="428"/>
                  </a:cubicBezTo>
                  <a:cubicBezTo>
                    <a:pt x="250" y="445"/>
                    <a:pt x="250" y="445"/>
                    <a:pt x="250" y="445"/>
                  </a:cubicBezTo>
                  <a:cubicBezTo>
                    <a:pt x="256" y="447"/>
                    <a:pt x="263" y="444"/>
                    <a:pt x="265" y="438"/>
                  </a:cubicBezTo>
                  <a:cubicBezTo>
                    <a:pt x="298" y="352"/>
                    <a:pt x="377" y="288"/>
                    <a:pt x="472" y="277"/>
                  </a:cubicBezTo>
                  <a:cubicBezTo>
                    <a:pt x="478" y="277"/>
                    <a:pt x="482" y="272"/>
                    <a:pt x="482" y="266"/>
                  </a:cubicBezTo>
                  <a:cubicBezTo>
                    <a:pt x="482" y="165"/>
                    <a:pt x="482" y="165"/>
                    <a:pt x="482" y="165"/>
                  </a:cubicBezTo>
                  <a:cubicBezTo>
                    <a:pt x="483" y="162"/>
                    <a:pt x="486" y="159"/>
                    <a:pt x="489" y="159"/>
                  </a:cubicBezTo>
                  <a:cubicBezTo>
                    <a:pt x="496" y="158"/>
                    <a:pt x="502" y="159"/>
                    <a:pt x="507" y="165"/>
                  </a:cubicBezTo>
                  <a:cubicBezTo>
                    <a:pt x="509" y="168"/>
                    <a:pt x="511" y="172"/>
                    <a:pt x="513" y="176"/>
                  </a:cubicBezTo>
                  <a:cubicBezTo>
                    <a:pt x="520" y="186"/>
                    <a:pt x="533" y="187"/>
                    <a:pt x="541" y="178"/>
                  </a:cubicBezTo>
                  <a:cubicBezTo>
                    <a:pt x="549" y="168"/>
                    <a:pt x="553" y="154"/>
                    <a:pt x="552" y="141"/>
                  </a:cubicBezTo>
                  <a:cubicBezTo>
                    <a:pt x="553" y="128"/>
                    <a:pt x="549" y="115"/>
                    <a:pt x="541" y="105"/>
                  </a:cubicBezTo>
                  <a:cubicBezTo>
                    <a:pt x="533" y="95"/>
                    <a:pt x="520" y="96"/>
                    <a:pt x="513" y="107"/>
                  </a:cubicBezTo>
                  <a:cubicBezTo>
                    <a:pt x="511" y="111"/>
                    <a:pt x="509" y="114"/>
                    <a:pt x="507" y="118"/>
                  </a:cubicBezTo>
                  <a:cubicBezTo>
                    <a:pt x="502" y="124"/>
                    <a:pt x="496" y="124"/>
                    <a:pt x="489" y="124"/>
                  </a:cubicBezTo>
                  <a:cubicBezTo>
                    <a:pt x="486" y="124"/>
                    <a:pt x="483" y="121"/>
                    <a:pt x="482" y="118"/>
                  </a:cubicBezTo>
                  <a:cubicBezTo>
                    <a:pt x="482" y="12"/>
                    <a:pt x="482" y="12"/>
                    <a:pt x="482" y="12"/>
                  </a:cubicBezTo>
                  <a:cubicBezTo>
                    <a:pt x="482" y="5"/>
                    <a:pt x="477" y="0"/>
                    <a:pt x="470" y="0"/>
                  </a:cubicBezTo>
                  <a:cubicBezTo>
                    <a:pt x="253" y="12"/>
                    <a:pt x="71" y="155"/>
                    <a:pt x="2" y="352"/>
                  </a:cubicBezTo>
                  <a:cubicBezTo>
                    <a:pt x="0" y="358"/>
                    <a:pt x="3" y="364"/>
                    <a:pt x="9" y="366"/>
                  </a:cubicBezTo>
                  <a:cubicBezTo>
                    <a:pt x="68" y="385"/>
                    <a:pt x="68" y="385"/>
                    <a:pt x="68" y="385"/>
                  </a:cubicBezTo>
                  <a:cubicBezTo>
                    <a:pt x="75" y="388"/>
                    <a:pt x="83" y="382"/>
                    <a:pt x="82" y="374"/>
                  </a:cubicBezTo>
                  <a:cubicBezTo>
                    <a:pt x="82" y="370"/>
                    <a:pt x="83" y="366"/>
                    <a:pt x="84" y="36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67" name="Google Shape;4067;p33"/>
            <p:cNvSpPr/>
            <p:nvPr/>
          </p:nvSpPr>
          <p:spPr>
            <a:xfrm>
              <a:off x="8277575" y="2932985"/>
              <a:ext cx="247414" cy="390661"/>
            </a:xfrm>
            <a:custGeom>
              <a:avLst/>
              <a:gdLst/>
              <a:ahLst/>
              <a:cxnLst/>
              <a:rect l="l" t="t" r="r" b="b"/>
              <a:pathLst>
                <a:path w="363" h="573" extrusionOk="0">
                  <a:moveTo>
                    <a:pt x="268" y="20"/>
                  </a:moveTo>
                  <a:cubicBezTo>
                    <a:pt x="261" y="23"/>
                    <a:pt x="258" y="32"/>
                    <a:pt x="263" y="38"/>
                  </a:cubicBezTo>
                  <a:cubicBezTo>
                    <a:pt x="266" y="42"/>
                    <a:pt x="268" y="45"/>
                    <a:pt x="269" y="49"/>
                  </a:cubicBezTo>
                  <a:cubicBezTo>
                    <a:pt x="272" y="59"/>
                    <a:pt x="270" y="70"/>
                    <a:pt x="265" y="79"/>
                  </a:cubicBezTo>
                  <a:cubicBezTo>
                    <a:pt x="256" y="92"/>
                    <a:pt x="242" y="102"/>
                    <a:pt x="224" y="107"/>
                  </a:cubicBezTo>
                  <a:cubicBezTo>
                    <a:pt x="207" y="113"/>
                    <a:pt x="189" y="114"/>
                    <a:pt x="174" y="108"/>
                  </a:cubicBezTo>
                  <a:cubicBezTo>
                    <a:pt x="165" y="104"/>
                    <a:pt x="157" y="96"/>
                    <a:pt x="154" y="86"/>
                  </a:cubicBezTo>
                  <a:cubicBezTo>
                    <a:pt x="153" y="83"/>
                    <a:pt x="152" y="79"/>
                    <a:pt x="152" y="75"/>
                  </a:cubicBezTo>
                  <a:cubicBezTo>
                    <a:pt x="152" y="67"/>
                    <a:pt x="145" y="60"/>
                    <a:pt x="137" y="63"/>
                  </a:cubicBezTo>
                  <a:cubicBezTo>
                    <a:pt x="85" y="80"/>
                    <a:pt x="85" y="80"/>
                    <a:pt x="85" y="80"/>
                  </a:cubicBezTo>
                  <a:cubicBezTo>
                    <a:pt x="80" y="82"/>
                    <a:pt x="76" y="88"/>
                    <a:pt x="78" y="94"/>
                  </a:cubicBezTo>
                  <a:cubicBezTo>
                    <a:pt x="84" y="115"/>
                    <a:pt x="87" y="137"/>
                    <a:pt x="87" y="160"/>
                  </a:cubicBezTo>
                  <a:cubicBezTo>
                    <a:pt x="87" y="233"/>
                    <a:pt x="55" y="299"/>
                    <a:pt x="5" y="345"/>
                  </a:cubicBezTo>
                  <a:cubicBezTo>
                    <a:pt x="0" y="349"/>
                    <a:pt x="0" y="356"/>
                    <a:pt x="3" y="361"/>
                  </a:cubicBezTo>
                  <a:cubicBezTo>
                    <a:pt x="63" y="443"/>
                    <a:pt x="63" y="443"/>
                    <a:pt x="63" y="443"/>
                  </a:cubicBezTo>
                  <a:cubicBezTo>
                    <a:pt x="63" y="446"/>
                    <a:pt x="63" y="449"/>
                    <a:pt x="61" y="452"/>
                  </a:cubicBezTo>
                  <a:cubicBezTo>
                    <a:pt x="55" y="456"/>
                    <a:pt x="50" y="459"/>
                    <a:pt x="43" y="457"/>
                  </a:cubicBezTo>
                  <a:cubicBezTo>
                    <a:pt x="39" y="456"/>
                    <a:pt x="35" y="453"/>
                    <a:pt x="32" y="452"/>
                  </a:cubicBezTo>
                  <a:cubicBezTo>
                    <a:pt x="20" y="447"/>
                    <a:pt x="8" y="454"/>
                    <a:pt x="7" y="467"/>
                  </a:cubicBezTo>
                  <a:cubicBezTo>
                    <a:pt x="6" y="479"/>
                    <a:pt x="12" y="493"/>
                    <a:pt x="20" y="503"/>
                  </a:cubicBezTo>
                  <a:cubicBezTo>
                    <a:pt x="27" y="513"/>
                    <a:pt x="38" y="523"/>
                    <a:pt x="50" y="526"/>
                  </a:cubicBezTo>
                  <a:cubicBezTo>
                    <a:pt x="62" y="529"/>
                    <a:pt x="73" y="520"/>
                    <a:pt x="72" y="507"/>
                  </a:cubicBezTo>
                  <a:cubicBezTo>
                    <a:pt x="72" y="503"/>
                    <a:pt x="71" y="499"/>
                    <a:pt x="70" y="495"/>
                  </a:cubicBezTo>
                  <a:cubicBezTo>
                    <a:pt x="70" y="487"/>
                    <a:pt x="75" y="484"/>
                    <a:pt x="81" y="480"/>
                  </a:cubicBezTo>
                  <a:cubicBezTo>
                    <a:pt x="84" y="478"/>
                    <a:pt x="88" y="479"/>
                    <a:pt x="90" y="481"/>
                  </a:cubicBezTo>
                  <a:cubicBezTo>
                    <a:pt x="153" y="566"/>
                    <a:pt x="153" y="566"/>
                    <a:pt x="153" y="566"/>
                  </a:cubicBezTo>
                  <a:cubicBezTo>
                    <a:pt x="156" y="572"/>
                    <a:pt x="164" y="573"/>
                    <a:pt x="169" y="569"/>
                  </a:cubicBezTo>
                  <a:cubicBezTo>
                    <a:pt x="287" y="472"/>
                    <a:pt x="363" y="324"/>
                    <a:pt x="363" y="160"/>
                  </a:cubicBezTo>
                  <a:cubicBezTo>
                    <a:pt x="363" y="107"/>
                    <a:pt x="355" y="57"/>
                    <a:pt x="341" y="9"/>
                  </a:cubicBezTo>
                  <a:cubicBezTo>
                    <a:pt x="339" y="3"/>
                    <a:pt x="333" y="0"/>
                    <a:pt x="327" y="1"/>
                  </a:cubicBezTo>
                  <a:lnTo>
                    <a:pt x="268" y="2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68" name="Google Shape;4068;p33"/>
            <p:cNvSpPr/>
            <p:nvPr/>
          </p:nvSpPr>
          <p:spPr>
            <a:xfrm>
              <a:off x="8166284" y="2682313"/>
              <a:ext cx="336357" cy="315595"/>
            </a:xfrm>
            <a:custGeom>
              <a:avLst/>
              <a:gdLst/>
              <a:ahLst/>
              <a:cxnLst/>
              <a:rect l="l" t="t" r="r" b="b"/>
              <a:pathLst>
                <a:path w="493" h="463" extrusionOk="0">
                  <a:moveTo>
                    <a:pt x="27" y="81"/>
                  </a:moveTo>
                  <a:cubicBezTo>
                    <a:pt x="37" y="81"/>
                    <a:pt x="47" y="86"/>
                    <a:pt x="54" y="94"/>
                  </a:cubicBezTo>
                  <a:cubicBezTo>
                    <a:pt x="64" y="106"/>
                    <a:pt x="69" y="123"/>
                    <a:pt x="69" y="141"/>
                  </a:cubicBezTo>
                  <a:cubicBezTo>
                    <a:pt x="69" y="160"/>
                    <a:pt x="64" y="177"/>
                    <a:pt x="54" y="189"/>
                  </a:cubicBezTo>
                  <a:cubicBezTo>
                    <a:pt x="47" y="197"/>
                    <a:pt x="37" y="202"/>
                    <a:pt x="27" y="202"/>
                  </a:cubicBezTo>
                  <a:cubicBezTo>
                    <a:pt x="23" y="202"/>
                    <a:pt x="19" y="201"/>
                    <a:pt x="15" y="200"/>
                  </a:cubicBezTo>
                  <a:cubicBezTo>
                    <a:pt x="8" y="197"/>
                    <a:pt x="0" y="202"/>
                    <a:pt x="0" y="210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71"/>
                    <a:pt x="5" y="276"/>
                    <a:pt x="11" y="276"/>
                  </a:cubicBezTo>
                  <a:cubicBezTo>
                    <a:pt x="107" y="281"/>
                    <a:pt x="189" y="340"/>
                    <a:pt x="227" y="423"/>
                  </a:cubicBezTo>
                  <a:cubicBezTo>
                    <a:pt x="230" y="429"/>
                    <a:pt x="236" y="432"/>
                    <a:pt x="241" y="430"/>
                  </a:cubicBezTo>
                  <a:cubicBezTo>
                    <a:pt x="338" y="398"/>
                    <a:pt x="338" y="398"/>
                    <a:pt x="338" y="398"/>
                  </a:cubicBezTo>
                  <a:cubicBezTo>
                    <a:pt x="341" y="399"/>
                    <a:pt x="344" y="400"/>
                    <a:pt x="346" y="403"/>
                  </a:cubicBezTo>
                  <a:cubicBezTo>
                    <a:pt x="348" y="410"/>
                    <a:pt x="350" y="416"/>
                    <a:pt x="345" y="422"/>
                  </a:cubicBezTo>
                  <a:cubicBezTo>
                    <a:pt x="343" y="425"/>
                    <a:pt x="339" y="428"/>
                    <a:pt x="337" y="431"/>
                  </a:cubicBezTo>
                  <a:cubicBezTo>
                    <a:pt x="329" y="441"/>
                    <a:pt x="332" y="454"/>
                    <a:pt x="344" y="459"/>
                  </a:cubicBezTo>
                  <a:cubicBezTo>
                    <a:pt x="355" y="463"/>
                    <a:pt x="369" y="462"/>
                    <a:pt x="382" y="458"/>
                  </a:cubicBezTo>
                  <a:cubicBezTo>
                    <a:pt x="394" y="454"/>
                    <a:pt x="406" y="447"/>
                    <a:pt x="413" y="436"/>
                  </a:cubicBezTo>
                  <a:cubicBezTo>
                    <a:pt x="420" y="426"/>
                    <a:pt x="414" y="413"/>
                    <a:pt x="402" y="410"/>
                  </a:cubicBezTo>
                  <a:cubicBezTo>
                    <a:pt x="398" y="409"/>
                    <a:pt x="394" y="408"/>
                    <a:pt x="390" y="407"/>
                  </a:cubicBezTo>
                  <a:cubicBezTo>
                    <a:pt x="383" y="405"/>
                    <a:pt x="380" y="399"/>
                    <a:pt x="379" y="393"/>
                  </a:cubicBezTo>
                  <a:cubicBezTo>
                    <a:pt x="378" y="389"/>
                    <a:pt x="380" y="386"/>
                    <a:pt x="382" y="384"/>
                  </a:cubicBezTo>
                  <a:cubicBezTo>
                    <a:pt x="483" y="351"/>
                    <a:pt x="483" y="351"/>
                    <a:pt x="483" y="351"/>
                  </a:cubicBezTo>
                  <a:cubicBezTo>
                    <a:pt x="489" y="349"/>
                    <a:pt x="493" y="342"/>
                    <a:pt x="490" y="336"/>
                  </a:cubicBezTo>
                  <a:cubicBezTo>
                    <a:pt x="415" y="143"/>
                    <a:pt x="230" y="5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80"/>
                    <a:pt x="8" y="86"/>
                    <a:pt x="15" y="83"/>
                  </a:cubicBezTo>
                  <a:cubicBezTo>
                    <a:pt x="19" y="82"/>
                    <a:pt x="23" y="81"/>
                    <a:pt x="27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69" name="Google Shape;4069;p33"/>
            <p:cNvSpPr/>
            <p:nvPr/>
          </p:nvSpPr>
          <p:spPr>
            <a:xfrm>
              <a:off x="7965147" y="3183207"/>
              <a:ext cx="408594" cy="218887"/>
            </a:xfrm>
            <a:custGeom>
              <a:avLst/>
              <a:gdLst/>
              <a:ahLst/>
              <a:cxnLst/>
              <a:rect l="l" t="t" r="r" b="b"/>
              <a:pathLst>
                <a:path w="599" h="321" extrusionOk="0">
                  <a:moveTo>
                    <a:pt x="532" y="171"/>
                  </a:moveTo>
                  <a:cubicBezTo>
                    <a:pt x="524" y="177"/>
                    <a:pt x="513" y="179"/>
                    <a:pt x="503" y="176"/>
                  </a:cubicBezTo>
                  <a:cubicBezTo>
                    <a:pt x="488" y="172"/>
                    <a:pt x="474" y="162"/>
                    <a:pt x="463" y="147"/>
                  </a:cubicBezTo>
                  <a:cubicBezTo>
                    <a:pt x="452" y="132"/>
                    <a:pt x="446" y="115"/>
                    <a:pt x="447" y="99"/>
                  </a:cubicBezTo>
                  <a:cubicBezTo>
                    <a:pt x="448" y="89"/>
                    <a:pt x="453" y="79"/>
                    <a:pt x="461" y="73"/>
                  </a:cubicBezTo>
                  <a:cubicBezTo>
                    <a:pt x="464" y="71"/>
                    <a:pt x="468" y="69"/>
                    <a:pt x="472" y="68"/>
                  </a:cubicBezTo>
                  <a:cubicBezTo>
                    <a:pt x="479" y="66"/>
                    <a:pt x="483" y="57"/>
                    <a:pt x="478" y="50"/>
                  </a:cubicBezTo>
                  <a:cubicBezTo>
                    <a:pt x="446" y="6"/>
                    <a:pt x="446" y="6"/>
                    <a:pt x="446" y="6"/>
                  </a:cubicBezTo>
                  <a:cubicBezTo>
                    <a:pt x="442" y="1"/>
                    <a:pt x="436" y="0"/>
                    <a:pt x="431" y="3"/>
                  </a:cubicBezTo>
                  <a:cubicBezTo>
                    <a:pt x="391" y="29"/>
                    <a:pt x="344" y="44"/>
                    <a:pt x="293" y="44"/>
                  </a:cubicBezTo>
                  <a:cubicBezTo>
                    <a:pt x="248" y="44"/>
                    <a:pt x="205" y="32"/>
                    <a:pt x="168" y="11"/>
                  </a:cubicBezTo>
                  <a:cubicBezTo>
                    <a:pt x="163" y="8"/>
                    <a:pt x="157" y="10"/>
                    <a:pt x="154" y="15"/>
                  </a:cubicBezTo>
                  <a:cubicBezTo>
                    <a:pt x="94" y="97"/>
                    <a:pt x="94" y="97"/>
                    <a:pt x="94" y="97"/>
                  </a:cubicBezTo>
                  <a:cubicBezTo>
                    <a:pt x="91" y="98"/>
                    <a:pt x="88" y="99"/>
                    <a:pt x="85" y="97"/>
                  </a:cubicBezTo>
                  <a:cubicBezTo>
                    <a:pt x="79" y="93"/>
                    <a:pt x="74" y="90"/>
                    <a:pt x="74" y="82"/>
                  </a:cubicBezTo>
                  <a:cubicBezTo>
                    <a:pt x="74" y="78"/>
                    <a:pt x="75" y="74"/>
                    <a:pt x="76" y="70"/>
                  </a:cubicBezTo>
                  <a:cubicBezTo>
                    <a:pt x="77" y="57"/>
                    <a:pt x="66" y="48"/>
                    <a:pt x="54" y="51"/>
                  </a:cubicBezTo>
                  <a:cubicBezTo>
                    <a:pt x="42" y="54"/>
                    <a:pt x="31" y="64"/>
                    <a:pt x="24" y="74"/>
                  </a:cubicBezTo>
                  <a:cubicBezTo>
                    <a:pt x="16" y="85"/>
                    <a:pt x="10" y="98"/>
                    <a:pt x="11" y="110"/>
                  </a:cubicBezTo>
                  <a:cubicBezTo>
                    <a:pt x="12" y="123"/>
                    <a:pt x="24" y="130"/>
                    <a:pt x="35" y="125"/>
                  </a:cubicBezTo>
                  <a:cubicBezTo>
                    <a:pt x="39" y="124"/>
                    <a:pt x="43" y="121"/>
                    <a:pt x="47" y="120"/>
                  </a:cubicBezTo>
                  <a:cubicBezTo>
                    <a:pt x="54" y="118"/>
                    <a:pt x="59" y="121"/>
                    <a:pt x="64" y="125"/>
                  </a:cubicBezTo>
                  <a:cubicBezTo>
                    <a:pt x="67" y="128"/>
                    <a:pt x="67" y="131"/>
                    <a:pt x="67" y="135"/>
                  </a:cubicBezTo>
                  <a:cubicBezTo>
                    <a:pt x="4" y="220"/>
                    <a:pt x="4" y="220"/>
                    <a:pt x="4" y="220"/>
                  </a:cubicBezTo>
                  <a:cubicBezTo>
                    <a:pt x="0" y="226"/>
                    <a:pt x="2" y="233"/>
                    <a:pt x="7" y="237"/>
                  </a:cubicBezTo>
                  <a:cubicBezTo>
                    <a:pt x="90" y="290"/>
                    <a:pt x="188" y="321"/>
                    <a:pt x="293" y="321"/>
                  </a:cubicBezTo>
                  <a:cubicBezTo>
                    <a:pt x="404" y="321"/>
                    <a:pt x="507" y="286"/>
                    <a:pt x="593" y="227"/>
                  </a:cubicBezTo>
                  <a:cubicBezTo>
                    <a:pt x="598" y="224"/>
                    <a:pt x="599" y="216"/>
                    <a:pt x="595" y="211"/>
                  </a:cubicBezTo>
                  <a:cubicBezTo>
                    <a:pt x="559" y="162"/>
                    <a:pt x="559" y="162"/>
                    <a:pt x="559" y="162"/>
                  </a:cubicBezTo>
                  <a:cubicBezTo>
                    <a:pt x="555" y="155"/>
                    <a:pt x="545" y="156"/>
                    <a:pt x="541" y="162"/>
                  </a:cubicBezTo>
                  <a:cubicBezTo>
                    <a:pt x="538" y="166"/>
                    <a:pt x="535" y="169"/>
                    <a:pt x="532" y="17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070" name="Google Shape;4070;p33"/>
          <p:cNvSpPr txBox="1"/>
          <p:nvPr/>
        </p:nvSpPr>
        <p:spPr>
          <a:xfrm>
            <a:off x="2151650" y="1887100"/>
            <a:ext cx="1380900" cy="400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rPr>
              <a:t>Unitary matrix</a:t>
            </a:r>
            <a:endParaRPr b="1">
              <a:solidFill>
                <a:schemeClr val="accen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071" name="Google Shape;4071;p33"/>
          <p:cNvSpPr txBox="1"/>
          <p:nvPr/>
        </p:nvSpPr>
        <p:spPr>
          <a:xfrm>
            <a:off x="4913450" y="1902950"/>
            <a:ext cx="1380900" cy="40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rPr>
              <a:t>Start with 1</a:t>
            </a:r>
            <a:endParaRPr b="1">
              <a:solidFill>
                <a:schemeClr val="accent2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072" name="Google Shape;4072;p33"/>
          <p:cNvSpPr txBox="1"/>
          <p:nvPr/>
        </p:nvSpPr>
        <p:spPr>
          <a:xfrm>
            <a:off x="5163925" y="3262000"/>
            <a:ext cx="2246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3"/>
                </a:solidFill>
                <a:latin typeface="Titillium Web"/>
                <a:ea typeface="Titillium Web"/>
                <a:cs typeface="Titillium Web"/>
                <a:sym typeface="Titillium Web"/>
              </a:rPr>
              <a:t>If index does not match tensor Identity matrix</a:t>
            </a:r>
            <a:endParaRPr b="1">
              <a:solidFill>
                <a:schemeClr val="accent3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073" name="Google Shape;4073;p33"/>
          <p:cNvSpPr txBox="1"/>
          <p:nvPr/>
        </p:nvSpPr>
        <p:spPr>
          <a:xfrm>
            <a:off x="3279425" y="4231400"/>
            <a:ext cx="18180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4"/>
                </a:solidFill>
                <a:latin typeface="Titillium Web"/>
                <a:ea typeface="Titillium Web"/>
                <a:cs typeface="Titillium Web"/>
                <a:sym typeface="Titillium Web"/>
              </a:rPr>
              <a:t>If index matches then tensor Z operator</a:t>
            </a:r>
            <a:endParaRPr b="1">
              <a:solidFill>
                <a:schemeClr val="accent4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074" name="Google Shape;4074;p33"/>
          <p:cNvSpPr txBox="1"/>
          <p:nvPr/>
        </p:nvSpPr>
        <p:spPr>
          <a:xfrm>
            <a:off x="1191875" y="3262000"/>
            <a:ext cx="19860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5"/>
                </a:solidFill>
                <a:latin typeface="Titillium Web"/>
                <a:ea typeface="Titillium Web"/>
                <a:cs typeface="Titillium Web"/>
                <a:sym typeface="Titillium Web"/>
              </a:rPr>
              <a:t>Multiply the tensored matrix to unitary matrix to get a new one</a:t>
            </a:r>
            <a:endParaRPr b="1">
              <a:solidFill>
                <a:schemeClr val="accent5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9C04C712-60B2-4E07-8E3C-E59338774A6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</p:cSld>
  <p:clrMapOvr>
    <a:masterClrMapping/>
  </p:clrMapOvr>
  <p:transition advTm="9344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911" x="9124950" y="2460625"/>
          <p14:tracePt t="912" x="9105900" y="2460625"/>
          <p14:tracePt t="914" x="9099550" y="2460625"/>
          <p14:tracePt t="914" x="9080500" y="2460625"/>
          <p14:tracePt t="915" x="9074150" y="2460625"/>
          <p14:tracePt t="916" x="9061450" y="2460625"/>
          <p14:tracePt t="917" x="9048750" y="2460625"/>
          <p14:tracePt t="918" x="9042400" y="2460625"/>
          <p14:tracePt t="919" x="9029700" y="2460625"/>
          <p14:tracePt t="921" x="9010650" y="2466975"/>
          <p14:tracePt t="921" x="8997950" y="2466975"/>
          <p14:tracePt t="923" x="8991600" y="2473325"/>
          <p14:tracePt t="923" x="8972550" y="2473325"/>
          <p14:tracePt t="924" x="8959850" y="2473325"/>
          <p14:tracePt t="925" x="8953500" y="2479675"/>
          <p14:tracePt t="926" x="8940800" y="2479675"/>
          <p14:tracePt t="927" x="8921750" y="2479675"/>
          <p14:tracePt t="928" x="8907463" y="2486025"/>
          <p14:tracePt t="929" x="8894763" y="2486025"/>
          <p14:tracePt t="931" x="8869363" y="2492375"/>
          <p14:tracePt t="932" x="8856663" y="2498725"/>
          <p14:tracePt t="933" x="8837613" y="2498725"/>
          <p14:tracePt t="934" x="8824913" y="2505075"/>
          <p14:tracePt t="936" x="8812213" y="2505075"/>
          <p14:tracePt t="936" x="8786813" y="2511425"/>
          <p14:tracePt t="937" x="8774113" y="2517775"/>
          <p14:tracePt t="939" x="8748713" y="2524125"/>
          <p14:tracePt t="941" x="8729663" y="2524125"/>
          <p14:tracePt t="941" x="8716963" y="2530475"/>
          <p14:tracePt t="942" x="8691563" y="2536825"/>
          <p14:tracePt t="943" x="8678863" y="2543175"/>
          <p14:tracePt t="944" x="8659813" y="2549525"/>
          <p14:tracePt t="945" x="8647113" y="2549525"/>
          <p14:tracePt t="946" x="8628063" y="2555875"/>
          <p14:tracePt t="948" x="8602663" y="2562225"/>
          <p14:tracePt t="948" x="8589963" y="2568575"/>
          <p14:tracePt t="949" x="8570913" y="2574925"/>
          <p14:tracePt t="950" x="8545513" y="2581275"/>
          <p14:tracePt t="951" x="8526463" y="2593975"/>
          <p14:tracePt t="952" x="8513763" y="2593975"/>
          <p14:tracePt t="953" x="8488363" y="2606675"/>
          <p14:tracePt t="954" x="8469313" y="2613025"/>
          <p14:tracePt t="956" x="8442325" y="2619375"/>
          <p14:tracePt t="956" x="8416925" y="2632075"/>
          <p14:tracePt t="957" x="8397875" y="2638425"/>
          <p14:tracePt t="958" x="8372475" y="2651125"/>
          <p14:tracePt t="959" x="8359775" y="2657475"/>
          <p14:tracePt t="960" x="8334375" y="2670175"/>
          <p14:tracePt t="961" x="8308975" y="2676525"/>
          <p14:tracePt t="962" x="8283575" y="2689225"/>
          <p14:tracePt t="964" x="8258175" y="2701925"/>
          <p14:tracePt t="964" x="8232775" y="2708275"/>
          <p14:tracePt t="965" x="8220075" y="2720975"/>
          <p14:tracePt t="967" x="8194675" y="2733675"/>
          <p14:tracePt t="967" x="8169275" y="2746375"/>
          <p14:tracePt t="968" x="8143875" y="2752725"/>
          <p14:tracePt t="969" x="8118475" y="2765425"/>
          <p14:tracePt t="970" x="8086725" y="2784475"/>
          <p14:tracePt t="971" x="8067675" y="2792413"/>
          <p14:tracePt t="973" x="8048625" y="2798763"/>
          <p14:tracePt t="973" x="8029575" y="2811463"/>
          <p14:tracePt t="974" x="8004175" y="2824163"/>
          <p14:tracePt t="975" x="7970838" y="2836863"/>
          <p14:tracePt t="976" x="7951788" y="2849563"/>
          <p14:tracePt t="977" x="7920038" y="2862263"/>
          <p14:tracePt t="978" x="7900988" y="2874963"/>
          <p14:tracePt t="979" x="7881938" y="2881313"/>
          <p14:tracePt t="981" x="7856538" y="2894013"/>
          <p14:tracePt t="981" x="7837488" y="2906713"/>
          <p14:tracePt t="982" x="7812088" y="2919413"/>
          <p14:tracePt t="983" x="7786688" y="2932113"/>
          <p14:tracePt t="984" x="7761288" y="2944813"/>
          <p14:tracePt t="985" x="7742238" y="2957513"/>
          <p14:tracePt t="986" x="7723188" y="2963863"/>
          <p14:tracePt t="987" x="7704138" y="2976563"/>
          <p14:tracePt t="989" x="7659688" y="2995613"/>
          <p14:tracePt t="990" x="7640638" y="3008313"/>
          <p14:tracePt t="991" x="7621588" y="3021013"/>
          <p14:tracePt t="992" x="7602538" y="3033713"/>
          <p14:tracePt t="993" x="7589838" y="3040063"/>
          <p14:tracePt t="994" x="7570788" y="3046413"/>
          <p14:tracePt t="995" x="7551738" y="3052763"/>
          <p14:tracePt t="996" x="7531100" y="3065463"/>
          <p14:tracePt t="998" x="7512050" y="3078163"/>
          <p14:tracePt t="998" x="7499350" y="3084513"/>
          <p14:tracePt t="1000" x="7486650" y="3084513"/>
          <p14:tracePt t="1001" x="7473950" y="3097213"/>
          <p14:tracePt t="1001" x="7454900" y="3109913"/>
          <p14:tracePt t="1002" x="7435850" y="3116263"/>
          <p14:tracePt t="1003" x="7423150" y="3122613"/>
          <p14:tracePt t="1004" x="7410450" y="3128963"/>
          <p14:tracePt t="1006" x="7397750" y="3135313"/>
          <p14:tracePt t="1006" x="7385050" y="3141663"/>
          <p14:tracePt t="1007" x="7372350" y="3148013"/>
          <p14:tracePt t="1008" x="7359650" y="3154363"/>
          <p14:tracePt t="1009" x="7346950" y="3160713"/>
          <p14:tracePt t="1010" x="7334250" y="3167063"/>
          <p14:tracePt t="1011" x="7321550" y="3173413"/>
          <p14:tracePt t="1012" x="7315200" y="3179763"/>
          <p14:tracePt t="1014" x="7302500" y="3186113"/>
          <p14:tracePt t="1014" x="7289800" y="3192463"/>
          <p14:tracePt t="1015" x="7283450" y="3192463"/>
          <p14:tracePt t="1016" x="7270750" y="3205163"/>
          <p14:tracePt t="1017" x="7258050" y="3211513"/>
          <p14:tracePt t="1018" x="7251700" y="3211513"/>
          <p14:tracePt t="1019" x="7239000" y="3219450"/>
          <p14:tracePt t="1020" x="7226300" y="3225800"/>
          <p14:tracePt t="1023" x="7207250" y="3238500"/>
          <p14:tracePt t="1023" x="7194550" y="3244850"/>
          <p14:tracePt t="1025" x="7181850" y="3251200"/>
          <p14:tracePt t="1025" x="7169150" y="3257550"/>
          <p14:tracePt t="1026" x="7156450" y="3263900"/>
          <p14:tracePt t="1027" x="7150100" y="3270250"/>
          <p14:tracePt t="1028" x="7137400" y="3276600"/>
          <p14:tracePt t="1031" x="7105650" y="3289300"/>
          <p14:tracePt t="1031" x="7099300" y="3295650"/>
          <p14:tracePt t="1032" x="7078663" y="3302000"/>
          <p14:tracePt t="1033" x="7065963" y="3314700"/>
          <p14:tracePt t="1034" x="7059613" y="3321050"/>
          <p14:tracePt t="1035" x="7040563" y="3327400"/>
          <p14:tracePt t="1036" x="7034213" y="3340100"/>
          <p14:tracePt t="1037" x="7015163" y="3346450"/>
          <p14:tracePt t="1039" x="7008813" y="3352800"/>
          <p14:tracePt t="1039" x="6989763" y="3359150"/>
          <p14:tracePt t="1040" x="6977063" y="3371850"/>
          <p14:tracePt t="1041" x="6970713" y="3378200"/>
          <p14:tracePt t="1042" x="6951663" y="3384550"/>
          <p14:tracePt t="1043" x="6945313" y="3397250"/>
          <p14:tracePt t="1044" x="6926263" y="3403600"/>
          <p14:tracePt t="1045" x="6913563" y="3416300"/>
          <p14:tracePt t="1046" x="6894513" y="3429000"/>
          <p14:tracePt t="1048" x="6881813" y="3435350"/>
          <p14:tracePt t="1048" x="6875463" y="3441700"/>
          <p14:tracePt t="1049" x="6856413" y="3454400"/>
          <p14:tracePt t="1050" x="6843713" y="3467100"/>
          <p14:tracePt t="1051" x="6831013" y="3479800"/>
          <p14:tracePt t="1052" x="6811963" y="3492500"/>
          <p14:tracePt t="1053" x="6805613" y="3498850"/>
          <p14:tracePt t="1054" x="6786563" y="3511550"/>
          <p14:tracePt t="1056" x="6773863" y="3524250"/>
          <p14:tracePt t="1056" x="6761163" y="3536950"/>
          <p14:tracePt t="1057" x="6748463" y="3543300"/>
          <p14:tracePt t="1058" x="6729413" y="3556000"/>
          <p14:tracePt t="1059" x="6716713" y="3575050"/>
          <p14:tracePt t="1060" x="6704013" y="3587750"/>
          <p14:tracePt t="1062" x="6691313" y="3594100"/>
          <p14:tracePt t="1063" x="6678613" y="3606800"/>
          <p14:tracePt t="1064" x="6665913" y="3619500"/>
          <p14:tracePt t="1064" x="6646863" y="3638550"/>
          <p14:tracePt t="1065" x="6634163" y="3652838"/>
          <p14:tracePt t="1066" x="6619875" y="3665538"/>
          <p14:tracePt t="1067" x="6600825" y="3678238"/>
          <p14:tracePt t="1068" x="6594475" y="3690938"/>
          <p14:tracePt t="1069" x="6575425" y="3703638"/>
          <p14:tracePt t="1070" x="6569075" y="3722688"/>
          <p14:tracePt t="1072" x="6537325" y="3748088"/>
          <p14:tracePt t="1073" x="6518275" y="3767138"/>
          <p14:tracePt t="1074" x="6505575" y="3779838"/>
          <p14:tracePt t="1075" x="6499225" y="3786188"/>
          <p14:tracePt t="1076" x="6486525" y="3805238"/>
          <p14:tracePt t="1078" x="6473825" y="3817938"/>
          <p14:tracePt t="1078" x="6454775" y="3830638"/>
          <p14:tracePt t="1079" x="6442075" y="3849688"/>
          <p14:tracePt t="1081" x="6435725" y="3868738"/>
          <p14:tracePt t="1081" x="6423025" y="3881438"/>
          <p14:tracePt t="1083" x="6416675" y="3887788"/>
          <p14:tracePt t="1083" x="6397625" y="3906838"/>
          <p14:tracePt t="1084" x="6384925" y="3919538"/>
          <p14:tracePt t="1085" x="6372225" y="3932238"/>
          <p14:tracePt t="1086" x="6359525" y="3951288"/>
          <p14:tracePt t="1087" x="6346825" y="3963988"/>
          <p14:tracePt t="1089" x="6334125" y="3976688"/>
          <p14:tracePt t="1089" x="6327775" y="3989388"/>
          <p14:tracePt t="1090" x="6315075" y="4002088"/>
          <p14:tracePt t="1091" x="6302375" y="4014788"/>
          <p14:tracePt t="1092" x="6289675" y="4033838"/>
          <p14:tracePt t="1094" x="6276975" y="4046538"/>
          <p14:tracePt t="1094" x="6270625" y="4052888"/>
          <p14:tracePt t="1095" x="6257925" y="4065588"/>
          <p14:tracePt t="1097" x="6232525" y="4092575"/>
          <p14:tracePt t="1098" x="6219825" y="4105275"/>
          <p14:tracePt t="1099" x="6213475" y="4124325"/>
          <p14:tracePt t="1100" x="6207125" y="4130675"/>
          <p14:tracePt t="1101" x="6194425" y="4143375"/>
          <p14:tracePt t="1102" x="6188075" y="4162425"/>
          <p14:tracePt t="1103" x="6175375" y="4168775"/>
          <p14:tracePt t="1104" x="6167438" y="4175125"/>
          <p14:tracePt t="1106" x="6161088" y="4187825"/>
          <p14:tracePt t="1106" x="6148388" y="4200525"/>
          <p14:tracePt t="1108" x="6142038" y="4206875"/>
          <p14:tracePt t="1108" x="6135688" y="4219575"/>
          <p14:tracePt t="1110" x="6129338" y="4232275"/>
          <p14:tracePt t="1110" x="6116638" y="4238625"/>
          <p14:tracePt t="1111" x="6110288" y="4244975"/>
          <p14:tracePt t="1112" x="6103938" y="4257675"/>
          <p14:tracePt t="1114" x="6097588" y="4264025"/>
          <p14:tracePt t="1114" x="6091238" y="4270375"/>
          <p14:tracePt t="1115" x="6084888" y="4276725"/>
          <p14:tracePt t="1116" x="6078538" y="4283075"/>
          <p14:tracePt t="1117" x="6072188" y="4289425"/>
          <p14:tracePt t="1118" x="6065838" y="4302125"/>
          <p14:tracePt t="1119" x="6059488" y="4308475"/>
          <p14:tracePt t="1120" x="6053138" y="4314825"/>
          <p14:tracePt t="1122" x="6046788" y="4321175"/>
          <p14:tracePt t="1122" x="6046788" y="4333875"/>
          <p14:tracePt t="1123" x="6040438" y="4333875"/>
          <p14:tracePt t="1124" x="6034088" y="4340225"/>
          <p14:tracePt t="1125" x="6034088" y="4346575"/>
          <p14:tracePt t="1126" x="6027738" y="4352925"/>
          <p14:tracePt t="1127" x="6021388" y="4365625"/>
          <p14:tracePt t="1128" x="6015038" y="4371975"/>
          <p14:tracePt t="1129" x="6008688" y="4378325"/>
          <p14:tracePt t="1131" x="6008688" y="4384675"/>
          <p14:tracePt t="1132" x="6002338" y="4391025"/>
          <p14:tracePt t="1133" x="5995988" y="4397375"/>
          <p14:tracePt t="1134" x="5995988" y="4403725"/>
          <p14:tracePt t="1135" x="5989638" y="4410075"/>
          <p14:tracePt t="1136" x="5983288" y="4416425"/>
          <p14:tracePt t="1139" x="5976938" y="4422775"/>
          <p14:tracePt t="1139" x="5976938" y="4429125"/>
          <p14:tracePt t="1140" x="5970588" y="4435475"/>
          <p14:tracePt t="1141" x="5964238" y="4441825"/>
          <p14:tracePt t="1143" x="5957888" y="4448175"/>
          <p14:tracePt t="1145" x="5951538" y="4454525"/>
          <p14:tracePt t="1147" x="5945188" y="4460875"/>
          <p14:tracePt t="1148" x="5938838" y="4467225"/>
          <p14:tracePt t="1149" x="5938838" y="4473575"/>
          <p14:tracePt t="1150" x="5932488" y="4473575"/>
          <p14:tracePt t="1151" x="5932488" y="4479925"/>
          <p14:tracePt t="1152" x="5926138" y="4479925"/>
          <p14:tracePt t="1153" x="5926138" y="4486275"/>
          <p14:tracePt t="1155" x="5913438" y="4498975"/>
          <p14:tracePt t="1156" x="5907088" y="4498975"/>
          <p14:tracePt t="1157" x="5907088" y="4506913"/>
          <p14:tracePt t="1158" x="5900738" y="4513263"/>
          <p14:tracePt t="1159" x="5894388" y="4513263"/>
          <p14:tracePt t="1160" x="5894388" y="4519613"/>
          <p14:tracePt t="1161" x="5888038" y="4525963"/>
          <p14:tracePt t="1162" x="5881688" y="4525963"/>
          <p14:tracePt t="1164" x="5875338" y="4532313"/>
          <p14:tracePt t="1164" x="5875338" y="4538663"/>
          <p14:tracePt t="1166" x="5868988" y="4538663"/>
          <p14:tracePt t="1167" x="5862638" y="4551363"/>
          <p14:tracePt t="1168" x="5856288" y="4551363"/>
          <p14:tracePt t="1169" x="5849938" y="4557713"/>
          <p14:tracePt t="1172" x="5843588" y="4564063"/>
          <p14:tracePt t="1172" x="5837238" y="4564063"/>
          <p14:tracePt t="1173" x="5830888" y="4570413"/>
          <p14:tracePt t="1174" x="5830888" y="4576763"/>
          <p14:tracePt t="1175" x="5824538" y="4583113"/>
          <p14:tracePt t="1176" x="5818188" y="4583113"/>
          <p14:tracePt t="1177" x="5811838" y="4589463"/>
          <p14:tracePt t="1178" x="5805488" y="4589463"/>
          <p14:tracePt t="1179" x="5805488" y="4595813"/>
          <p14:tracePt t="1181" x="5799138" y="4602163"/>
          <p14:tracePt t="1181" x="5792788" y="4608513"/>
          <p14:tracePt t="1182" x="5786438" y="4608513"/>
          <p14:tracePt t="1183" x="5780088" y="4614863"/>
          <p14:tracePt t="1184" x="5773738" y="4614863"/>
          <p14:tracePt t="1185" x="5773738" y="4621213"/>
          <p14:tracePt t="1186" x="5767388" y="4627563"/>
          <p14:tracePt t="1188" x="5761038" y="4627563"/>
          <p14:tracePt t="1189" x="5754688" y="4633913"/>
          <p14:tracePt t="1189" x="5748338" y="4640263"/>
          <p14:tracePt t="1190" x="5741988" y="4640263"/>
          <p14:tracePt t="1191" x="5735638" y="4646613"/>
          <p14:tracePt t="1192" x="5729288" y="4646613"/>
          <p14:tracePt t="1193" x="5722938" y="4652963"/>
          <p14:tracePt t="1194" x="5716588" y="4659313"/>
          <p14:tracePt t="1195" x="5708650" y="4659313"/>
          <p14:tracePt t="1197" x="5702300" y="4665663"/>
          <p14:tracePt t="1197" x="5695950" y="4665663"/>
          <p14:tracePt t="1199" x="5689600" y="4672013"/>
          <p14:tracePt t="1199" x="5683250" y="4672013"/>
          <p14:tracePt t="1200" x="5676900" y="4678363"/>
          <p14:tracePt t="1201" x="5670550" y="4684713"/>
          <p14:tracePt t="1203" x="5657850" y="4684713"/>
          <p14:tracePt t="1203" x="5651500" y="4691063"/>
          <p14:tracePt t="1204" x="5638800" y="4691063"/>
          <p14:tracePt t="1205" x="5632450" y="4697413"/>
          <p14:tracePt t="1206" x="5626100" y="4697413"/>
          <p14:tracePt t="1207" x="5619750" y="4697413"/>
          <p14:tracePt t="1208" x="5613400" y="4703763"/>
          <p14:tracePt t="1209" x="5600700" y="4703763"/>
          <p14:tracePt t="1210" x="5594350" y="4710113"/>
          <p14:tracePt t="1211" x="5581650" y="4716463"/>
          <p14:tracePt t="1212" x="5575300" y="4716463"/>
          <p14:tracePt t="1214" x="5568950" y="4716463"/>
          <p14:tracePt t="1214" x="5562600" y="4722813"/>
          <p14:tracePt t="1215" x="5549900" y="4722813"/>
          <p14:tracePt t="1216" x="5537200" y="4722813"/>
          <p14:tracePt t="1217" x="5530850" y="4729163"/>
          <p14:tracePt t="1218" x="5518150" y="4729163"/>
          <p14:tracePt t="1219" x="5511800" y="4735513"/>
          <p14:tracePt t="1220" x="5499100" y="4735513"/>
          <p14:tracePt t="1222" x="5492750" y="4735513"/>
          <p14:tracePt t="1222" x="5480050" y="4741863"/>
          <p14:tracePt t="1223" x="5473700" y="4741863"/>
          <p14:tracePt t="1224" x="5461000" y="4741863"/>
          <p14:tracePt t="1225" x="5448300" y="4748213"/>
          <p14:tracePt t="1226" x="5441950" y="4748213"/>
          <p14:tracePt t="1227" x="5429250" y="4754563"/>
          <p14:tracePt t="1228" x="5416550" y="4754563"/>
          <p14:tracePt t="1231" x="5391150" y="4760913"/>
          <p14:tracePt t="1232" x="5384800" y="4760913"/>
          <p14:tracePt t="1232" x="5372100" y="4767263"/>
          <p14:tracePt t="1234" x="5365750" y="4767263"/>
          <p14:tracePt t="1234" x="5353050" y="4767263"/>
          <p14:tracePt t="1235" x="5340350" y="4767263"/>
          <p14:tracePt t="1236" x="5327650" y="4773613"/>
          <p14:tracePt t="1237" x="5314950" y="4773613"/>
          <p14:tracePt t="1239" x="5302250" y="4773613"/>
          <p14:tracePt t="1239" x="5295900" y="4773613"/>
          <p14:tracePt t="1240" x="5289550" y="4779963"/>
          <p14:tracePt t="1241" x="5270500" y="4779963"/>
          <p14:tracePt t="1242" x="5264150" y="4786313"/>
          <p14:tracePt t="1243" x="5243513" y="4786313"/>
          <p14:tracePt t="1244" x="5230813" y="4786313"/>
          <p14:tracePt t="1245" x="5218113" y="4786313"/>
          <p14:tracePt t="1247" x="5211763" y="4792663"/>
          <p14:tracePt t="1247" x="5199063" y="4792663"/>
          <p14:tracePt t="1248" x="5186363" y="4792663"/>
          <p14:tracePt t="1250" x="5173663" y="4792663"/>
          <p14:tracePt t="1250" x="5154613" y="4799013"/>
          <p14:tracePt t="1251" x="5148263" y="4799013"/>
          <p14:tracePt t="1252" x="5129213" y="4799013"/>
          <p14:tracePt t="1256" x="5097463" y="4805363"/>
          <p14:tracePt t="1256" x="5084763" y="4811713"/>
          <p14:tracePt t="1257" x="5072063" y="4811713"/>
          <p14:tracePt t="1258" x="5059363" y="4811713"/>
          <p14:tracePt t="1259" x="5046663" y="4811713"/>
          <p14:tracePt t="1260" x="5040313" y="4811713"/>
          <p14:tracePt t="1261" x="5021263" y="4811713"/>
          <p14:tracePt t="1263" x="5014913" y="4811713"/>
          <p14:tracePt t="1264" x="4995863" y="4818063"/>
          <p14:tracePt t="1264" x="4983163" y="4818063"/>
          <p14:tracePt t="1265" x="4976813" y="4818063"/>
          <p14:tracePt t="1266" x="4957763" y="4818063"/>
          <p14:tracePt t="1267" x="4951413" y="4818063"/>
          <p14:tracePt t="1268" x="4938713" y="4818063"/>
          <p14:tracePt t="1269" x="4926013" y="4818063"/>
          <p14:tracePt t="1270" x="4913313" y="4818063"/>
          <p14:tracePt t="1272" x="4900613" y="4818063"/>
          <p14:tracePt t="1272" x="4887913" y="4818063"/>
          <p14:tracePt t="1273" x="4875213" y="4818063"/>
          <p14:tracePt t="1274" x="4868863" y="4818063"/>
          <p14:tracePt t="1275" x="4849813" y="4818063"/>
          <p14:tracePt t="1276" x="4837113" y="4818063"/>
          <p14:tracePt t="1277" x="4824413" y="4818063"/>
          <p14:tracePt t="1278" x="4811713" y="4818063"/>
          <p14:tracePt t="1281" x="4784725" y="4818063"/>
          <p14:tracePt t="1281" x="4772025" y="4818063"/>
          <p14:tracePt t="1282" x="4759325" y="4818063"/>
          <p14:tracePt t="1283" x="4746625" y="4818063"/>
          <p14:tracePt t="1284" x="4733925" y="4818063"/>
          <p14:tracePt t="1285" x="4721225" y="4818063"/>
          <p14:tracePt t="1286" x="4708525" y="4818063"/>
          <p14:tracePt t="1287" x="4689475" y="4818063"/>
          <p14:tracePt t="1289" x="4683125" y="4818063"/>
          <p14:tracePt t="1289" x="4664075" y="4818063"/>
          <p14:tracePt t="1290" x="4651375" y="4818063"/>
          <p14:tracePt t="1291" x="4638675" y="4818063"/>
          <p14:tracePt t="1292" x="4625975" y="4818063"/>
          <p14:tracePt t="1293" x="4613275" y="4818063"/>
          <p14:tracePt t="1294" x="4594225" y="4818063"/>
          <p14:tracePt t="1296" x="4587875" y="4818063"/>
          <p14:tracePt t="1297" x="4568825" y="4818063"/>
          <p14:tracePt t="1298" x="4556125" y="4818063"/>
          <p14:tracePt t="1298" x="4543425" y="4818063"/>
          <p14:tracePt t="1299" x="4524375" y="4818063"/>
          <p14:tracePt t="1300" x="4511675" y="4818063"/>
          <p14:tracePt t="1301" x="4498975" y="4818063"/>
          <p14:tracePt t="1302" x="4486275" y="4818063"/>
          <p14:tracePt t="1303" x="4473575" y="4818063"/>
          <p14:tracePt t="1305" x="4435475" y="4818063"/>
          <p14:tracePt t="1306" x="4422775" y="4818063"/>
          <p14:tracePt t="1307" x="4410075" y="4818063"/>
          <p14:tracePt t="1308" x="4397375" y="4818063"/>
          <p14:tracePt t="1309" x="4384675" y="4818063"/>
          <p14:tracePt t="1310" x="4371975" y="4818063"/>
          <p14:tracePt t="1312" x="4352925" y="4818063"/>
          <p14:tracePt t="1312" x="4332288" y="4818063"/>
          <p14:tracePt t="1314" x="4319588" y="4818063"/>
          <p14:tracePt t="1314" x="4306888" y="4818063"/>
          <p14:tracePt t="1315" x="4294188" y="4818063"/>
          <p14:tracePt t="1316" x="4281488" y="4818063"/>
          <p14:tracePt t="1317" x="4268788" y="4818063"/>
          <p14:tracePt t="1318" x="4256088" y="4818063"/>
          <p14:tracePt t="1319" x="4237038" y="4811713"/>
          <p14:tracePt t="1320" x="4224338" y="4811713"/>
          <p14:tracePt t="1322" x="4211638" y="4811713"/>
          <p14:tracePt t="1322" x="4198938" y="4811713"/>
          <p14:tracePt t="1323" x="4186238" y="4811713"/>
          <p14:tracePt t="1324" x="4173538" y="4811713"/>
          <p14:tracePt t="1325" x="4154488" y="4811713"/>
          <p14:tracePt t="1326" x="4135438" y="4811713"/>
          <p14:tracePt t="1327" x="4122738" y="4811713"/>
          <p14:tracePt t="1328" x="4116388" y="4805363"/>
          <p14:tracePt t="1330" x="4084638" y="4805363"/>
          <p14:tracePt t="1331" x="4065588" y="4805363"/>
          <p14:tracePt t="1332" x="4052888" y="4805363"/>
          <p14:tracePt t="1333" x="4040188" y="4805363"/>
          <p14:tracePt t="1334" x="4021138" y="4805363"/>
          <p14:tracePt t="1335" x="4014788" y="4805363"/>
          <p14:tracePt t="1336" x="3995738" y="4799013"/>
          <p14:tracePt t="1337" x="3983038" y="4799013"/>
          <p14:tracePt t="1339" x="3970338" y="4799013"/>
          <p14:tracePt t="1339" x="3957638" y="4799013"/>
          <p14:tracePt t="1340" x="3938588" y="4799013"/>
          <p14:tracePt t="1341" x="3925888" y="4799013"/>
          <p14:tracePt t="1342" x="3913188" y="4799013"/>
          <p14:tracePt t="1344" x="3900488" y="4792663"/>
          <p14:tracePt t="1344" x="3887788" y="4792663"/>
          <p14:tracePt t="1345" x="3873500" y="4792663"/>
          <p14:tracePt t="1347" x="3854450" y="4786313"/>
          <p14:tracePt t="1347" x="3841750" y="4786313"/>
          <p14:tracePt t="1348" x="3829050" y="4786313"/>
          <p14:tracePt t="1349" x="3816350" y="4786313"/>
          <p14:tracePt t="1350" x="3803650" y="4786313"/>
          <p14:tracePt t="1351" x="3790950" y="4786313"/>
          <p14:tracePt t="1352" x="3778250" y="4779963"/>
          <p14:tracePt t="1353" x="3765550" y="4779963"/>
          <p14:tracePt t="1355" x="3752850" y="4779963"/>
          <p14:tracePt t="1355" x="3740150" y="4773613"/>
          <p14:tracePt t="1356" x="3727450" y="4773613"/>
          <p14:tracePt t="1357" x="3721100" y="4773613"/>
          <p14:tracePt t="1358" x="3702050" y="4773613"/>
          <p14:tracePt t="1359" x="3689350" y="4773613"/>
          <p14:tracePt t="1360" x="3683000" y="4767263"/>
          <p14:tracePt t="1361" x="3663950" y="4767263"/>
          <p14:tracePt t="1362" x="3651250" y="4767263"/>
          <p14:tracePt t="1364" x="3644900" y="4767263"/>
          <p14:tracePt t="1364" x="3632200" y="4760913"/>
          <p14:tracePt t="1365" x="3619500" y="4760913"/>
          <p14:tracePt t="1366" x="3606800" y="4760913"/>
          <p14:tracePt t="1367" x="3594100" y="4760913"/>
          <p14:tracePt t="1368" x="3581400" y="4760913"/>
          <p14:tracePt t="1369" x="3568700" y="4754563"/>
          <p14:tracePt t="1370" x="3562350" y="4754563"/>
          <p14:tracePt t="1372" x="3549650" y="4754563"/>
          <p14:tracePt t="1373" x="3536950" y="4754563"/>
          <p14:tracePt t="1373" x="3524250" y="4754563"/>
          <p14:tracePt t="1374" x="3511550" y="4748213"/>
          <p14:tracePt t="1375" x="3498850" y="4748213"/>
          <p14:tracePt t="1376" x="3479800" y="4748213"/>
          <p14:tracePt t="1378" x="3460750" y="4741863"/>
          <p14:tracePt t="1380" x="3454400" y="4741863"/>
          <p14:tracePt t="1380" x="3435350" y="4735513"/>
          <p14:tracePt t="1381" x="3427413" y="4735513"/>
          <p14:tracePt t="1382" x="3408363" y="4735513"/>
          <p14:tracePt t="1383" x="3402013" y="4735513"/>
          <p14:tracePt t="1384" x="3389313" y="4735513"/>
          <p14:tracePt t="1385" x="3382963" y="4735513"/>
          <p14:tracePt t="1386" x="3363913" y="4729163"/>
          <p14:tracePt t="1387" x="3357563" y="4729163"/>
          <p14:tracePt t="1389" x="3344863" y="4729163"/>
          <p14:tracePt t="1389" x="3332163" y="4722813"/>
          <p14:tracePt t="1390" x="3325813" y="4722813"/>
          <p14:tracePt t="1391" x="3313113" y="4722813"/>
          <p14:tracePt t="1392" x="3300413" y="4722813"/>
          <p14:tracePt t="1393" x="3287713" y="4716463"/>
          <p14:tracePt t="1394" x="3275013" y="4716463"/>
          <p14:tracePt t="1395" x="3262313" y="4716463"/>
          <p14:tracePt t="1397" x="3255963" y="4710113"/>
          <p14:tracePt t="1397" x="3249613" y="4710113"/>
          <p14:tracePt t="1398" x="3230563" y="4710113"/>
          <p14:tracePt t="1399" x="3224213" y="4710113"/>
          <p14:tracePt t="1400" x="3211513" y="4703763"/>
          <p14:tracePt t="1401" x="3205163" y="4697413"/>
          <p14:tracePt t="1402" x="3192463" y="4697413"/>
          <p14:tracePt t="1403" x="3179763" y="4697413"/>
          <p14:tracePt t="1405" x="3173413" y="4697413"/>
          <p14:tracePt t="1406" x="3167063" y="4691063"/>
          <p14:tracePt t="1406" x="3154363" y="4691063"/>
          <p14:tracePt t="1407" x="3141663" y="4691063"/>
          <p14:tracePt t="1408" x="3135313" y="4684713"/>
          <p14:tracePt t="1409" x="3122613" y="4684713"/>
          <p14:tracePt t="1410" x="3116263" y="4684713"/>
          <p14:tracePt t="1411" x="3109913" y="4678363"/>
          <p14:tracePt t="1413" x="3097213" y="4678363"/>
          <p14:tracePt t="1414" x="3084513" y="4672013"/>
          <p14:tracePt t="1415" x="3078163" y="4672013"/>
          <p14:tracePt t="1416" x="3065463" y="4665663"/>
          <p14:tracePt t="1417" x="3059113" y="4665663"/>
          <p14:tracePt t="1420" x="3052763" y="4659313"/>
          <p14:tracePt t="1420" x="3046413" y="4659313"/>
          <p14:tracePt t="1422" x="3033713" y="4659313"/>
          <p14:tracePt t="1422" x="3027363" y="4652963"/>
          <p14:tracePt t="1424" x="3021013" y="4652963"/>
          <p14:tracePt t="1425" x="3014663" y="4646613"/>
          <p14:tracePt t="1426" x="3008313" y="4646613"/>
          <p14:tracePt t="1427" x="3001963" y="4646613"/>
          <p14:tracePt t="1428" x="2995613" y="4640263"/>
          <p14:tracePt t="1430" x="2989263" y="4640263"/>
          <p14:tracePt t="1431" x="2989263" y="4633913"/>
          <p14:tracePt t="1432" x="2982913" y="4633913"/>
          <p14:tracePt t="1434" x="2976563" y="4633913"/>
          <p14:tracePt t="1436" x="2968625" y="4627563"/>
          <p14:tracePt t="1438" x="2962275" y="4621213"/>
          <p14:tracePt t="1440" x="2955925" y="4621213"/>
          <p14:tracePt t="1443" x="2949575" y="4621213"/>
          <p14:tracePt t="1444" x="2949575" y="4614863"/>
          <p14:tracePt t="1448" x="2943225" y="4614863"/>
          <p14:tracePt t="1450" x="2943225" y="4608513"/>
          <p14:tracePt t="1452" x="2936875" y="4608513"/>
          <p14:tracePt t="1476" x="2936875" y="4602163"/>
          <p14:tracePt t="1481" x="2936875" y="4595813"/>
          <p14:tracePt t="1491" x="2936875" y="4589463"/>
          <p14:tracePt t="1502" x="2943225" y="4583113"/>
          <p14:tracePt t="1509" x="2943225" y="4576763"/>
          <p14:tracePt t="1516" x="2943225" y="4570413"/>
          <p14:tracePt t="1519" x="2949575" y="4570413"/>
          <p14:tracePt t="1528" x="2955925" y="4570413"/>
          <p14:tracePt t="1531" x="2955925" y="4564063"/>
          <p14:tracePt t="1538" x="2955925" y="4557713"/>
          <p14:tracePt t="1539" x="2962275" y="4557713"/>
          <p14:tracePt t="1549" x="2968625" y="4557713"/>
          <p14:tracePt t="1551" x="2968625" y="4551363"/>
          <p14:tracePt t="1559" x="2976563" y="4551363"/>
          <p14:tracePt t="1565" x="2982913" y="4551363"/>
          <p14:tracePt t="1580" x="2989263" y="4551363"/>
          <p14:tracePt t="1590" x="2995613" y="4551363"/>
          <p14:tracePt t="1621" x="3001963" y="4551363"/>
          <p14:tracePt t="1632" x="3008313" y="4551363"/>
          <p14:tracePt t="1640" x="3014663" y="4551363"/>
          <p14:tracePt t="1644" x="3021013" y="4551363"/>
          <p14:tracePt t="1654" x="3027363" y="4551363"/>
          <p14:tracePt t="1660" x="3033713" y="4551363"/>
          <p14:tracePt t="1666" x="3040063" y="4551363"/>
          <p14:tracePt t="1670" x="3040063" y="4557713"/>
          <p14:tracePt t="1674" x="3046413" y="4557713"/>
          <p14:tracePt t="1680" x="3052763" y="4557713"/>
          <p14:tracePt t="1683" x="3059113" y="4557713"/>
          <p14:tracePt t="1688" x="3065463" y="4564063"/>
          <p14:tracePt t="1691" x="3071813" y="4564063"/>
          <p14:tracePt t="1694" x="3078163" y="4564063"/>
          <p14:tracePt t="1698" x="3084513" y="4564063"/>
          <p14:tracePt t="1701" x="3090863" y="4564063"/>
          <p14:tracePt t="1705" x="3097213" y="4564063"/>
          <p14:tracePt t="1707" x="3103563" y="4564063"/>
          <p14:tracePt t="1709" x="3109913" y="4564063"/>
          <p14:tracePt t="1710" x="3109913" y="4570413"/>
          <p14:tracePt t="1713" x="3116263" y="4570413"/>
          <p14:tracePt t="1715" x="3122613" y="4570413"/>
          <p14:tracePt t="1717" x="3128963" y="4570413"/>
          <p14:tracePt t="1718" x="3135313" y="4570413"/>
          <p14:tracePt t="1721" x="3141663" y="4570413"/>
          <p14:tracePt t="1722" x="3148013" y="4570413"/>
          <p14:tracePt t="1724" x="3154363" y="4570413"/>
          <p14:tracePt t="1725" x="3160713" y="4570413"/>
          <p14:tracePt t="1728" x="3167063" y="4570413"/>
          <p14:tracePt t="1730" x="3173413" y="4570413"/>
          <p14:tracePt t="1732" x="3179763" y="4570413"/>
          <p14:tracePt t="1733" x="3186113" y="4570413"/>
          <p14:tracePt t="1734" x="3192463" y="4570413"/>
          <p14:tracePt t="1735" x="3198813" y="4570413"/>
          <p14:tracePt t="1736" x="3205163" y="4570413"/>
          <p14:tracePt t="1738" x="3211513" y="4570413"/>
          <p14:tracePt t="1739" x="3217863" y="4570413"/>
          <p14:tracePt t="1740" x="3224213" y="4570413"/>
          <p14:tracePt t="1742" x="3230563" y="4570413"/>
          <p14:tracePt t="1743" x="3236913" y="4570413"/>
          <p14:tracePt t="1744" x="3243263" y="4570413"/>
          <p14:tracePt t="1746" x="3255963" y="4570413"/>
          <p14:tracePt t="1748" x="3262313" y="4570413"/>
          <p14:tracePt t="1748" x="3268663" y="4570413"/>
          <p14:tracePt t="1749" x="3275013" y="4570413"/>
          <p14:tracePt t="1750" x="3287713" y="4570413"/>
          <p14:tracePt t="1751" x="3294063" y="4570413"/>
          <p14:tracePt t="1752" x="3300413" y="4570413"/>
          <p14:tracePt t="1753" x="3306763" y="4570413"/>
          <p14:tracePt t="1755" x="3313113" y="4570413"/>
          <p14:tracePt t="1755" x="3319463" y="4570413"/>
          <p14:tracePt t="1756" x="3325813" y="4570413"/>
          <p14:tracePt t="1757" x="3332163" y="4570413"/>
          <p14:tracePt t="1758" x="3344863" y="4570413"/>
          <p14:tracePt t="1759" x="3351213" y="4570413"/>
          <p14:tracePt t="1760" x="3357563" y="4570413"/>
          <p14:tracePt t="1761" x="3363913" y="4570413"/>
          <p14:tracePt t="1763" x="3370263" y="4570413"/>
          <p14:tracePt t="1764" x="3376613" y="4570413"/>
          <p14:tracePt t="1764" x="3389313" y="4570413"/>
          <p14:tracePt t="1765" x="3395663" y="4570413"/>
          <p14:tracePt t="1766" x="3402013" y="4570413"/>
          <p14:tracePt t="1767" x="3408363" y="4570413"/>
          <p14:tracePt t="1768" x="3414713" y="4570413"/>
          <p14:tracePt t="1769" x="3427413" y="4570413"/>
          <p14:tracePt t="1771" x="3435350" y="4570413"/>
          <p14:tracePt t="1772" x="3448050" y="4570413"/>
          <p14:tracePt t="1772" x="3454400" y="4570413"/>
          <p14:tracePt t="1773" x="3467100" y="4570413"/>
          <p14:tracePt t="1774" x="3473450" y="4570413"/>
          <p14:tracePt t="1775" x="3479800" y="4570413"/>
          <p14:tracePt t="1776" x="3486150" y="4570413"/>
          <p14:tracePt t="1777" x="3498850" y="4570413"/>
          <p14:tracePt t="1780" x="3524250" y="4570413"/>
          <p14:tracePt t="1780" x="3530600" y="4570413"/>
          <p14:tracePt t="1781" x="3536950" y="4570413"/>
          <p14:tracePt t="1782" x="3549650" y="4570413"/>
          <p14:tracePt t="1783" x="3562350" y="4570413"/>
          <p14:tracePt t="1784" x="3575050" y="4570413"/>
          <p14:tracePt t="1785" x="3587750" y="4570413"/>
          <p14:tracePt t="1787" x="3594100" y="4570413"/>
          <p14:tracePt t="1788" x="3600450" y="4570413"/>
          <p14:tracePt t="1788" x="3619500" y="4564063"/>
          <p14:tracePt t="1789" x="3632200" y="4564063"/>
          <p14:tracePt t="1790" x="3644900" y="4564063"/>
          <p14:tracePt t="1791" x="3657600" y="4564063"/>
          <p14:tracePt t="1792" x="3670300" y="4564063"/>
          <p14:tracePt t="1793" x="3683000" y="4557713"/>
          <p14:tracePt t="1795" x="3695700" y="4557713"/>
          <p14:tracePt t="1796" x="3708400" y="4557713"/>
          <p14:tracePt t="1797" x="3721100" y="4557713"/>
          <p14:tracePt t="1797" x="3740150" y="4557713"/>
          <p14:tracePt t="1798" x="3759200" y="4557713"/>
          <p14:tracePt t="1799" x="3778250" y="4557713"/>
          <p14:tracePt t="1800" x="3790950" y="4557713"/>
          <p14:tracePt t="1801" x="3803650" y="4557713"/>
          <p14:tracePt t="1802" x="3822700" y="4551363"/>
          <p14:tracePt t="1805" x="3860800" y="4551363"/>
          <p14:tracePt t="1805" x="3873500" y="4551363"/>
          <p14:tracePt t="1806" x="3894138" y="4551363"/>
          <p14:tracePt t="1807" x="3906838" y="4551363"/>
          <p14:tracePt t="1808" x="3925888" y="4551363"/>
          <p14:tracePt t="1809" x="3944938" y="4551363"/>
          <p14:tracePt t="1811" x="3963988" y="4545013"/>
          <p14:tracePt t="1811" x="3989388" y="4545013"/>
          <p14:tracePt t="1813" x="4008438" y="4545013"/>
          <p14:tracePt t="1813" x="4027488" y="4545013"/>
          <p14:tracePt t="1814" x="4033838" y="4538663"/>
          <p14:tracePt t="1815" x="4052888" y="4538663"/>
          <p14:tracePt t="1816" x="4071938" y="4538663"/>
          <p14:tracePt t="1817" x="4090988" y="4538663"/>
          <p14:tracePt t="1818" x="4103688" y="4538663"/>
          <p14:tracePt t="1819" x="4122738" y="4538663"/>
          <p14:tracePt t="1821" x="4141788" y="4538663"/>
          <p14:tracePt t="1821" x="4148138" y="4538663"/>
          <p14:tracePt t="1822" x="4167188" y="4538663"/>
          <p14:tracePt t="1823" x="4179888" y="4538663"/>
          <p14:tracePt t="1824" x="4198938" y="4538663"/>
          <p14:tracePt t="1825" x="4217988" y="4538663"/>
          <p14:tracePt t="1826" x="4230688" y="4532313"/>
          <p14:tracePt t="1827" x="4243388" y="4532313"/>
          <p14:tracePt t="1830" x="4262438" y="4532313"/>
          <p14:tracePt t="1830" x="4281488" y="4532313"/>
          <p14:tracePt t="1831" x="4294188" y="4532313"/>
          <p14:tracePt t="1832" x="4300538" y="4532313"/>
          <p14:tracePt t="1833" x="4319588" y="4532313"/>
          <p14:tracePt t="1834" x="4325938" y="4532313"/>
          <p14:tracePt t="1835" x="4332288" y="4532313"/>
          <p14:tracePt t="1837" x="4346575" y="4532313"/>
          <p14:tracePt t="1838" x="4359275" y="4532313"/>
          <p14:tracePt t="1838" x="4371975" y="4532313"/>
          <p14:tracePt t="1839" x="4378325" y="4532313"/>
          <p14:tracePt t="1840" x="4391025" y="4525963"/>
          <p14:tracePt t="1841" x="4403725" y="4525963"/>
          <p14:tracePt t="1843" x="4410075" y="4525963"/>
          <p14:tracePt t="1844" x="4422775" y="4525963"/>
          <p14:tracePt t="1846" x="4429125" y="4525963"/>
          <p14:tracePt t="1846" x="4435475" y="4525963"/>
          <p14:tracePt t="1847" x="4441825" y="4525963"/>
          <p14:tracePt t="1848" x="4448175" y="4525963"/>
          <p14:tracePt t="1849" x="4454525" y="4525963"/>
          <p14:tracePt t="1850" x="4460875" y="4525963"/>
          <p14:tracePt t="1851" x="4467225" y="4525963"/>
          <p14:tracePt t="1852" x="4473575" y="4525963"/>
          <p14:tracePt t="1854" x="4479925" y="4525963"/>
          <p14:tracePt t="1856" x="4486275" y="4525963"/>
          <p14:tracePt t="1857" x="4492625" y="4525963"/>
          <p14:tracePt t="1859" x="4498975" y="4525963"/>
          <p14:tracePt t="1860" x="4505325" y="4525963"/>
          <p14:tracePt t="1863" x="4511675" y="4525963"/>
          <p14:tracePt t="1865" x="4518025" y="4525963"/>
          <p14:tracePt t="1868" x="4524375" y="4525963"/>
          <p14:tracePt t="1875" x="4530725" y="4525963"/>
          <p14:tracePt t="1883" x="4537075" y="4525963"/>
          <p14:tracePt t="1895" x="4543425" y="4525963"/>
          <p14:tracePt t="1899" x="4549775" y="4525963"/>
          <p14:tracePt t="1904" x="4556125" y="4525963"/>
          <p14:tracePt t="1908" x="4562475" y="4525963"/>
          <p14:tracePt t="1910" x="4568825" y="4525963"/>
          <p14:tracePt t="1913" x="4575175" y="4525963"/>
          <p14:tracePt t="1916" x="4581525" y="4525963"/>
          <p14:tracePt t="1917" x="4581525" y="4532313"/>
          <p14:tracePt t="1919" x="4587875" y="4532313"/>
          <p14:tracePt t="1923" x="4594225" y="4532313"/>
          <p14:tracePt t="1924" x="4594225" y="4538663"/>
          <p14:tracePt t="1926" x="4600575" y="4538663"/>
          <p14:tracePt t="1930" x="4606925" y="4538663"/>
          <p14:tracePt t="1933" x="4613275" y="4538663"/>
          <p14:tracePt t="1934" x="4613275" y="4545013"/>
          <p14:tracePt t="1943" x="4619625" y="4545013"/>
          <p14:tracePt t="1959" x="4619625" y="4551363"/>
          <p14:tracePt t="1965" x="4625975" y="4551363"/>
          <p14:tracePt t="1982" x="4625975" y="4557713"/>
          <p14:tracePt t="1984" x="4632325" y="4557713"/>
          <p14:tracePt t="2362" x="4625975" y="4557713"/>
          <p14:tracePt t="2367" x="4619625" y="4557713"/>
          <p14:tracePt t="2373" x="4613275" y="4551363"/>
          <p14:tracePt t="2376" x="4606925" y="4551363"/>
          <p14:tracePt t="2380" x="4600575" y="4551363"/>
          <p14:tracePt t="2384" x="4594225" y="4551363"/>
          <p14:tracePt t="2384" x="4594225" y="4545013"/>
          <p14:tracePt t="2387" x="4587875" y="4545013"/>
          <p14:tracePt t="2390" x="4581525" y="4545013"/>
          <p14:tracePt t="2392" x="4575175" y="4545013"/>
          <p14:tracePt t="2395" x="4568825" y="4545013"/>
          <p14:tracePt t="2395" x="4568825" y="4538663"/>
          <p14:tracePt t="2396" x="4562475" y="4538663"/>
          <p14:tracePt t="2399" x="4556125" y="4538663"/>
          <p14:tracePt t="2400" x="4549775" y="4538663"/>
          <p14:tracePt t="2404" x="4543425" y="4538663"/>
          <p14:tracePt t="2404" x="4537075" y="4538663"/>
          <p14:tracePt t="2405" x="4530725" y="4538663"/>
          <p14:tracePt t="2406" x="4524375" y="4538663"/>
          <p14:tracePt t="2407" x="4518025" y="4538663"/>
          <p14:tracePt t="2409" x="4511675" y="4538663"/>
          <p14:tracePt t="2411" x="4505325" y="4538663"/>
          <p14:tracePt t="2412" x="4498975" y="4538663"/>
          <p14:tracePt t="2413" x="4492625" y="4538663"/>
          <p14:tracePt t="2415" x="4486275" y="4538663"/>
          <p14:tracePt t="2415" x="4479925" y="4538663"/>
          <p14:tracePt t="2416" x="4473575" y="4538663"/>
          <p14:tracePt t="2417" x="4467225" y="4538663"/>
          <p14:tracePt t="2418" x="4460875" y="4538663"/>
          <p14:tracePt t="2420" x="4454525" y="4538663"/>
          <p14:tracePt t="2420" x="4448175" y="4538663"/>
          <p14:tracePt t="2421" x="4441825" y="4538663"/>
          <p14:tracePt t="2422" x="4435475" y="4538663"/>
          <p14:tracePt t="2423" x="4429125" y="4538663"/>
          <p14:tracePt t="2425" x="4422775" y="4538663"/>
          <p14:tracePt t="2426" x="4416425" y="4538663"/>
          <p14:tracePt t="2429" x="4397375" y="4538663"/>
          <p14:tracePt t="2429" x="4391025" y="4538663"/>
          <p14:tracePt t="2430" x="4384675" y="4538663"/>
          <p14:tracePt t="2432" x="4378325" y="4538663"/>
          <p14:tracePt t="2433" x="4371975" y="4538663"/>
          <p14:tracePt t="2434" x="4365625" y="4538663"/>
          <p14:tracePt t="2435" x="4359275" y="4538663"/>
          <p14:tracePt t="2437" x="4352925" y="4538663"/>
          <p14:tracePt t="2437" x="4346575" y="4538663"/>
          <p14:tracePt t="2438" x="4338638" y="4538663"/>
          <p14:tracePt t="2439" x="4332288" y="4538663"/>
          <p14:tracePt t="2440" x="4325938" y="4538663"/>
          <p14:tracePt t="2441" x="4319588" y="4538663"/>
          <p14:tracePt t="2442" x="4313238" y="4538663"/>
          <p14:tracePt t="2443" x="4306888" y="4538663"/>
          <p14:tracePt t="2445" x="4300538" y="4538663"/>
          <p14:tracePt t="2446" x="4294188" y="4538663"/>
          <p14:tracePt t="2447" x="4287838" y="4538663"/>
          <p14:tracePt t="2448" x="4281488" y="4538663"/>
          <p14:tracePt t="2450" x="4275138" y="4538663"/>
          <p14:tracePt t="2451" x="4268788" y="4538663"/>
          <p14:tracePt t="2454" x="4256088" y="4538663"/>
          <p14:tracePt t="2454" x="4249738" y="4538663"/>
          <p14:tracePt t="2455" x="4243388" y="4538663"/>
          <p14:tracePt t="2457" x="4237038" y="4538663"/>
          <p14:tracePt t="2458" x="4230688" y="4538663"/>
          <p14:tracePt t="2459" x="4224338" y="4538663"/>
          <p14:tracePt t="2461" x="4217988" y="4538663"/>
          <p14:tracePt t="2462" x="4211638" y="4538663"/>
          <p14:tracePt t="2462" x="4205288" y="4538663"/>
          <p14:tracePt t="2463" x="4198938" y="4538663"/>
          <p14:tracePt t="2464" x="4192588" y="4538663"/>
          <p14:tracePt t="2465" x="4186238" y="4538663"/>
          <p14:tracePt t="2467" x="4179888" y="4545013"/>
          <p14:tracePt t="2468" x="4173538" y="4545013"/>
          <p14:tracePt t="2470" x="4167188" y="4545013"/>
          <p14:tracePt t="2470" x="4160838" y="4545013"/>
          <p14:tracePt t="2471" x="4154488" y="4545013"/>
          <p14:tracePt t="2472" x="4148138" y="4545013"/>
          <p14:tracePt t="2473" x="4141788" y="4545013"/>
          <p14:tracePt t="2474" x="4135438" y="4545013"/>
          <p14:tracePt t="2475" x="4129088" y="4545013"/>
          <p14:tracePt t="2476" x="4122738" y="4545013"/>
          <p14:tracePt t="2478" x="4116388" y="4551363"/>
          <p14:tracePt t="2478" x="4110038" y="4551363"/>
          <p14:tracePt t="2479" x="4103688" y="4551363"/>
          <p14:tracePt t="2480" x="4097338" y="4551363"/>
          <p14:tracePt t="2481" x="4090988" y="4551363"/>
          <p14:tracePt t="2482" x="4084638" y="4551363"/>
          <p14:tracePt t="2484" x="4078288" y="4551363"/>
          <p14:tracePt t="2485" x="4071938" y="4551363"/>
          <p14:tracePt t="2487" x="4065588" y="4551363"/>
          <p14:tracePt t="2487" x="4059238" y="4557713"/>
          <p14:tracePt t="2488" x="4052888" y="4557713"/>
          <p14:tracePt t="2489" x="4046538" y="4557713"/>
          <p14:tracePt t="2491" x="4040188" y="4557713"/>
          <p14:tracePt t="2494" x="4033838" y="4557713"/>
          <p14:tracePt t="2495" x="4021138" y="4557713"/>
          <p14:tracePt t="2496" x="4014788" y="4557713"/>
          <p14:tracePt t="2497" x="4008438" y="4557713"/>
          <p14:tracePt t="2498" x="4002088" y="4557713"/>
          <p14:tracePt t="2500" x="3995738" y="4557713"/>
          <p14:tracePt t="2501" x="3989388" y="4564063"/>
          <p14:tracePt t="2503" x="3983038" y="4564063"/>
          <p14:tracePt t="2504" x="3976688" y="4564063"/>
          <p14:tracePt t="2505" x="3970338" y="4564063"/>
          <p14:tracePt t="2507" x="3963988" y="4564063"/>
          <p14:tracePt t="2510" x="3957638" y="4564063"/>
          <p14:tracePt t="2510" x="3951288" y="4564063"/>
          <p14:tracePt t="2511" x="3944938" y="4564063"/>
          <p14:tracePt t="2513" x="3938588" y="4564063"/>
          <p14:tracePt t="2514" x="3932238" y="4564063"/>
          <p14:tracePt t="2515" x="3932238" y="4570413"/>
          <p14:tracePt t="2516" x="3925888" y="4570413"/>
          <p14:tracePt t="2518" x="3919538" y="4570413"/>
          <p14:tracePt t="2520" x="3913188" y="4570413"/>
          <p14:tracePt t="2522" x="3906838" y="4570413"/>
          <p14:tracePt t="2523" x="3900488" y="4570413"/>
          <p14:tracePt t="2524" x="3894138" y="4570413"/>
          <p14:tracePt t="2526" x="3887788" y="4570413"/>
          <p14:tracePt t="2528" x="3879850" y="4576763"/>
          <p14:tracePt t="2530" x="3873500" y="4576763"/>
          <p14:tracePt t="2532" x="3867150" y="4576763"/>
          <p14:tracePt t="2533" x="3860800" y="4576763"/>
          <p14:tracePt t="2537" x="3854450" y="4576763"/>
          <p14:tracePt t="2538" x="3848100" y="4576763"/>
          <p14:tracePt t="2540" x="3841750" y="4576763"/>
          <p14:tracePt t="2543" x="3835400" y="4576763"/>
          <p14:tracePt t="2546" x="3835400" y="4583113"/>
          <p14:tracePt t="2547" x="3829050" y="4583113"/>
          <p14:tracePt t="2549" x="3822700" y="4583113"/>
          <p14:tracePt t="2555" x="3816350" y="4583113"/>
          <p14:tracePt t="2556" x="3816350" y="4589463"/>
          <p14:tracePt t="2558" x="3810000" y="4589463"/>
          <p14:tracePt t="2562" x="3803650" y="4589463"/>
          <p14:tracePt t="2568" x="3797300" y="4589463"/>
          <p14:tracePt t="2574" x="3790950" y="4589463"/>
          <p14:tracePt t="2579" x="3784600" y="4589463"/>
          <p14:tracePt t="2579" x="3784600" y="4595813"/>
          <p14:tracePt t="2588" x="3778250" y="4595813"/>
          <p14:tracePt t="2591" x="3771900" y="4595813"/>
          <p14:tracePt t="2602" x="3765550" y="4595813"/>
          <p14:tracePt t="2610" x="3759200" y="4595813"/>
          <p14:tracePt t="2624" x="3752850" y="4595813"/>
          <p14:tracePt t="2645" x="3746500" y="4595813"/>
          <p14:tracePt t="2654" x="3740150" y="4595813"/>
          <p14:tracePt t="2661" x="3733800" y="4595813"/>
          <p14:tracePt t="2669" x="3727450" y="4595813"/>
          <p14:tracePt t="2673" x="3721100" y="4595813"/>
          <p14:tracePt t="2680" x="3714750" y="4595813"/>
          <p14:tracePt t="2691" x="3708400" y="4595813"/>
          <p14:tracePt t="2700" x="3702050" y="4595813"/>
          <p14:tracePt t="2708" x="3695700" y="4595813"/>
          <p14:tracePt t="2722" x="3689350" y="4595813"/>
          <p14:tracePt t="2727" x="3689350" y="4602163"/>
          <p14:tracePt t="2729" x="3683000" y="4602163"/>
          <p14:tracePt t="2735" x="3676650" y="4602163"/>
          <p14:tracePt t="2737" x="3676650" y="4608513"/>
          <p14:tracePt t="2747" x="3670300" y="4608513"/>
          <p14:tracePt t="2749" x="3670300" y="4614863"/>
          <p14:tracePt t="2752" x="3663950" y="4614863"/>
          <p14:tracePt t="2758" x="3657600" y="4614863"/>
          <p14:tracePt t="2763" x="3657600" y="4621213"/>
          <p14:tracePt t="2775" x="3651250" y="4627563"/>
          <p14:tracePt t="2778" x="3644900" y="4627563"/>
          <p14:tracePt t="2780" x="3644900" y="4633913"/>
          <p14:tracePt t="2781" x="3638550" y="4633913"/>
          <p14:tracePt t="2790" x="3638550" y="4640263"/>
          <p14:tracePt t="2794" x="3632200" y="4640263"/>
          <p14:tracePt t="2795" x="3632200" y="4646613"/>
          <p14:tracePt t="2799" x="3625850" y="4646613"/>
          <p14:tracePt t="2802" x="3625850" y="4652963"/>
          <p14:tracePt t="2805" x="3619500" y="4652963"/>
          <p14:tracePt t="2808" x="3619500" y="4659313"/>
          <p14:tracePt t="2813" x="3613150" y="4659313"/>
          <p14:tracePt t="2815" x="3613150" y="4665663"/>
          <p14:tracePt t="2821" x="3613150" y="4672013"/>
          <p14:tracePt t="2821" x="3606800" y="4672013"/>
          <p14:tracePt t="2825" x="3600450" y="4672013"/>
          <p14:tracePt t="2828" x="3600450" y="4678363"/>
          <p14:tracePt t="2832" x="3600450" y="4684713"/>
          <p14:tracePt t="2834" x="3594100" y="4684713"/>
          <p14:tracePt t="2838" x="3594100" y="4691063"/>
          <p14:tracePt t="2840" x="3587750" y="4691063"/>
          <p14:tracePt t="2849" x="3587750" y="4697413"/>
          <p14:tracePt t="2853" x="3581400" y="4697413"/>
          <p14:tracePt t="2861" x="3581400" y="4703763"/>
          <p14:tracePt t="2873" x="3575050" y="4703763"/>
          <p14:tracePt t="2880" x="3575050" y="4710113"/>
          <p14:tracePt t="2891" x="3568700" y="4710113"/>
          <p14:tracePt t="2899" x="3568700" y="4716463"/>
          <p14:tracePt t="3018" x="3575050" y="4716463"/>
          <p14:tracePt t="3024" x="3575050" y="4710113"/>
          <p14:tracePt t="3025" x="3581400" y="4710113"/>
          <p14:tracePt t="3027" x="3587750" y="4710113"/>
          <p14:tracePt t="3031" x="3587750" y="4703763"/>
          <p14:tracePt t="3031" x="3594100" y="4703763"/>
          <p14:tracePt t="3038" x="3600450" y="4703763"/>
          <p14:tracePt t="3041" x="3606800" y="4703763"/>
          <p14:tracePt t="3044" x="3613150" y="4703763"/>
          <p14:tracePt t="3044" x="3613150" y="4697413"/>
          <p14:tracePt t="3047" x="3619500" y="4697413"/>
          <p14:tracePt t="3050" x="3625850" y="4697413"/>
          <p14:tracePt t="3052" x="3632200" y="4697413"/>
          <p14:tracePt t="3057" x="3638550" y="4697413"/>
          <p14:tracePt t="3058" x="3644900" y="4697413"/>
          <p14:tracePt t="3061" x="3651250" y="4697413"/>
          <p14:tracePt t="3064" x="3657600" y="4697413"/>
          <p14:tracePt t="3066" x="3663950" y="4697413"/>
          <p14:tracePt t="3069" x="3670300" y="4697413"/>
          <p14:tracePt t="3072" x="3676650" y="4697413"/>
          <p14:tracePt t="3074" x="3683000" y="4697413"/>
          <p14:tracePt t="3078" x="3689350" y="4697413"/>
          <p14:tracePt t="3081" x="3695700" y="4697413"/>
          <p14:tracePt t="3084" x="3702050" y="4697413"/>
          <p14:tracePt t="3087" x="3708400" y="4697413"/>
          <p14:tracePt t="3094" x="3714750" y="4697413"/>
          <p14:tracePt t="3097" x="3721100" y="4697413"/>
          <p14:tracePt t="3112" x="3727450" y="4697413"/>
          <p14:tracePt t="3133" x="3727450" y="4703763"/>
          <p14:tracePt t="3142" x="3733800" y="4703763"/>
          <p14:tracePt t="3146" x="3740150" y="4703763"/>
          <p14:tracePt t="3150" x="3746500" y="4703763"/>
          <p14:tracePt t="3157" x="3752850" y="4703763"/>
          <p14:tracePt t="3161" x="3759200" y="4703763"/>
          <p14:tracePt t="3161" x="3759200" y="4710113"/>
          <p14:tracePt t="3165" x="3765550" y="4710113"/>
          <p14:tracePt t="3171" x="3771900" y="4710113"/>
          <p14:tracePt t="3173" x="3778250" y="4710113"/>
          <p14:tracePt t="3177" x="3784600" y="4710113"/>
          <p14:tracePt t="3179" x="3790950" y="4710113"/>
          <p14:tracePt t="3181" x="3797300" y="4710113"/>
          <p14:tracePt t="3186" x="3803650" y="4710113"/>
          <p14:tracePt t="3187" x="3810000" y="4710113"/>
          <p14:tracePt t="3189" x="3816350" y="4710113"/>
          <p14:tracePt t="3191" x="3816350" y="4716463"/>
          <p14:tracePt t="3194" x="3822700" y="4716463"/>
          <p14:tracePt t="3195" x="3829050" y="4716463"/>
          <p14:tracePt t="3197" x="3835400" y="4716463"/>
          <p14:tracePt t="3200" x="3841750" y="4716463"/>
          <p14:tracePt t="3202" x="3848100" y="4716463"/>
          <p14:tracePt t="3204" x="3854450" y="4716463"/>
          <p14:tracePt t="3207" x="3860800" y="4716463"/>
          <p14:tracePt t="3211" x="3873500" y="4722813"/>
          <p14:tracePt t="3213" x="3879850" y="4722813"/>
          <p14:tracePt t="3215" x="3887788" y="4722813"/>
          <p14:tracePt t="3219" x="3894138" y="4722813"/>
          <p14:tracePt t="3221" x="3900488" y="4722813"/>
          <p14:tracePt t="3222" x="3906838" y="4722813"/>
          <p14:tracePt t="3224" x="3913188" y="4722813"/>
          <p14:tracePt t="3227" x="3919538" y="4729163"/>
          <p14:tracePt t="3229" x="3925888" y="4729163"/>
          <p14:tracePt t="3230" x="3932238" y="4729163"/>
          <p14:tracePt t="3232" x="3938588" y="4729163"/>
          <p14:tracePt t="3236" x="3944938" y="4735513"/>
          <p14:tracePt t="3236" x="3951288" y="4735513"/>
          <p14:tracePt t="3237" x="3957638" y="4735513"/>
          <p14:tracePt t="3239" x="3963988" y="4735513"/>
          <p14:tracePt t="3242" x="3970338" y="4735513"/>
          <p14:tracePt t="3244" x="3976688" y="4735513"/>
          <p14:tracePt t="3244" x="3983038" y="4741863"/>
          <p14:tracePt t="3247" x="3989388" y="4741863"/>
          <p14:tracePt t="3248" x="3995738" y="4741863"/>
          <p14:tracePt t="3249" x="4002088" y="4741863"/>
          <p14:tracePt t="3250" x="4008438" y="4741863"/>
          <p14:tracePt t="3252" x="4014788" y="4741863"/>
          <p14:tracePt t="3254" x="4021138" y="4748213"/>
          <p14:tracePt t="3255" x="4027488" y="4748213"/>
          <p14:tracePt t="3258" x="4033838" y="4748213"/>
          <p14:tracePt t="3258" x="4040188" y="4748213"/>
          <p14:tracePt t="3261" x="4046538" y="4748213"/>
          <p14:tracePt t="3262" x="4052888" y="4748213"/>
          <p14:tracePt t="3263" x="4059238" y="4748213"/>
          <p14:tracePt t="3264" x="4065588" y="4748213"/>
          <p14:tracePt t="3266" x="4071938" y="4748213"/>
          <p14:tracePt t="3269" x="4078288" y="4748213"/>
          <p14:tracePt t="3270" x="4084638" y="4754563"/>
          <p14:tracePt t="3272" x="4090988" y="4754563"/>
          <p14:tracePt t="3275" x="4097338" y="4754563"/>
          <p14:tracePt t="3278" x="4103688" y="4754563"/>
          <p14:tracePt t="3281" x="4110038" y="4754563"/>
          <p14:tracePt t="3295" x="4110038" y="4760913"/>
          <p14:tracePt t="3376" x="4110038" y="4767263"/>
          <p14:tracePt t="3388" x="4103688" y="4767263"/>
          <p14:tracePt t="3405" x="4097338" y="4767263"/>
          <p14:tracePt t="3436" x="4090988" y="4767263"/>
          <p14:tracePt t="3439" x="4090988" y="4760913"/>
          <p14:tracePt t="3442" x="4084638" y="4760913"/>
          <p14:tracePt t="3446" x="4084638" y="4754563"/>
          <p14:tracePt t="3449" x="4078288" y="4754563"/>
          <p14:tracePt t="3457" x="4071938" y="4754563"/>
          <p14:tracePt t="3462" x="4065588" y="4754563"/>
          <p14:tracePt t="3465" x="4065588" y="4748213"/>
          <p14:tracePt t="3466" x="4059238" y="4748213"/>
          <p14:tracePt t="3473" x="4052888" y="4748213"/>
          <p14:tracePt t="3477" x="4046538" y="4741863"/>
          <p14:tracePt t="3479" x="4040188" y="4741863"/>
          <p14:tracePt t="3485" x="4033838" y="4741863"/>
          <p14:tracePt t="3486" x="4033838" y="4735513"/>
          <p14:tracePt t="3487" x="4027488" y="4735513"/>
          <p14:tracePt t="3490" x="4021138" y="4735513"/>
          <p14:tracePt t="3494" x="4014788" y="4735513"/>
          <p14:tracePt t="3496" x="4014788" y="4729163"/>
          <p14:tracePt t="3497" x="4008438" y="4729163"/>
          <p14:tracePt t="3499" x="4002088" y="4729163"/>
          <p14:tracePt t="3504" x="3995738" y="4729163"/>
          <p14:tracePt t="3506" x="3989388" y="4729163"/>
          <p14:tracePt t="3510" x="3983038" y="4729163"/>
          <p14:tracePt t="3512" x="3976688" y="4729163"/>
          <p14:tracePt t="3514" x="3970338" y="4729163"/>
          <p14:tracePt t="3518" x="3963988" y="4729163"/>
          <p14:tracePt t="3520" x="3957638" y="4729163"/>
          <p14:tracePt t="3522" x="3951288" y="4729163"/>
          <p14:tracePt t="3527" x="3944938" y="4729163"/>
          <p14:tracePt t="3527" x="3938588" y="4729163"/>
          <p14:tracePt t="3528" x="3932238" y="4729163"/>
          <p14:tracePt t="3530" x="3925888" y="4729163"/>
          <p14:tracePt t="3532" x="3919538" y="4729163"/>
          <p14:tracePt t="3535" x="3913188" y="4729163"/>
          <p14:tracePt t="3535" x="3906838" y="4729163"/>
          <p14:tracePt t="3536" x="3906838" y="4735513"/>
          <p14:tracePt t="3538" x="3900488" y="4735513"/>
          <p14:tracePt t="3539" x="3894138" y="4735513"/>
          <p14:tracePt t="3540" x="3887788" y="4735513"/>
          <p14:tracePt t="3543" x="3879850" y="4741863"/>
          <p14:tracePt t="3544" x="3873500" y="4741863"/>
          <p14:tracePt t="3545" x="3867150" y="4741863"/>
          <p14:tracePt t="3546" x="3860800" y="4748213"/>
          <p14:tracePt t="3548" x="3854450" y="4748213"/>
          <p14:tracePt t="3549" x="3848100" y="4748213"/>
          <p14:tracePt t="3552" x="3841750" y="4754563"/>
          <p14:tracePt t="3554" x="3835400" y="4754563"/>
          <p14:tracePt t="3555" x="3829050" y="4754563"/>
          <p14:tracePt t="3556" x="3822700" y="4760913"/>
          <p14:tracePt t="3560" x="3816350" y="4767263"/>
          <p14:tracePt t="3561" x="3810000" y="4767263"/>
          <p14:tracePt t="3562" x="3803650" y="4767263"/>
          <p14:tracePt t="3563" x="3803650" y="4773613"/>
          <p14:tracePt t="3565" x="3797300" y="4779963"/>
          <p14:tracePt t="3568" x="3790950" y="4779963"/>
          <p14:tracePt t="3570" x="3784600" y="4786313"/>
          <p14:tracePt t="3573" x="3784600" y="4792663"/>
          <p14:tracePt t="3574" x="3778250" y="4792663"/>
          <p14:tracePt t="3577" x="3771900" y="4792663"/>
          <p14:tracePt t="3578" x="3771900" y="4799013"/>
          <p14:tracePt t="3580" x="3765550" y="4799013"/>
          <p14:tracePt t="3582" x="3765550" y="4805363"/>
          <p14:tracePt t="3585" x="3759200" y="4805363"/>
          <p14:tracePt t="3586" x="3759200" y="4811713"/>
          <p14:tracePt t="3590" x="3752850" y="4811713"/>
          <p14:tracePt t="3593" x="3752850" y="4818063"/>
          <p14:tracePt t="3595" x="3746500" y="4818063"/>
          <p14:tracePt t="3598" x="3746500" y="4824413"/>
          <p14:tracePt t="3605" x="3746500" y="4830763"/>
          <p14:tracePt t="3606" x="3740150" y="4830763"/>
          <p14:tracePt t="3612" x="3733800" y="4830763"/>
          <p14:tracePt t="3616" x="3733800" y="4837113"/>
          <p14:tracePt t="3624" x="3727450" y="4837113"/>
          <p14:tracePt t="3628" x="3727450" y="4843463"/>
          <p14:tracePt t="3644" x="3727450" y="4849813"/>
          <p14:tracePt t="3651" x="3721100" y="4849813"/>
          <p14:tracePt t="3665" x="3714750" y="4856163"/>
          <p14:tracePt t="3677" x="3714750" y="4862513"/>
          <p14:tracePt t="3680" x="3708400" y="4862513"/>
          <p14:tracePt t="3687" x="3708400" y="4868863"/>
          <p14:tracePt t="4269" x="3702050" y="4868863"/>
          <p14:tracePt t="4400" x="3695700" y="4868863"/>
          <p14:tracePt t="4445" x="3695700" y="4862513"/>
          <p14:tracePt t="4448" x="3695700" y="4856163"/>
          <p14:tracePt t="4452" x="3695700" y="4849813"/>
          <p14:tracePt t="4454" x="3695700" y="4843463"/>
          <p14:tracePt t="4457" x="3702050" y="4843463"/>
          <p14:tracePt t="4460" x="3702050" y="4837113"/>
          <p14:tracePt t="4730" x="3702050" y="4830763"/>
          <p14:tracePt t="4736" x="3702050" y="4824413"/>
          <p14:tracePt t="4738" x="3702050" y="4818063"/>
          <p14:tracePt t="4742" x="3702050" y="4811713"/>
          <p14:tracePt t="4746" x="3702050" y="4805363"/>
          <p14:tracePt t="4750" x="3702050" y="4799013"/>
          <p14:tracePt t="4755" x="3708400" y="4799013"/>
          <p14:tracePt t="4758" x="3708400" y="4792663"/>
          <p14:tracePt t="4759" x="3708400" y="4786313"/>
          <p14:tracePt t="4764" x="3714750" y="4786313"/>
          <p14:tracePt t="4766" x="3714750" y="4779963"/>
          <p14:tracePt t="4769" x="3714750" y="4773613"/>
          <p14:tracePt t="4772" x="3714750" y="4767263"/>
          <p14:tracePt t="4775" x="3721100" y="4767263"/>
          <p14:tracePt t="4777" x="3721100" y="4760913"/>
          <p14:tracePt t="4783" x="3721100" y="4754563"/>
          <p14:tracePt t="4784" x="3721100" y="4748213"/>
          <p14:tracePt t="4785" x="3727450" y="4748213"/>
          <p14:tracePt t="4791" x="3727450" y="4741863"/>
          <p14:tracePt t="4791" x="3733800" y="4741863"/>
          <p14:tracePt t="4794" x="3733800" y="4735513"/>
          <p14:tracePt t="4797" x="3733800" y="4729163"/>
          <p14:tracePt t="4799" x="3740150" y="4729163"/>
          <p14:tracePt t="4803" x="3740150" y="4722813"/>
          <p14:tracePt t="4804" x="3746500" y="4722813"/>
          <p14:tracePt t="4808" x="3746500" y="4716463"/>
          <p14:tracePt t="4808" x="3752850" y="4716463"/>
          <p14:tracePt t="4810" x="3752850" y="4710113"/>
          <p14:tracePt t="4811" x="3759200" y="4710113"/>
          <p14:tracePt t="4816" x="3759200" y="4703763"/>
          <p14:tracePt t="4816" x="3765550" y="4703763"/>
          <p14:tracePt t="4819" x="3771900" y="4697413"/>
          <p14:tracePt t="4822" x="3778250" y="4697413"/>
          <p14:tracePt t="4824" x="3778250" y="4691063"/>
          <p14:tracePt t="4825" x="3784600" y="4691063"/>
          <p14:tracePt t="4827" x="3790950" y="4691063"/>
          <p14:tracePt t="4828" x="3790950" y="4684713"/>
          <p14:tracePt t="4829" x="3797300" y="4684713"/>
          <p14:tracePt t="4833" x="3803650" y="4678363"/>
          <p14:tracePt t="4834" x="3810000" y="4678363"/>
          <p14:tracePt t="4835" x="3816350" y="4678363"/>
          <p14:tracePt t="4837" x="3816350" y="4672013"/>
          <p14:tracePt t="4838" x="3822700" y="4672013"/>
          <p14:tracePt t="4840" x="3829050" y="4672013"/>
          <p14:tracePt t="4841" x="3835400" y="4672013"/>
          <p14:tracePt t="4842" x="3841750" y="4672013"/>
          <p14:tracePt t="4843" x="3841750" y="4665663"/>
          <p14:tracePt t="4844" x="3848100" y="4665663"/>
          <p14:tracePt t="4845" x="3854450" y="4665663"/>
          <p14:tracePt t="4847" x="3860800" y="4665663"/>
          <p14:tracePt t="4847" x="3867150" y="4665663"/>
          <p14:tracePt t="4850" x="3879850" y="4659313"/>
          <p14:tracePt t="4851" x="3887788" y="4659313"/>
          <p14:tracePt t="4853" x="3894138" y="4659313"/>
          <p14:tracePt t="4854" x="3900488" y="4659313"/>
          <p14:tracePt t="4855" x="3906838" y="4659313"/>
          <p14:tracePt t="4858" x="3919538" y="4659313"/>
          <p14:tracePt t="4858" x="3925888" y="4659313"/>
          <p14:tracePt t="4860" x="3932238" y="4659313"/>
          <p14:tracePt t="4861" x="3938588" y="4652963"/>
          <p14:tracePt t="4863" x="3944938" y="4652963"/>
          <p14:tracePt t="4864" x="3951288" y="4652963"/>
          <p14:tracePt t="4866" x="3957638" y="4652963"/>
          <p14:tracePt t="4866" x="3963988" y="4652963"/>
          <p14:tracePt t="4869" x="3970338" y="4652963"/>
          <p14:tracePt t="4870" x="3976688" y="4652963"/>
          <p14:tracePt t="4872" x="3983038" y="4652963"/>
          <p14:tracePt t="4875" x="3989388" y="4652963"/>
          <p14:tracePt t="4877" x="3995738" y="4652963"/>
          <p14:tracePt t="4879" x="4002088" y="4652963"/>
          <p14:tracePt t="4882" x="4008438" y="4652963"/>
          <p14:tracePt t="4885" x="4014788" y="4652963"/>
          <p14:tracePt t="4888" x="4021138" y="4652963"/>
          <p14:tracePt t="4898" x="4027488" y="4652963"/>
          <p14:tracePt t="4932" x="4027488" y="4659313"/>
          <p14:tracePt t="4938" x="4027488" y="4665663"/>
          <p14:tracePt t="4940" x="4027488" y="4672013"/>
          <p14:tracePt t="4942" x="4027488" y="4678363"/>
          <p14:tracePt t="4947" x="4027488" y="4684713"/>
          <p14:tracePt t="4950" x="4027488" y="4691063"/>
          <p14:tracePt t="4953" x="4027488" y="4697413"/>
          <p14:tracePt t="4955" x="4027488" y="4703763"/>
          <p14:tracePt t="4958" x="4027488" y="4710113"/>
          <p14:tracePt t="4962" x="4027488" y="4716463"/>
          <p14:tracePt t="4963" x="4027488" y="4722813"/>
          <p14:tracePt t="4966" x="4027488" y="4729163"/>
          <p14:tracePt t="4969" x="4027488" y="4735513"/>
          <p14:tracePt t="4972" x="4027488" y="4741863"/>
          <p14:tracePt t="4972" x="4021138" y="4741863"/>
          <p14:tracePt t="4974" x="4021138" y="4748213"/>
          <p14:tracePt t="4976" x="4021138" y="4754563"/>
          <p14:tracePt t="4977" x="4014788" y="4754563"/>
          <p14:tracePt t="4978" x="4014788" y="4760913"/>
          <p14:tracePt t="4979" x="4014788" y="4767263"/>
          <p14:tracePt t="4982" x="4008438" y="4767263"/>
          <p14:tracePt t="4983" x="4008438" y="4773613"/>
          <p14:tracePt t="4985" x="4008438" y="4779963"/>
          <p14:tracePt t="4988" x="4002088" y="4786313"/>
          <p14:tracePt t="4991" x="3995738" y="4792663"/>
          <p14:tracePt t="4992" x="3989388" y="4799013"/>
          <p14:tracePt t="4995" x="3989388" y="4805363"/>
          <p14:tracePt t="4996" x="3983038" y="4805363"/>
          <p14:tracePt t="4999" x="3976688" y="4811713"/>
          <p14:tracePt t="5001" x="3970338" y="4818063"/>
          <p14:tracePt t="5004" x="3963988" y="4824413"/>
          <p14:tracePt t="5007" x="3957638" y="4824413"/>
          <p14:tracePt t="5008" x="3951288" y="4830763"/>
          <p14:tracePt t="5011" x="3944938" y="4837113"/>
          <p14:tracePt t="5012" x="3938588" y="4837113"/>
          <p14:tracePt t="5015" x="3932238" y="4843463"/>
          <p14:tracePt t="5016" x="3925888" y="4843463"/>
          <p14:tracePt t="5017" x="3925888" y="4849813"/>
          <p14:tracePt t="5019" x="3919538" y="4849813"/>
          <p14:tracePt t="5020" x="3913188" y="4849813"/>
          <p14:tracePt t="5021" x="3906838" y="4849813"/>
          <p14:tracePt t="5024" x="3900488" y="4856163"/>
          <p14:tracePt t="5025" x="3894138" y="4856163"/>
          <p14:tracePt t="5026" x="3887788" y="4856163"/>
          <p14:tracePt t="5027" x="3879850" y="4862513"/>
          <p14:tracePt t="5029" x="3873500" y="4862513"/>
          <p14:tracePt t="5032" x="3867150" y="4868863"/>
          <p14:tracePt t="5032" x="3860800" y="4868863"/>
          <p14:tracePt t="5034" x="3854450" y="4868863"/>
          <p14:tracePt t="5035" x="3848100" y="4868863"/>
          <p14:tracePt t="5036" x="3848100" y="4875213"/>
          <p14:tracePt t="5037" x="3841750" y="4875213"/>
          <p14:tracePt t="5038" x="3835400" y="4875213"/>
          <p14:tracePt t="5041" x="3829050" y="4875213"/>
          <p14:tracePt t="5041" x="3822700" y="4881563"/>
          <p14:tracePt t="5042" x="3816350" y="4881563"/>
          <p14:tracePt t="5043" x="3810000" y="4881563"/>
          <p14:tracePt t="5044" x="3803650" y="4881563"/>
          <p14:tracePt t="5046" x="3797300" y="4881563"/>
          <p14:tracePt t="5047" x="3790950" y="4887913"/>
          <p14:tracePt t="5049" x="3784600" y="4887913"/>
          <p14:tracePt t="5050" x="3778250" y="4887913"/>
          <p14:tracePt t="5051" x="3771900" y="4887913"/>
          <p14:tracePt t="5052" x="3765550" y="4887913"/>
          <p14:tracePt t="5053" x="3759200" y="4887913"/>
          <p14:tracePt t="5055" x="3752850" y="4887913"/>
          <p14:tracePt t="5057" x="3746500" y="4887913"/>
          <p14:tracePt t="5058" x="3740150" y="4887913"/>
          <p14:tracePt t="5059" x="3733800" y="4894263"/>
          <p14:tracePt t="5060" x="3727450" y="4894263"/>
          <p14:tracePt t="5061" x="3721100" y="4894263"/>
          <p14:tracePt t="5063" x="3714750" y="4894263"/>
          <p14:tracePt t="5066" x="3702050" y="4894263"/>
          <p14:tracePt t="5066" x="3695700" y="4894263"/>
          <p14:tracePt t="5067" x="3689350" y="4894263"/>
          <p14:tracePt t="5068" x="3683000" y="4894263"/>
          <p14:tracePt t="5070" x="3676650" y="4894263"/>
          <p14:tracePt t="5071" x="3670300" y="4894263"/>
          <p14:tracePt t="5072" x="3663950" y="4894263"/>
          <p14:tracePt t="5074" x="3657600" y="4894263"/>
          <p14:tracePt t="5074" x="3651250" y="4894263"/>
          <p14:tracePt t="5075" x="3638550" y="4894263"/>
          <p14:tracePt t="5077" x="3632200" y="4894263"/>
          <p14:tracePt t="5078" x="3625850" y="4894263"/>
          <p14:tracePt t="5080" x="3619500" y="4894263"/>
          <p14:tracePt t="5080" x="3613150" y="4894263"/>
          <p14:tracePt t="5082" x="3600450" y="4894263"/>
          <p14:tracePt t="5083" x="3594100" y="4894263"/>
          <p14:tracePt t="5084" x="3587750" y="4894263"/>
          <p14:tracePt t="5085" x="3581400" y="4894263"/>
          <p14:tracePt t="5086" x="3568700" y="4887913"/>
          <p14:tracePt t="5087" x="3562350" y="4887913"/>
          <p14:tracePt t="5088" x="3556000" y="4887913"/>
          <p14:tracePt t="5090" x="3543300" y="4887913"/>
          <p14:tracePt t="5091" x="3536950" y="4887913"/>
          <p14:tracePt t="5092" x="3530600" y="4887913"/>
          <p14:tracePt t="5093" x="3524250" y="4881563"/>
          <p14:tracePt t="5094" x="3517900" y="4881563"/>
          <p14:tracePt t="5096" x="3511550" y="4881563"/>
          <p14:tracePt t="5096" x="3505200" y="4881563"/>
          <p14:tracePt t="5097" x="3498850" y="4875213"/>
          <p14:tracePt t="5099" x="3492500" y="4875213"/>
          <p14:tracePt t="5100" x="3486150" y="4875213"/>
          <p14:tracePt t="5100" x="3479800" y="4868863"/>
          <p14:tracePt t="5101" x="3467100" y="4868863"/>
          <p14:tracePt t="5102" x="3460750" y="4868863"/>
          <p14:tracePt t="5104" x="3454400" y="4862513"/>
          <p14:tracePt t="5105" x="3448050" y="4862513"/>
          <p14:tracePt t="5107" x="3435350" y="4862513"/>
          <p14:tracePt t="5108" x="3427413" y="4856163"/>
          <p14:tracePt t="5108" x="3421063" y="4856163"/>
          <p14:tracePt t="5109" x="3414713" y="4849813"/>
          <p14:tracePt t="5110" x="3408363" y="4849813"/>
          <p14:tracePt t="5111" x="3402013" y="4849813"/>
          <p14:tracePt t="5112" x="3395663" y="4843463"/>
          <p14:tracePt t="5113" x="3389313" y="4843463"/>
          <p14:tracePt t="5115" x="3370263" y="4830763"/>
          <p14:tracePt t="5116" x="3363913" y="4830763"/>
          <p14:tracePt t="5117" x="3357563" y="4824413"/>
          <p14:tracePt t="5118" x="3351213" y="4818063"/>
          <p14:tracePt t="5119" x="3344863" y="4818063"/>
          <p14:tracePt t="5120" x="3338513" y="4811713"/>
          <p14:tracePt t="5121" x="3325813" y="4805363"/>
          <p14:tracePt t="5124" x="3313113" y="4799013"/>
          <p14:tracePt t="5124" x="3306763" y="4786313"/>
          <p14:tracePt t="5125" x="3294063" y="4779963"/>
          <p14:tracePt t="5126" x="3287713" y="4779963"/>
          <p14:tracePt t="5127" x="3281363" y="4773613"/>
          <p14:tracePt t="5128" x="3268663" y="4767263"/>
          <p14:tracePt t="5129" x="3262313" y="4760913"/>
          <p14:tracePt t="5130" x="3255963" y="4754563"/>
          <p14:tracePt t="5132" x="3249613" y="4754563"/>
          <p14:tracePt t="5132" x="3243263" y="4748213"/>
          <p14:tracePt t="5133" x="3236913" y="4741863"/>
          <p14:tracePt t="5134" x="3230563" y="4735513"/>
          <p14:tracePt t="5135" x="3217863" y="4729163"/>
          <p14:tracePt t="5136" x="3211513" y="4722813"/>
          <p14:tracePt t="5137" x="3205163" y="4722813"/>
          <p14:tracePt t="5138" x="3198813" y="4716463"/>
          <p14:tracePt t="5140" x="3186113" y="4710113"/>
          <p14:tracePt t="5140" x="3179763" y="4703763"/>
          <p14:tracePt t="5141" x="3167063" y="4697413"/>
          <p14:tracePt t="5142" x="3160713" y="4691063"/>
          <p14:tracePt t="5143" x="3154363" y="4684713"/>
          <p14:tracePt t="5144" x="3148013" y="4684713"/>
          <p14:tracePt t="5145" x="3141663" y="4678363"/>
          <p14:tracePt t="5146" x="3135313" y="4678363"/>
          <p14:tracePt t="5147" x="3122613" y="4665663"/>
          <p14:tracePt t="5149" x="3116263" y="4659313"/>
          <p14:tracePt t="5149" x="3103563" y="4652963"/>
          <p14:tracePt t="5150" x="3097213" y="4652963"/>
          <p14:tracePt t="5151" x="3090863" y="4646613"/>
          <p14:tracePt t="5152" x="3084513" y="4640263"/>
          <p14:tracePt t="5153" x="3071813" y="4633913"/>
          <p14:tracePt t="5154" x="3065463" y="4627563"/>
          <p14:tracePt t="5155" x="3052763" y="4621213"/>
          <p14:tracePt t="5157" x="3040063" y="4614863"/>
          <p14:tracePt t="5157" x="3033713" y="4608513"/>
          <p14:tracePt t="5158" x="3027363" y="4602163"/>
          <p14:tracePt t="5159" x="3021013" y="4595813"/>
          <p14:tracePt t="5160" x="3008313" y="4583113"/>
          <p14:tracePt t="5161" x="2995613" y="4576763"/>
          <p14:tracePt t="5162" x="2989263" y="4570413"/>
          <p14:tracePt t="5163" x="2982913" y="4564063"/>
          <p14:tracePt t="5165" x="2968625" y="4557713"/>
          <p14:tracePt t="5165" x="2962275" y="4551363"/>
          <p14:tracePt t="5166" x="2949575" y="4545013"/>
          <p14:tracePt t="5167" x="2943225" y="4538663"/>
          <p14:tracePt t="5168" x="2930525" y="4532313"/>
          <p14:tracePt t="5169" x="2924175" y="4519613"/>
          <p14:tracePt t="5170" x="2917825" y="4513263"/>
          <p14:tracePt t="5171" x="2905125" y="4506913"/>
          <p14:tracePt t="5174" x="2892425" y="4492625"/>
          <p14:tracePt t="5174" x="2886075" y="4486275"/>
          <p14:tracePt t="5175" x="2879725" y="4479925"/>
          <p14:tracePt t="5176" x="2867025" y="4467225"/>
          <p14:tracePt t="5177" x="2860675" y="4460875"/>
          <p14:tracePt t="5178" x="2854325" y="4454525"/>
          <p14:tracePt t="5179" x="2847975" y="4448175"/>
          <p14:tracePt t="5180" x="2841625" y="4435475"/>
          <p14:tracePt t="5182" x="2835275" y="4429125"/>
          <p14:tracePt t="5182" x="2822575" y="4422775"/>
          <p14:tracePt t="5183" x="2816225" y="4410075"/>
          <p14:tracePt t="5184" x="2809875" y="4403725"/>
          <p14:tracePt t="5185" x="2809875" y="4397375"/>
          <p14:tracePt t="5186" x="2803525" y="4391025"/>
          <p14:tracePt t="5187" x="2797175" y="4384675"/>
          <p14:tracePt t="5188" x="2790825" y="4371975"/>
          <p14:tracePt t="5190" x="2784475" y="4359275"/>
          <p14:tracePt t="5190" x="2778125" y="4352925"/>
          <p14:tracePt t="5191" x="2771775" y="4346575"/>
          <p14:tracePt t="5192" x="2765425" y="4340225"/>
          <p14:tracePt t="5193" x="2759075" y="4327525"/>
          <p14:tracePt t="5194" x="2752725" y="4314825"/>
          <p14:tracePt t="5195" x="2746375" y="4308475"/>
          <p14:tracePt t="5196" x="2740025" y="4302125"/>
          <p14:tracePt t="5198" x="2727325" y="4276725"/>
          <p14:tracePt t="5199" x="2727325" y="4270375"/>
          <p14:tracePt t="5200" x="2720975" y="4264025"/>
          <p14:tracePt t="5201" x="2714625" y="4251325"/>
          <p14:tracePt t="5202" x="2708275" y="4238625"/>
          <p14:tracePt t="5203" x="2701925" y="4225925"/>
          <p14:tracePt t="5204" x="2695575" y="4213225"/>
          <p14:tracePt t="5206" x="2689225" y="4206875"/>
          <p14:tracePt t="5207" x="2689225" y="4200525"/>
          <p14:tracePt t="5207" x="2682875" y="4187825"/>
          <p14:tracePt t="5208" x="2676525" y="4175125"/>
          <p14:tracePt t="5209" x="2670175" y="4162425"/>
          <p14:tracePt t="5210" x="2663825" y="4149725"/>
          <p14:tracePt t="5211" x="2657475" y="4137025"/>
          <p14:tracePt t="5212" x="2644775" y="4130675"/>
          <p14:tracePt t="5213" x="2644775" y="4124325"/>
          <p14:tracePt t="5215" x="2638425" y="4111625"/>
          <p14:tracePt t="5215" x="2632075" y="4098925"/>
          <p14:tracePt t="5216" x="2632075" y="4092575"/>
          <p14:tracePt t="5217" x="2625725" y="4079875"/>
          <p14:tracePt t="5218" x="2613025" y="4065588"/>
          <p14:tracePt t="5219" x="2613025" y="4059238"/>
          <p14:tracePt t="5221" x="2606675" y="4052888"/>
          <p14:tracePt t="5221" x="2600325" y="4040188"/>
          <p14:tracePt t="5223" x="2593975" y="4021138"/>
          <p14:tracePt t="5224" x="2587625" y="4014788"/>
          <p14:tracePt t="5225" x="2574925" y="4002088"/>
          <p14:tracePt t="5226" x="2574925" y="3995738"/>
          <p14:tracePt t="5227" x="2568575" y="3983038"/>
          <p14:tracePt t="5228" x="2562225" y="3976688"/>
          <p14:tracePt t="5229" x="2562225" y="3970338"/>
          <p14:tracePt t="5231" x="2555875" y="3957638"/>
          <p14:tracePt t="5232" x="2549525" y="3944938"/>
          <p14:tracePt t="5232" x="2549525" y="3938588"/>
          <p14:tracePt t="5233" x="2536825" y="3932238"/>
          <p14:tracePt t="5234" x="2536825" y="3925888"/>
          <p14:tracePt t="5235" x="2530475" y="3919538"/>
          <p14:tracePt t="5237" x="2524125" y="3906838"/>
          <p14:tracePt t="5237" x="2524125" y="3900488"/>
          <p14:tracePt t="5238" x="2517775" y="3894138"/>
          <p14:tracePt t="5240" x="2517775" y="3887788"/>
          <p14:tracePt t="5240" x="2509838" y="3881438"/>
          <p14:tracePt t="5242" x="2509838" y="3875088"/>
          <p14:tracePt t="5242" x="2509838" y="3868738"/>
          <p14:tracePt t="5243" x="2503488" y="3862388"/>
          <p14:tracePt t="5244" x="2503488" y="3856038"/>
          <p14:tracePt t="5245" x="2497138" y="3843338"/>
          <p14:tracePt t="5246" x="2497138" y="3836988"/>
          <p14:tracePt t="5248" x="2497138" y="3830638"/>
          <p14:tracePt t="5249" x="2490788" y="3824288"/>
          <p14:tracePt t="5250" x="2490788" y="3817938"/>
          <p14:tracePt t="5251" x="2490788" y="3811588"/>
          <p14:tracePt t="5252" x="2484438" y="3805238"/>
          <p14:tracePt t="5253" x="2484438" y="3798888"/>
          <p14:tracePt t="5254" x="2484438" y="3792538"/>
          <p14:tracePt t="5255" x="2484438" y="3786188"/>
          <p14:tracePt t="5257" x="2484438" y="3779838"/>
          <p14:tracePt t="5257" x="2478088" y="3773488"/>
          <p14:tracePt t="5258" x="2478088" y="3767138"/>
          <p14:tracePt t="5259" x="2478088" y="3760788"/>
          <p14:tracePt t="5262" x="2478088" y="3754438"/>
          <p14:tracePt t="5263" x="2478088" y="3748088"/>
          <p14:tracePt t="5265" x="2478088" y="3741738"/>
          <p14:tracePt t="5265" x="2478088" y="3735388"/>
          <p14:tracePt t="5266" x="2478088" y="3729038"/>
          <p14:tracePt t="5268" x="2478088" y="3722688"/>
          <p14:tracePt t="5269" x="2478088" y="3716338"/>
          <p14:tracePt t="5271" x="2478088" y="3709988"/>
          <p14:tracePt t="5273" x="2478088" y="3697288"/>
          <p14:tracePt t="5275" x="2478088" y="3690938"/>
          <p14:tracePt t="5277" x="2478088" y="3684588"/>
          <p14:tracePt t="5278" x="2478088" y="3678238"/>
          <p14:tracePt t="5279" x="2478088" y="3671888"/>
          <p14:tracePt t="5280" x="2478088" y="3665538"/>
          <p14:tracePt t="5282" x="2478088" y="3659188"/>
          <p14:tracePt t="5284" x="2478088" y="3652838"/>
          <p14:tracePt t="5284" x="2478088" y="3646488"/>
          <p14:tracePt t="5286" x="2478088" y="3638550"/>
          <p14:tracePt t="5287" x="2478088" y="3632200"/>
          <p14:tracePt t="5288" x="2478088" y="3625850"/>
          <p14:tracePt t="5290" x="2478088" y="3619500"/>
          <p14:tracePt t="5291" x="2478088" y="3613150"/>
          <p14:tracePt t="5293" x="2478088" y="3606800"/>
          <p14:tracePt t="5294" x="2478088" y="3600450"/>
          <p14:tracePt t="5295" x="2478088" y="3594100"/>
          <p14:tracePt t="5298" x="2478088" y="3587750"/>
          <p14:tracePt t="5299" x="2478088" y="3581400"/>
          <p14:tracePt t="5300" x="2478088" y="3575050"/>
          <p14:tracePt t="5302" x="2478088" y="3568700"/>
          <p14:tracePt t="5304" x="2484438" y="3556000"/>
          <p14:tracePt t="5307" x="2484438" y="3549650"/>
          <p14:tracePt t="5307" x="2484438" y="3543300"/>
          <p14:tracePt t="5309" x="2484438" y="3536950"/>
          <p14:tracePt t="5311" x="2484438" y="3530600"/>
          <p14:tracePt t="5312" x="2484438" y="3524250"/>
          <p14:tracePt t="5315" x="2484438" y="3517900"/>
          <p14:tracePt t="5316" x="2484438" y="3511550"/>
          <p14:tracePt t="5317" x="2484438" y="3505200"/>
          <p14:tracePt t="5319" x="2484438" y="3498850"/>
          <p14:tracePt t="5320" x="2484438" y="3492500"/>
          <p14:tracePt t="5323" x="2484438" y="3486150"/>
          <p14:tracePt t="5323" x="2484438" y="3479800"/>
          <p14:tracePt t="5324" x="2490788" y="3479800"/>
          <p14:tracePt t="5325" x="2490788" y="3473450"/>
          <p14:tracePt t="5327" x="2490788" y="3467100"/>
          <p14:tracePt t="5328" x="2490788" y="3460750"/>
          <p14:tracePt t="5332" x="2490788" y="3454400"/>
          <p14:tracePt t="5332" x="2497138" y="3448050"/>
          <p14:tracePt t="5333" x="2497138" y="3441700"/>
          <p14:tracePt t="5334" x="2497138" y="3435350"/>
          <p14:tracePt t="5336" x="2497138" y="3429000"/>
          <p14:tracePt t="5338" x="2497138" y="3422650"/>
          <p14:tracePt t="5340" x="2503488" y="3416300"/>
          <p14:tracePt t="5340" x="2503488" y="3409950"/>
          <p14:tracePt t="5342" x="2503488" y="3403600"/>
          <p14:tracePt t="5343" x="2503488" y="3397250"/>
          <p14:tracePt t="5345" x="2503488" y="3390900"/>
          <p14:tracePt t="5346" x="2509838" y="3390900"/>
          <p14:tracePt t="5348" x="2509838" y="3384550"/>
          <p14:tracePt t="5348" x="2509838" y="3378200"/>
          <p14:tracePt t="5350" x="2509838" y="3371850"/>
          <p14:tracePt t="5351" x="2517775" y="3365500"/>
          <p14:tracePt t="5353" x="2517775" y="3359150"/>
          <p14:tracePt t="5354" x="2517775" y="3352800"/>
          <p14:tracePt t="5355" x="2517775" y="3346450"/>
          <p14:tracePt t="5357" x="2517775" y="3340100"/>
          <p14:tracePt t="5358" x="2517775" y="3333750"/>
          <p14:tracePt t="5359" x="2517775" y="3327400"/>
          <p14:tracePt t="5361" x="2524125" y="3321050"/>
          <p14:tracePt t="5362" x="2524125" y="3314700"/>
          <p14:tracePt t="5363" x="2524125" y="3308350"/>
          <p14:tracePt t="5365" x="2524125" y="3302000"/>
          <p14:tracePt t="5366" x="2530475" y="3295650"/>
          <p14:tracePt t="5367" x="2530475" y="3289300"/>
          <p14:tracePt t="5369" x="2530475" y="3276600"/>
          <p14:tracePt t="5371" x="2530475" y="3270250"/>
          <p14:tracePt t="5373" x="2530475" y="3263900"/>
          <p14:tracePt t="5374" x="2530475" y="3257550"/>
          <p14:tracePt t="5375" x="2530475" y="3251200"/>
          <p14:tracePt t="5376" x="2530475" y="3244850"/>
          <p14:tracePt t="5378" x="2536825" y="3238500"/>
          <p14:tracePt t="5379" x="2536825" y="3232150"/>
          <p14:tracePt t="5382" x="2536825" y="3219450"/>
          <p14:tracePt t="5382" x="2536825" y="3211513"/>
          <p14:tracePt t="5383" x="2536825" y="3205163"/>
          <p14:tracePt t="5384" x="2536825" y="3198813"/>
          <p14:tracePt t="5385" x="2536825" y="3192463"/>
          <p14:tracePt t="5386" x="2536825" y="3186113"/>
          <p14:tracePt t="5387" x="2536825" y="3179763"/>
          <p14:tracePt t="5390" x="2536825" y="3173413"/>
          <p14:tracePt t="5390" x="2536825" y="3167063"/>
          <p14:tracePt t="5391" x="2536825" y="3160713"/>
          <p14:tracePt t="5393" x="2536825" y="3154363"/>
          <p14:tracePt t="5393" x="2536825" y="3148013"/>
          <p14:tracePt t="5394" x="2536825" y="3141663"/>
          <p14:tracePt t="5395" x="2536825" y="3135313"/>
          <p14:tracePt t="5396" x="2536825" y="3128963"/>
          <p14:tracePt t="5398" x="2536825" y="3122613"/>
          <p14:tracePt t="5399" x="2536825" y="3116263"/>
          <p14:tracePt t="5400" x="2536825" y="3109913"/>
          <p14:tracePt t="5401" x="2536825" y="3103563"/>
          <p14:tracePt t="5402" x="2536825" y="3097213"/>
          <p14:tracePt t="5403" x="2536825" y="3090863"/>
          <p14:tracePt t="5407" x="2536825" y="3084513"/>
          <p14:tracePt t="5407" x="2536825" y="3078163"/>
          <p14:tracePt t="5409" x="2536825" y="3071813"/>
          <p14:tracePt t="5410" x="2536825" y="3065463"/>
          <p14:tracePt t="5411" x="2536825" y="3059113"/>
          <p14:tracePt t="5414" x="2536825" y="3052763"/>
          <p14:tracePt t="5415" x="2536825" y="3046413"/>
          <p14:tracePt t="5417" x="2536825" y="3040063"/>
          <p14:tracePt t="5419" x="2536825" y="3033713"/>
          <p14:tracePt t="5423" x="2543175" y="3027363"/>
          <p14:tracePt t="5426" x="2543175" y="3021013"/>
          <p14:tracePt t="5429" x="2543175" y="3014663"/>
          <p14:tracePt t="5436" x="2543175" y="3008313"/>
          <p14:tracePt t="5441" x="2543175" y="3001963"/>
          <p14:tracePt t="5445" x="2549525" y="3001963"/>
          <p14:tracePt t="5452" x="2549525" y="2995613"/>
          <p14:tracePt t="5460" x="2555875" y="2995613"/>
          <p14:tracePt t="5461" x="2555875" y="2989263"/>
          <p14:tracePt t="5474" x="2555875" y="2982913"/>
          <p14:tracePt t="5486" x="2555875" y="2976563"/>
          <p14:tracePt t="5489" x="2562225" y="2976563"/>
          <p14:tracePt t="5499" x="2562225" y="2970213"/>
          <p14:tracePt t="5612" x="2562225" y="2963863"/>
          <p14:tracePt t="5955" x="2568575" y="2963863"/>
          <p14:tracePt t="5961" x="2568575" y="2957513"/>
          <p14:tracePt t="5963" x="2574925" y="2957513"/>
          <p14:tracePt t="5964" x="2574925" y="2951163"/>
          <p14:tracePt t="5967" x="2574925" y="2944813"/>
          <p14:tracePt t="5970" x="2581275" y="2938463"/>
          <p14:tracePt t="5973" x="2581275" y="2932113"/>
          <p14:tracePt t="5973" x="2581275" y="2925763"/>
          <p14:tracePt t="5974" x="2587625" y="2925763"/>
          <p14:tracePt t="5975" x="2587625" y="2919413"/>
          <p14:tracePt t="5978" x="2593975" y="2913063"/>
          <p14:tracePt t="5981" x="2593975" y="2906713"/>
          <p14:tracePt t="5982" x="2593975" y="2900363"/>
          <p14:tracePt t="5984" x="2600325" y="2894013"/>
          <p14:tracePt t="5985" x="2600325" y="2887663"/>
          <p14:tracePt t="5987" x="2600325" y="2881313"/>
          <p14:tracePt t="5989" x="2606675" y="2881313"/>
          <p14:tracePt t="5990" x="2606675" y="2874963"/>
          <p14:tracePt t="5992" x="2613025" y="2868613"/>
          <p14:tracePt t="5992" x="2613025" y="2862263"/>
          <p14:tracePt t="5993" x="2613025" y="2855913"/>
          <p14:tracePt t="5994" x="2613025" y="2849563"/>
          <p14:tracePt t="5995" x="2613025" y="2843213"/>
          <p14:tracePt t="5998" x="2619375" y="2836863"/>
          <p14:tracePt t="5998" x="2619375" y="2830513"/>
          <p14:tracePt t="5999" x="2619375" y="2824163"/>
          <p14:tracePt t="6001" x="2619375" y="2817813"/>
          <p14:tracePt t="6002" x="2619375" y="2811463"/>
          <p14:tracePt t="6003" x="2619375" y="2805113"/>
          <p14:tracePt t="6005" x="2619375" y="2792413"/>
          <p14:tracePt t="6006" x="2619375" y="2784475"/>
          <p14:tracePt t="6009" x="2619375" y="2778125"/>
          <p14:tracePt t="6010" x="2619375" y="2771775"/>
          <p14:tracePt t="6011" x="2619375" y="2765425"/>
          <p14:tracePt t="6012" x="2619375" y="2759075"/>
          <p14:tracePt t="6014" x="2619375" y="2752725"/>
          <p14:tracePt t="6017" x="2619375" y="2746375"/>
          <p14:tracePt t="6017" x="2619375" y="2740025"/>
          <p14:tracePt t="6018" x="2619375" y="2733675"/>
          <p14:tracePt t="6019" x="2619375" y="2727325"/>
          <p14:tracePt t="6020" x="2619375" y="2720975"/>
          <p14:tracePt t="6023" x="2613025" y="2714625"/>
          <p14:tracePt t="6024" x="2613025" y="2708275"/>
          <p14:tracePt t="6025" x="2613025" y="2701925"/>
          <p14:tracePt t="6026" x="2606675" y="2695575"/>
          <p14:tracePt t="6027" x="2606675" y="2689225"/>
          <p14:tracePt t="6028" x="2600325" y="2682875"/>
          <p14:tracePt t="6031" x="2593975" y="2670175"/>
          <p14:tracePt t="6032" x="2593975" y="2663825"/>
          <p14:tracePt t="6032" x="2587625" y="2657475"/>
          <p14:tracePt t="6033" x="2587625" y="2651125"/>
          <p14:tracePt t="6034" x="2581275" y="2651125"/>
          <p14:tracePt t="6035" x="2581275" y="2638425"/>
          <p14:tracePt t="6036" x="2574925" y="2632075"/>
          <p14:tracePt t="6038" x="2568575" y="2625725"/>
          <p14:tracePt t="6039" x="2562225" y="2619375"/>
          <p14:tracePt t="6039" x="2562225" y="2606675"/>
          <p14:tracePt t="6040" x="2555875" y="2600325"/>
          <p14:tracePt t="6041" x="2549525" y="2593975"/>
          <p14:tracePt t="6042" x="2549525" y="2587625"/>
          <p14:tracePt t="6043" x="2536825" y="2581275"/>
          <p14:tracePt t="6044" x="2530475" y="2568575"/>
          <p14:tracePt t="6045" x="2524125" y="2555875"/>
          <p14:tracePt t="6047" x="2517775" y="2549525"/>
          <p14:tracePt t="6047" x="2509838" y="2536825"/>
          <p14:tracePt t="6048" x="2503488" y="2530475"/>
          <p14:tracePt t="6049" x="2497138" y="2524125"/>
          <p14:tracePt t="6050" x="2490788" y="2511425"/>
          <p14:tracePt t="6051" x="2484438" y="2498725"/>
          <p14:tracePt t="6052" x="2471738" y="2486025"/>
          <p14:tracePt t="6053" x="2465388" y="2473325"/>
          <p14:tracePt t="6055" x="2446338" y="2454275"/>
          <p14:tracePt t="6056" x="2439988" y="2447925"/>
          <p14:tracePt t="6057" x="2433638" y="2435225"/>
          <p14:tracePt t="6058" x="2427288" y="2422525"/>
          <p14:tracePt t="6059" x="2414588" y="2416175"/>
          <p14:tracePt t="6060" x="2408238" y="2403475"/>
          <p14:tracePt t="6061" x="2401888" y="2390775"/>
          <p14:tracePt t="6064" x="2382838" y="2378075"/>
          <p14:tracePt t="6064" x="2376488" y="2365375"/>
          <p14:tracePt t="6065" x="2370138" y="2359025"/>
          <p14:tracePt t="6066" x="2357438" y="2344738"/>
          <p14:tracePt t="6067" x="2351088" y="2332038"/>
          <p14:tracePt t="6068" x="2344738" y="2325688"/>
          <p14:tracePt t="6069" x="2344738" y="2319338"/>
          <p14:tracePt t="6070" x="2338388" y="2312988"/>
          <p14:tracePt t="6072" x="2332038" y="2306638"/>
          <p14:tracePt t="6072" x="2325688" y="2300288"/>
          <p14:tracePt t="6073" x="2319338" y="2287588"/>
          <p14:tracePt t="6074" x="2312988" y="2281238"/>
          <p14:tracePt t="6075" x="2306638" y="2274888"/>
          <p14:tracePt t="6077" x="2300288" y="2268538"/>
          <p14:tracePt t="6078" x="2300288" y="2262188"/>
          <p14:tracePt t="6081" x="2287588" y="2249488"/>
          <p14:tracePt t="6081" x="2287588" y="2243138"/>
          <p14:tracePt t="6082" x="2287588" y="2236788"/>
          <p14:tracePt t="6083" x="2281238" y="2236788"/>
          <p14:tracePt t="6085" x="2274888" y="2230438"/>
          <p14:tracePt t="6086" x="2274888" y="2224088"/>
          <p14:tracePt t="6089" x="2268538" y="2217738"/>
          <p14:tracePt t="6089" x="2268538" y="2211388"/>
          <p14:tracePt t="6092" x="2268538" y="2205038"/>
          <p14:tracePt t="6094" x="2262188" y="2198688"/>
          <p14:tracePt t="6097" x="2262188" y="2192338"/>
          <p14:tracePt t="6100" x="2262188" y="2185988"/>
          <p14:tracePt t="6102" x="2262188" y="2179638"/>
          <p14:tracePt t="6105" x="2262188" y="2173288"/>
          <p14:tracePt t="6106" x="2255838" y="2173288"/>
          <p14:tracePt t="6110" x="2255838" y="2166938"/>
          <p14:tracePt t="6114" x="2255838" y="2160588"/>
          <p14:tracePt t="6117" x="2255838" y="2154238"/>
          <p14:tracePt t="6123" x="2255838" y="2147888"/>
          <p14:tracePt t="6130" x="2255838" y="2141538"/>
          <p14:tracePt t="6139" x="2255838" y="2135188"/>
          <p14:tracePt t="6143" x="2262188" y="2135188"/>
          <p14:tracePt t="6165" x="2268538" y="2135188"/>
          <p14:tracePt t="6170" x="2274888" y="2135188"/>
          <p14:tracePt t="6175" x="2281238" y="2135188"/>
          <p14:tracePt t="6180" x="2287588" y="2135188"/>
          <p14:tracePt t="6183" x="2293938" y="2135188"/>
          <p14:tracePt t="6184" x="2293938" y="2128838"/>
          <p14:tracePt t="6189" x="2300288" y="2128838"/>
          <p14:tracePt t="6189" x="2306638" y="2128838"/>
          <p14:tracePt t="6192" x="2312988" y="2128838"/>
          <p14:tracePt t="6197" x="2325688" y="2122488"/>
          <p14:tracePt t="6198" x="2332038" y="2122488"/>
          <p14:tracePt t="6200" x="2338388" y="2122488"/>
          <p14:tracePt t="6203" x="2344738" y="2116138"/>
          <p14:tracePt t="6204" x="2351088" y="2116138"/>
          <p14:tracePt t="6205" x="2357438" y="2116138"/>
          <p14:tracePt t="6206" x="2363788" y="2116138"/>
          <p14:tracePt t="6208" x="2376488" y="2109788"/>
          <p14:tracePt t="6210" x="2382838" y="2109788"/>
          <p14:tracePt t="6211" x="2389188" y="2109788"/>
          <p14:tracePt t="6213" x="2395538" y="2109788"/>
          <p14:tracePt t="6214" x="2401888" y="2109788"/>
          <p14:tracePt t="6215" x="2408238" y="2103438"/>
          <p14:tracePt t="6216" x="2414588" y="2103438"/>
          <p14:tracePt t="6218" x="2420938" y="2103438"/>
          <p14:tracePt t="6221" x="2427288" y="2103438"/>
          <p14:tracePt t="6222" x="2433638" y="2103438"/>
          <p14:tracePt t="6222" x="2439988" y="2103438"/>
          <p14:tracePt t="6223" x="2446338" y="2103438"/>
          <p14:tracePt t="6224" x="2452688" y="2103438"/>
          <p14:tracePt t="6225" x="2459038" y="2097088"/>
          <p14:tracePt t="6226" x="2465388" y="2097088"/>
          <p14:tracePt t="6228" x="2471738" y="2097088"/>
          <p14:tracePt t="6231" x="2478088" y="2097088"/>
          <p14:tracePt t="6231" x="2484438" y="2097088"/>
          <p14:tracePt t="6232" x="2490788" y="2097088"/>
          <p14:tracePt t="6233" x="2497138" y="2097088"/>
          <p14:tracePt t="6235" x="2503488" y="2090738"/>
          <p14:tracePt t="6236" x="2509838" y="2090738"/>
          <p14:tracePt t="6238" x="2524125" y="2090738"/>
          <p14:tracePt t="6239" x="2530475" y="2090738"/>
          <p14:tracePt t="6241" x="2536825" y="2090738"/>
          <p14:tracePt t="6242" x="2543175" y="2090738"/>
          <p14:tracePt t="6243" x="2549525" y="2090738"/>
          <p14:tracePt t="6244" x="2555875" y="2090738"/>
          <p14:tracePt t="6245" x="2562225" y="2090738"/>
          <p14:tracePt t="6247" x="2568575" y="2090738"/>
          <p14:tracePt t="6247" x="2574925" y="2090738"/>
          <p14:tracePt t="6250" x="2581275" y="2090738"/>
          <p14:tracePt t="6250" x="2587625" y="2090738"/>
          <p14:tracePt t="6251" x="2593975" y="2084388"/>
          <p14:tracePt t="6252" x="2600325" y="2084388"/>
          <p14:tracePt t="6253" x="2606675" y="2084388"/>
          <p14:tracePt t="6255" x="2613025" y="2084388"/>
          <p14:tracePt t="6256" x="2619375" y="2084388"/>
          <p14:tracePt t="6257" x="2625725" y="2084388"/>
          <p14:tracePt t="6258" x="2632075" y="2084388"/>
          <p14:tracePt t="6260" x="2638425" y="2084388"/>
          <p14:tracePt t="6261" x="2644775" y="2084388"/>
          <p14:tracePt t="6263" x="2651125" y="2084388"/>
          <p14:tracePt t="6264" x="2657475" y="2084388"/>
          <p14:tracePt t="6265" x="2663825" y="2084388"/>
          <p14:tracePt t="6266" x="2670175" y="2084388"/>
          <p14:tracePt t="6267" x="2676525" y="2084388"/>
          <p14:tracePt t="6269" x="2682875" y="2084388"/>
          <p14:tracePt t="6270" x="2689225" y="2084388"/>
          <p14:tracePt t="6272" x="2695575" y="2084388"/>
          <p14:tracePt t="6272" x="2701925" y="2084388"/>
          <p14:tracePt t="6273" x="2708275" y="2084388"/>
          <p14:tracePt t="6274" x="2714625" y="2084388"/>
          <p14:tracePt t="6276" x="2720975" y="2084388"/>
          <p14:tracePt t="6277" x="2727325" y="2084388"/>
          <p14:tracePt t="6278" x="2733675" y="2084388"/>
          <p14:tracePt t="6280" x="2740025" y="2084388"/>
          <p14:tracePt t="6281" x="2746375" y="2084388"/>
          <p14:tracePt t="6281" x="2752725" y="2084388"/>
          <p14:tracePt t="6283" x="2765425" y="2084388"/>
          <p14:tracePt t="6284" x="2771775" y="2084388"/>
          <p14:tracePt t="6285" x="2778125" y="2084388"/>
          <p14:tracePt t="6286" x="2784475" y="2084388"/>
          <p14:tracePt t="6288" x="2790825" y="2084388"/>
          <p14:tracePt t="6289" x="2797175" y="2084388"/>
          <p14:tracePt t="6289" x="2803525" y="2084388"/>
          <p14:tracePt t="6290" x="2809875" y="2084388"/>
          <p14:tracePt t="6291" x="2816225" y="2084388"/>
          <p14:tracePt t="6292" x="2822575" y="2084388"/>
          <p14:tracePt t="6293" x="2828925" y="2084388"/>
          <p14:tracePt t="6294" x="2835275" y="2084388"/>
          <p14:tracePt t="6297" x="2847975" y="2084388"/>
          <p14:tracePt t="6297" x="2854325" y="2084388"/>
          <p14:tracePt t="6298" x="2860675" y="2084388"/>
          <p14:tracePt t="6299" x="2867025" y="2084388"/>
          <p14:tracePt t="6300" x="2873375" y="2084388"/>
          <p14:tracePt t="6301" x="2879725" y="2084388"/>
          <p14:tracePt t="6302" x="2886075" y="2084388"/>
          <p14:tracePt t="6303" x="2892425" y="2084388"/>
          <p14:tracePt t="6305" x="2898775" y="2084388"/>
          <p14:tracePt t="6305" x="2905125" y="2084388"/>
          <p14:tracePt t="6306" x="2911475" y="2084388"/>
          <p14:tracePt t="6307" x="2917825" y="2084388"/>
          <p14:tracePt t="6308" x="2930525" y="2084388"/>
          <p14:tracePt t="6309" x="2930525" y="2078038"/>
          <p14:tracePt t="6310" x="2943225" y="2078038"/>
          <p14:tracePt t="6311" x="2949575" y="2078038"/>
          <p14:tracePt t="6313" x="2962275" y="2078038"/>
          <p14:tracePt t="6314" x="2968625" y="2078038"/>
          <p14:tracePt t="6315" x="2982913" y="2078038"/>
          <p14:tracePt t="6316" x="2989263" y="2078038"/>
          <p14:tracePt t="6317" x="2995613" y="2078038"/>
          <p14:tracePt t="6318" x="3001963" y="2078038"/>
          <p14:tracePt t="6319" x="3008313" y="2078038"/>
          <p14:tracePt t="6322" x="3027363" y="2078038"/>
          <p14:tracePt t="6322" x="3040063" y="2078038"/>
          <p14:tracePt t="6324" x="3046413" y="2078038"/>
          <p14:tracePt t="6325" x="3059113" y="2078038"/>
          <p14:tracePt t="6327" x="3071813" y="2071688"/>
          <p14:tracePt t="6327" x="3078163" y="2071688"/>
          <p14:tracePt t="6328" x="3084513" y="2071688"/>
          <p14:tracePt t="6330" x="3090863" y="2071688"/>
          <p14:tracePt t="6330" x="3103563" y="2071688"/>
          <p14:tracePt t="6331" x="3109913" y="2071688"/>
          <p14:tracePt t="6332" x="3122613" y="2071688"/>
          <p14:tracePt t="6333" x="3135313" y="2071688"/>
          <p14:tracePt t="6334" x="3141663" y="2071688"/>
          <p14:tracePt t="6335" x="3154363" y="2071688"/>
          <p14:tracePt t="6336" x="3160713" y="2071688"/>
          <p14:tracePt t="6338" x="3167063" y="2065338"/>
          <p14:tracePt t="6338" x="3179763" y="2065338"/>
          <p14:tracePt t="6339" x="3192463" y="2065338"/>
          <p14:tracePt t="6340" x="3205163" y="2065338"/>
          <p14:tracePt t="6341" x="3211513" y="2065338"/>
          <p14:tracePt t="6342" x="3224213" y="2065338"/>
          <p14:tracePt t="6343" x="3236913" y="2065338"/>
          <p14:tracePt t="6344" x="3243263" y="2058988"/>
          <p14:tracePt t="6347" x="3268663" y="2058988"/>
          <p14:tracePt t="6347" x="3281363" y="2058988"/>
          <p14:tracePt t="6348" x="3294063" y="2058988"/>
          <p14:tracePt t="6349" x="3306763" y="2058988"/>
          <p14:tracePt t="6350" x="3313113" y="2058988"/>
          <p14:tracePt t="6351" x="3325813" y="2058988"/>
          <p14:tracePt t="6352" x="3338513" y="2058988"/>
          <p14:tracePt t="6354" x="3351213" y="2058988"/>
          <p14:tracePt t="6355" x="3370263" y="2058988"/>
          <p14:tracePt t="6355" x="3382963" y="2058988"/>
          <p14:tracePt t="6357" x="3395663" y="2052638"/>
          <p14:tracePt t="6357" x="3408363" y="2052638"/>
          <p14:tracePt t="6358" x="3421063" y="2052638"/>
          <p14:tracePt t="6359" x="3435350" y="2052638"/>
          <p14:tracePt t="6360" x="3454400" y="2052638"/>
          <p14:tracePt t="6361" x="3467100" y="2052638"/>
          <p14:tracePt t="6363" x="3479800" y="2052638"/>
          <p14:tracePt t="6363" x="3498850" y="2052638"/>
          <p14:tracePt t="6364" x="3511550" y="2046288"/>
          <p14:tracePt t="6365" x="3524250" y="2046288"/>
          <p14:tracePt t="6366" x="3536950" y="2046288"/>
          <p14:tracePt t="6367" x="3556000" y="2046288"/>
          <p14:tracePt t="6368" x="3568700" y="2046288"/>
          <p14:tracePt t="6369" x="3587750" y="2046288"/>
          <p14:tracePt t="6371" x="3613150" y="2046288"/>
          <p14:tracePt t="6373" x="3625850" y="2046288"/>
          <p14:tracePt t="6373" x="3638550" y="2039938"/>
          <p14:tracePt t="6374" x="3651250" y="2039938"/>
          <p14:tracePt t="6375" x="3670300" y="2039938"/>
          <p14:tracePt t="6376" x="3683000" y="2039938"/>
          <p14:tracePt t="6377" x="3695700" y="2039938"/>
          <p14:tracePt t="6378" x="3708400" y="2039938"/>
          <p14:tracePt t="6380" x="3714750" y="2039938"/>
          <p14:tracePt t="6380" x="3727450" y="2033588"/>
          <p14:tracePt t="6381" x="3740150" y="2033588"/>
          <p14:tracePt t="6382" x="3746500" y="2033588"/>
          <p14:tracePt t="6383" x="3759200" y="2033588"/>
          <p14:tracePt t="6384" x="3765550" y="2033588"/>
          <p14:tracePt t="6385" x="3771900" y="2033588"/>
          <p14:tracePt t="6386" x="3778250" y="2033588"/>
          <p14:tracePt t="6388" x="3784600" y="2033588"/>
          <p14:tracePt t="6389" x="3790950" y="2033588"/>
          <p14:tracePt t="6389" x="3797300" y="2033588"/>
          <p14:tracePt t="6390" x="3803650" y="2033588"/>
          <p14:tracePt t="6391" x="3810000" y="2033588"/>
          <p14:tracePt t="6394" x="3816350" y="2033588"/>
          <p14:tracePt t="6396" x="3822700" y="2033588"/>
          <p14:tracePt t="7447" x="3829050" y="2033588"/>
          <p14:tracePt t="7448" x="3829050" y="2027238"/>
          <p14:tracePt t="7452" x="3835400" y="2020888"/>
          <p14:tracePt t="7453" x="3841750" y="2014538"/>
          <p14:tracePt t="7455" x="3848100" y="2014538"/>
          <p14:tracePt t="7457" x="3854450" y="2014538"/>
          <p14:tracePt t="7458" x="3860800" y="2008188"/>
          <p14:tracePt t="7460" x="3867150" y="2001838"/>
          <p14:tracePt t="7461" x="3873500" y="2001838"/>
          <p14:tracePt t="7461" x="3879850" y="1995488"/>
          <p14:tracePt t="7462" x="3887788" y="1995488"/>
          <p14:tracePt t="7464" x="3894138" y="1989138"/>
          <p14:tracePt t="7464" x="3906838" y="1989138"/>
          <p14:tracePt t="7465" x="3913188" y="1976438"/>
          <p14:tracePt t="7466" x="3925888" y="1976438"/>
          <p14:tracePt t="7467" x="3932238" y="1970088"/>
          <p14:tracePt t="7470" x="3951288" y="1963738"/>
          <p14:tracePt t="7470" x="3957638" y="1963738"/>
          <p14:tracePt t="7472" x="3970338" y="1957388"/>
          <p14:tracePt t="7472" x="3983038" y="1957388"/>
          <p14:tracePt t="7474" x="3995738" y="1951038"/>
          <p14:tracePt t="7474" x="4002088" y="1951038"/>
          <p14:tracePt t="7475" x="4021138" y="1944688"/>
          <p14:tracePt t="7477" x="4027488" y="1938338"/>
          <p14:tracePt t="7478" x="4046538" y="1938338"/>
          <p14:tracePt t="7478" x="4065588" y="1931988"/>
          <p14:tracePt t="7479" x="4078288" y="1931988"/>
          <p14:tracePt t="7480" x="4097338" y="1924050"/>
          <p14:tracePt t="7481" x="4110038" y="1917700"/>
          <p14:tracePt t="7482" x="4122738" y="1917700"/>
          <p14:tracePt t="7483" x="4141788" y="1911350"/>
          <p14:tracePt t="7484" x="4167188" y="1911350"/>
          <p14:tracePt t="7486" x="4186238" y="1905000"/>
          <p14:tracePt t="7486" x="4205288" y="1905000"/>
          <p14:tracePt t="7487" x="4224338" y="1898650"/>
          <p14:tracePt t="7488" x="4243388" y="1898650"/>
          <p14:tracePt t="7489" x="4268788" y="1892300"/>
          <p14:tracePt t="7490" x="4287838" y="1885950"/>
          <p14:tracePt t="7491" x="4313238" y="1885950"/>
          <p14:tracePt t="7492" x="4332288" y="1885950"/>
          <p14:tracePt t="7495" x="4391025" y="1873250"/>
          <p14:tracePt t="7495" x="4403725" y="1873250"/>
          <p14:tracePt t="7496" x="4429125" y="1873250"/>
          <p14:tracePt t="7497" x="4454525" y="1866900"/>
          <p14:tracePt t="7498" x="4479925" y="1866900"/>
          <p14:tracePt t="7499" x="4505325" y="1860550"/>
          <p14:tracePt t="7500" x="4537075" y="1860550"/>
          <p14:tracePt t="7501" x="4562475" y="1860550"/>
          <p14:tracePt t="7503" x="4581525" y="1854200"/>
          <p14:tracePt t="7503" x="4606925" y="1854200"/>
          <p14:tracePt t="7504" x="4632325" y="1854200"/>
          <p14:tracePt t="7505" x="4657725" y="1847850"/>
          <p14:tracePt t="7506" x="4689475" y="1847850"/>
          <p14:tracePt t="7507" x="4721225" y="1841500"/>
          <p14:tracePt t="7508" x="4746625" y="1841500"/>
          <p14:tracePt t="7509" x="4759325" y="1841500"/>
          <p14:tracePt t="7511" x="4791075" y="1841500"/>
          <p14:tracePt t="7511" x="4818063" y="1841500"/>
          <p14:tracePt t="7512" x="4843463" y="1835150"/>
          <p14:tracePt t="7513" x="4868863" y="1835150"/>
          <p14:tracePt t="7514" x="4894263" y="1835150"/>
          <p14:tracePt t="7515" x="4926013" y="1835150"/>
          <p14:tracePt t="7516" x="4938713" y="1835150"/>
          <p14:tracePt t="7517" x="4964113" y="1835150"/>
          <p14:tracePt t="7520" x="5008563" y="1828800"/>
          <p14:tracePt t="7520" x="5033963" y="1828800"/>
          <p14:tracePt t="7521" x="5059363" y="1828800"/>
          <p14:tracePt t="7522" x="5084763" y="1822450"/>
          <p14:tracePt t="7523" x="5097463" y="1822450"/>
          <p14:tracePt t="7524" x="5122863" y="1822450"/>
          <p14:tracePt t="7525" x="5148263" y="1822450"/>
          <p14:tracePt t="7528" x="5192713" y="1822450"/>
          <p14:tracePt t="7528" x="5211763" y="1822450"/>
          <p14:tracePt t="7529" x="5224463" y="1822450"/>
          <p14:tracePt t="7530" x="5249863" y="1822450"/>
          <p14:tracePt t="7531" x="5270500" y="1822450"/>
          <p14:tracePt t="7532" x="5295900" y="1822450"/>
          <p14:tracePt t="7533" x="5314950" y="1822450"/>
          <p14:tracePt t="7534" x="5334000" y="1822450"/>
          <p14:tracePt t="7536" x="5359400" y="1822450"/>
          <p14:tracePt t="7537" x="5372100" y="1822450"/>
          <p14:tracePt t="7537" x="5397500" y="1822450"/>
          <p14:tracePt t="7538" x="5416550" y="1822450"/>
          <p14:tracePt t="7539" x="5441950" y="1822450"/>
          <p14:tracePt t="7540" x="5461000" y="1822450"/>
          <p14:tracePt t="7541" x="5486400" y="1822450"/>
          <p14:tracePt t="7542" x="5505450" y="1822450"/>
          <p14:tracePt t="7545" x="5543550" y="1822450"/>
          <p14:tracePt t="7545" x="5562600" y="1822450"/>
          <p14:tracePt t="7546" x="5588000" y="1822450"/>
          <p14:tracePt t="7547" x="5619750" y="1822450"/>
          <p14:tracePt t="7548" x="5638800" y="1822450"/>
          <p14:tracePt t="7549" x="5664200" y="1822450"/>
          <p14:tracePt t="7550" x="5676900" y="1822450"/>
          <p14:tracePt t="7553" x="5729288" y="1822450"/>
          <p14:tracePt t="7553" x="5754688" y="1822450"/>
          <p14:tracePt t="7554" x="5780088" y="1822450"/>
          <p14:tracePt t="7555" x="5805488" y="1822450"/>
          <p14:tracePt t="7556" x="5830888" y="1822450"/>
          <p14:tracePt t="7557" x="5843588" y="1822450"/>
          <p14:tracePt t="7558" x="5875338" y="1822450"/>
          <p14:tracePt t="7560" x="5900738" y="1822450"/>
          <p14:tracePt t="7561" x="5932488" y="1822450"/>
          <p14:tracePt t="7561" x="5964238" y="1828800"/>
          <p14:tracePt t="7562" x="5989638" y="1828800"/>
          <p14:tracePt t="7563" x="6027738" y="1828800"/>
          <p14:tracePt t="7564" x="6046788" y="1828800"/>
          <p14:tracePt t="7565" x="6078538" y="1828800"/>
          <p14:tracePt t="7566" x="6110288" y="1828800"/>
          <p14:tracePt t="7567" x="6142038" y="1835150"/>
          <p14:tracePt t="7569" x="6175375" y="1835150"/>
          <p14:tracePt t="7570" x="6207125" y="1835150"/>
          <p14:tracePt t="7570" x="6226175" y="1841500"/>
          <p14:tracePt t="7571" x="6264275" y="1841500"/>
          <p14:tracePt t="7572" x="6296025" y="1841500"/>
          <p14:tracePt t="7573" x="6334125" y="1841500"/>
          <p14:tracePt t="7574" x="6378575" y="1847850"/>
          <p14:tracePt t="7576" x="6416675" y="1854200"/>
          <p14:tracePt t="7578" x="6473825" y="1854200"/>
          <p14:tracePt t="7579" x="6511925" y="1860550"/>
          <p14:tracePt t="7579" x="6550025" y="1860550"/>
          <p14:tracePt t="7580" x="6581775" y="1860550"/>
          <p14:tracePt t="7581" x="6626225" y="1860550"/>
          <p14:tracePt t="7582" x="6665913" y="1860550"/>
          <p14:tracePt t="7583" x="6704013" y="1860550"/>
          <p14:tracePt t="7584" x="6729413" y="1866900"/>
          <p14:tracePt t="7586" x="6767513" y="1866900"/>
          <p14:tracePt t="7586" x="6811963" y="1866900"/>
          <p14:tracePt t="7587" x="6850063" y="1873250"/>
          <p14:tracePt t="7588" x="6894513" y="1873250"/>
          <p14:tracePt t="7589" x="6938963" y="1879600"/>
          <p14:tracePt t="7590" x="6983413" y="1879600"/>
          <p14:tracePt t="7591" x="7008813" y="1879600"/>
          <p14:tracePt t="7592" x="7046913" y="1879600"/>
          <p14:tracePt t="7594" x="7092950" y="1885950"/>
          <p14:tracePt t="7595" x="7181850" y="1892300"/>
          <p14:tracePt t="7596" x="7219950" y="1892300"/>
          <p14:tracePt t="7597" x="7264400" y="1898650"/>
          <p14:tracePt t="7598" x="7289800" y="1898650"/>
          <p14:tracePt t="7599" x="7334250" y="1905000"/>
          <p14:tracePt t="7600" x="7378700" y="1905000"/>
          <p14:tracePt t="7603" x="7467600" y="1911350"/>
          <p14:tracePt t="7604" x="7512050" y="1917700"/>
          <p14:tracePt t="7604" x="7564438" y="1924050"/>
          <p14:tracePt t="7605" x="7589838" y="1924050"/>
          <p14:tracePt t="7606" x="7634288" y="1924050"/>
          <p14:tracePt t="7607" x="7678738" y="1924050"/>
          <p14:tracePt t="7608" x="7729538" y="1931988"/>
          <p14:tracePt t="7609" x="7773988" y="1938338"/>
          <p14:tracePt t="7611" x="7818438" y="1944688"/>
          <p14:tracePt t="7611" x="7843838" y="1944688"/>
          <p14:tracePt t="7612" x="7888288" y="1951038"/>
          <p14:tracePt t="7613" x="7932738" y="1951038"/>
          <p14:tracePt t="7614" x="7977188" y="1951038"/>
          <p14:tracePt t="7615" x="8023225" y="1957388"/>
          <p14:tracePt t="7616" x="8067675" y="1963738"/>
          <p14:tracePt t="7617" x="8112125" y="1970088"/>
          <p14:tracePt t="7619" x="8143875" y="1970088"/>
          <p14:tracePt t="7619" x="8188325" y="1976438"/>
          <p14:tracePt t="7621" x="8232775" y="1982788"/>
          <p14:tracePt t="7621" x="8277225" y="1989138"/>
          <p14:tracePt t="7622" x="8315325" y="1995488"/>
          <p14:tracePt t="7623" x="8359775" y="2001838"/>
          <p14:tracePt t="7624" x="8404225" y="2008188"/>
          <p14:tracePt t="7625" x="8429625" y="2014538"/>
          <p14:tracePt t="7628" x="8513763" y="2020888"/>
          <p14:tracePt t="7628" x="8551863" y="2027238"/>
          <p14:tracePt t="7629" x="8589963" y="2033588"/>
          <p14:tracePt t="7630" x="8628063" y="2039938"/>
          <p14:tracePt t="7631" x="8666163" y="2046288"/>
          <p14:tracePt t="7632" x="8691563" y="2052638"/>
          <p14:tracePt t="7633" x="8729663" y="2058988"/>
          <p14:tracePt t="7634" x="8767763" y="2065338"/>
          <p14:tracePt t="7636" x="8799513" y="2071688"/>
          <p14:tracePt t="7636" x="8837613" y="2078038"/>
          <p14:tracePt t="7637" x="8869363" y="2084388"/>
          <p14:tracePt t="7638" x="8901113" y="2090738"/>
          <p14:tracePt t="7639" x="8921750" y="2090738"/>
          <p14:tracePt t="7640" x="8947150" y="2097088"/>
          <p14:tracePt t="7641" x="8972550" y="2103438"/>
          <p14:tracePt t="7642" x="9010650" y="2103438"/>
          <p14:tracePt t="7644" x="9036050" y="2116138"/>
          <p14:tracePt t="7644" x="9061450" y="2122488"/>
          <p14:tracePt t="7645" x="9074150" y="2122488"/>
          <p14:tracePt t="7646" x="9099550" y="2128838"/>
          <p14:tracePt t="7647" x="9124950" y="2135188"/>
        </p14:tracePtLst>
      </p14:laserTraceLst>
    </p:ext>
  </p:extLs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9" name="Google Shape;4079;p34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sp>
        <p:nvSpPr>
          <p:cNvPr id="4080" name="Google Shape;4080;p34"/>
          <p:cNvSpPr txBox="1">
            <a:spLocks noGrp="1"/>
          </p:cNvSpPr>
          <p:nvPr>
            <p:ph type="title" idx="4294967295"/>
          </p:nvPr>
        </p:nvSpPr>
        <p:spPr>
          <a:xfrm>
            <a:off x="217675" y="495375"/>
            <a:ext cx="7054500" cy="66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Rotation-gate( angle, qubit_index )</a:t>
            </a:r>
            <a:endParaRPr/>
          </a:p>
        </p:txBody>
      </p:sp>
      <p:grpSp>
        <p:nvGrpSpPr>
          <p:cNvPr id="4081" name="Google Shape;4081;p34"/>
          <p:cNvGrpSpPr/>
          <p:nvPr/>
        </p:nvGrpSpPr>
        <p:grpSpPr>
          <a:xfrm>
            <a:off x="3177905" y="2116667"/>
            <a:ext cx="1986014" cy="2055697"/>
            <a:chOff x="7804870" y="2682313"/>
            <a:chExt cx="720118" cy="719782"/>
          </a:xfrm>
        </p:grpSpPr>
        <p:sp>
          <p:nvSpPr>
            <p:cNvPr id="4082" name="Google Shape;4082;p34"/>
            <p:cNvSpPr/>
            <p:nvPr/>
          </p:nvSpPr>
          <p:spPr>
            <a:xfrm>
              <a:off x="7804870" y="2922841"/>
              <a:ext cx="256443" cy="407568"/>
            </a:xfrm>
            <a:custGeom>
              <a:avLst/>
              <a:gdLst/>
              <a:ahLst/>
              <a:cxnLst/>
              <a:rect l="l" t="t" r="r" b="b"/>
              <a:pathLst>
                <a:path w="376" h="598" extrusionOk="0">
                  <a:moveTo>
                    <a:pt x="242" y="519"/>
                  </a:moveTo>
                  <a:cubicBezTo>
                    <a:pt x="234" y="513"/>
                    <a:pt x="229" y="503"/>
                    <a:pt x="228" y="493"/>
                  </a:cubicBezTo>
                  <a:cubicBezTo>
                    <a:pt x="227" y="477"/>
                    <a:pt x="233" y="460"/>
                    <a:pt x="244" y="445"/>
                  </a:cubicBezTo>
                  <a:cubicBezTo>
                    <a:pt x="255" y="430"/>
                    <a:pt x="269" y="420"/>
                    <a:pt x="284" y="416"/>
                  </a:cubicBezTo>
                  <a:cubicBezTo>
                    <a:pt x="294" y="413"/>
                    <a:pt x="305" y="415"/>
                    <a:pt x="313" y="421"/>
                  </a:cubicBezTo>
                  <a:cubicBezTo>
                    <a:pt x="316" y="424"/>
                    <a:pt x="319" y="427"/>
                    <a:pt x="321" y="430"/>
                  </a:cubicBezTo>
                  <a:cubicBezTo>
                    <a:pt x="326" y="437"/>
                    <a:pt x="335" y="437"/>
                    <a:pt x="340" y="430"/>
                  </a:cubicBezTo>
                  <a:cubicBezTo>
                    <a:pt x="372" y="386"/>
                    <a:pt x="372" y="386"/>
                    <a:pt x="372" y="386"/>
                  </a:cubicBezTo>
                  <a:cubicBezTo>
                    <a:pt x="376" y="381"/>
                    <a:pt x="375" y="374"/>
                    <a:pt x="370" y="371"/>
                  </a:cubicBezTo>
                  <a:cubicBezTo>
                    <a:pt x="313" y="325"/>
                    <a:pt x="276" y="254"/>
                    <a:pt x="276" y="175"/>
                  </a:cubicBezTo>
                  <a:cubicBezTo>
                    <a:pt x="276" y="157"/>
                    <a:pt x="278" y="140"/>
                    <a:pt x="281" y="124"/>
                  </a:cubicBezTo>
                  <a:cubicBezTo>
                    <a:pt x="283" y="118"/>
                    <a:pt x="279" y="112"/>
                    <a:pt x="274" y="111"/>
                  </a:cubicBezTo>
                  <a:cubicBezTo>
                    <a:pt x="177" y="79"/>
                    <a:pt x="177" y="79"/>
                    <a:pt x="177" y="79"/>
                  </a:cubicBezTo>
                  <a:cubicBezTo>
                    <a:pt x="175" y="77"/>
                    <a:pt x="173" y="74"/>
                    <a:pt x="174" y="71"/>
                  </a:cubicBezTo>
                  <a:cubicBezTo>
                    <a:pt x="176" y="64"/>
                    <a:pt x="178" y="58"/>
                    <a:pt x="185" y="56"/>
                  </a:cubicBezTo>
                  <a:cubicBezTo>
                    <a:pt x="189" y="55"/>
                    <a:pt x="193" y="55"/>
                    <a:pt x="197" y="54"/>
                  </a:cubicBezTo>
                  <a:cubicBezTo>
                    <a:pt x="209" y="50"/>
                    <a:pt x="215" y="38"/>
                    <a:pt x="208" y="27"/>
                  </a:cubicBezTo>
                  <a:cubicBezTo>
                    <a:pt x="201" y="16"/>
                    <a:pt x="189" y="9"/>
                    <a:pt x="177" y="5"/>
                  </a:cubicBezTo>
                  <a:cubicBezTo>
                    <a:pt x="165" y="1"/>
                    <a:pt x="151" y="0"/>
                    <a:pt x="139" y="5"/>
                  </a:cubicBezTo>
                  <a:cubicBezTo>
                    <a:pt x="127" y="9"/>
                    <a:pt x="124" y="23"/>
                    <a:pt x="132" y="32"/>
                  </a:cubicBezTo>
                  <a:cubicBezTo>
                    <a:pt x="135" y="36"/>
                    <a:pt x="138" y="38"/>
                    <a:pt x="140" y="42"/>
                  </a:cubicBezTo>
                  <a:cubicBezTo>
                    <a:pt x="145" y="48"/>
                    <a:pt x="143" y="54"/>
                    <a:pt x="141" y="60"/>
                  </a:cubicBezTo>
                  <a:cubicBezTo>
                    <a:pt x="140" y="63"/>
                    <a:pt x="136" y="65"/>
                    <a:pt x="133" y="65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26" y="30"/>
                    <a:pt x="19" y="34"/>
                    <a:pt x="17" y="40"/>
                  </a:cubicBezTo>
                  <a:cubicBezTo>
                    <a:pt x="6" y="83"/>
                    <a:pt x="0" y="128"/>
                    <a:pt x="0" y="175"/>
                  </a:cubicBezTo>
                  <a:cubicBezTo>
                    <a:pt x="0" y="345"/>
                    <a:pt x="81" y="497"/>
                    <a:pt x="207" y="594"/>
                  </a:cubicBezTo>
                  <a:cubicBezTo>
                    <a:pt x="212" y="598"/>
                    <a:pt x="219" y="597"/>
                    <a:pt x="223" y="591"/>
                  </a:cubicBezTo>
                  <a:cubicBezTo>
                    <a:pt x="259" y="542"/>
                    <a:pt x="259" y="542"/>
                    <a:pt x="259" y="542"/>
                  </a:cubicBezTo>
                  <a:cubicBezTo>
                    <a:pt x="264" y="535"/>
                    <a:pt x="260" y="526"/>
                    <a:pt x="253" y="524"/>
                  </a:cubicBezTo>
                  <a:cubicBezTo>
                    <a:pt x="249" y="523"/>
                    <a:pt x="245" y="521"/>
                    <a:pt x="242" y="51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83" name="Google Shape;4083;p34"/>
            <p:cNvSpPr/>
            <p:nvPr/>
          </p:nvSpPr>
          <p:spPr>
            <a:xfrm>
              <a:off x="7823833" y="2682313"/>
              <a:ext cx="377215" cy="304549"/>
            </a:xfrm>
            <a:custGeom>
              <a:avLst/>
              <a:gdLst/>
              <a:ahLst/>
              <a:cxnLst/>
              <a:rect l="l" t="t" r="r" b="b"/>
              <a:pathLst>
                <a:path w="553" h="447" extrusionOk="0">
                  <a:moveTo>
                    <a:pt x="84" y="362"/>
                  </a:moveTo>
                  <a:cubicBezTo>
                    <a:pt x="87" y="352"/>
                    <a:pt x="95" y="344"/>
                    <a:pt x="105" y="340"/>
                  </a:cubicBezTo>
                  <a:cubicBezTo>
                    <a:pt x="119" y="335"/>
                    <a:pt x="137" y="335"/>
                    <a:pt x="154" y="341"/>
                  </a:cubicBezTo>
                  <a:cubicBezTo>
                    <a:pt x="172" y="346"/>
                    <a:pt x="187" y="357"/>
                    <a:pt x="195" y="370"/>
                  </a:cubicBezTo>
                  <a:cubicBezTo>
                    <a:pt x="201" y="379"/>
                    <a:pt x="202" y="390"/>
                    <a:pt x="199" y="399"/>
                  </a:cubicBezTo>
                  <a:cubicBezTo>
                    <a:pt x="198" y="403"/>
                    <a:pt x="196" y="407"/>
                    <a:pt x="193" y="410"/>
                  </a:cubicBezTo>
                  <a:cubicBezTo>
                    <a:pt x="188" y="416"/>
                    <a:pt x="191" y="425"/>
                    <a:pt x="199" y="428"/>
                  </a:cubicBezTo>
                  <a:cubicBezTo>
                    <a:pt x="250" y="445"/>
                    <a:pt x="250" y="445"/>
                    <a:pt x="250" y="445"/>
                  </a:cubicBezTo>
                  <a:cubicBezTo>
                    <a:pt x="256" y="447"/>
                    <a:pt x="263" y="444"/>
                    <a:pt x="265" y="438"/>
                  </a:cubicBezTo>
                  <a:cubicBezTo>
                    <a:pt x="298" y="352"/>
                    <a:pt x="377" y="288"/>
                    <a:pt x="472" y="277"/>
                  </a:cubicBezTo>
                  <a:cubicBezTo>
                    <a:pt x="478" y="277"/>
                    <a:pt x="482" y="272"/>
                    <a:pt x="482" y="266"/>
                  </a:cubicBezTo>
                  <a:cubicBezTo>
                    <a:pt x="482" y="165"/>
                    <a:pt x="482" y="165"/>
                    <a:pt x="482" y="165"/>
                  </a:cubicBezTo>
                  <a:cubicBezTo>
                    <a:pt x="483" y="162"/>
                    <a:pt x="486" y="159"/>
                    <a:pt x="489" y="159"/>
                  </a:cubicBezTo>
                  <a:cubicBezTo>
                    <a:pt x="496" y="158"/>
                    <a:pt x="502" y="159"/>
                    <a:pt x="507" y="165"/>
                  </a:cubicBezTo>
                  <a:cubicBezTo>
                    <a:pt x="509" y="168"/>
                    <a:pt x="511" y="172"/>
                    <a:pt x="513" y="176"/>
                  </a:cubicBezTo>
                  <a:cubicBezTo>
                    <a:pt x="520" y="186"/>
                    <a:pt x="533" y="187"/>
                    <a:pt x="541" y="178"/>
                  </a:cubicBezTo>
                  <a:cubicBezTo>
                    <a:pt x="549" y="168"/>
                    <a:pt x="553" y="154"/>
                    <a:pt x="552" y="141"/>
                  </a:cubicBezTo>
                  <a:cubicBezTo>
                    <a:pt x="553" y="128"/>
                    <a:pt x="549" y="115"/>
                    <a:pt x="541" y="105"/>
                  </a:cubicBezTo>
                  <a:cubicBezTo>
                    <a:pt x="533" y="95"/>
                    <a:pt x="520" y="96"/>
                    <a:pt x="513" y="107"/>
                  </a:cubicBezTo>
                  <a:cubicBezTo>
                    <a:pt x="511" y="111"/>
                    <a:pt x="509" y="114"/>
                    <a:pt x="507" y="118"/>
                  </a:cubicBezTo>
                  <a:cubicBezTo>
                    <a:pt x="502" y="124"/>
                    <a:pt x="496" y="124"/>
                    <a:pt x="489" y="124"/>
                  </a:cubicBezTo>
                  <a:cubicBezTo>
                    <a:pt x="486" y="124"/>
                    <a:pt x="483" y="121"/>
                    <a:pt x="482" y="118"/>
                  </a:cubicBezTo>
                  <a:cubicBezTo>
                    <a:pt x="482" y="12"/>
                    <a:pt x="482" y="12"/>
                    <a:pt x="482" y="12"/>
                  </a:cubicBezTo>
                  <a:cubicBezTo>
                    <a:pt x="482" y="5"/>
                    <a:pt x="477" y="0"/>
                    <a:pt x="470" y="0"/>
                  </a:cubicBezTo>
                  <a:cubicBezTo>
                    <a:pt x="253" y="12"/>
                    <a:pt x="71" y="155"/>
                    <a:pt x="2" y="352"/>
                  </a:cubicBezTo>
                  <a:cubicBezTo>
                    <a:pt x="0" y="358"/>
                    <a:pt x="3" y="364"/>
                    <a:pt x="9" y="366"/>
                  </a:cubicBezTo>
                  <a:cubicBezTo>
                    <a:pt x="68" y="385"/>
                    <a:pt x="68" y="385"/>
                    <a:pt x="68" y="385"/>
                  </a:cubicBezTo>
                  <a:cubicBezTo>
                    <a:pt x="75" y="388"/>
                    <a:pt x="83" y="382"/>
                    <a:pt x="82" y="374"/>
                  </a:cubicBezTo>
                  <a:cubicBezTo>
                    <a:pt x="82" y="370"/>
                    <a:pt x="83" y="366"/>
                    <a:pt x="84" y="36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84" name="Google Shape;4084;p34"/>
            <p:cNvSpPr/>
            <p:nvPr/>
          </p:nvSpPr>
          <p:spPr>
            <a:xfrm>
              <a:off x="8277575" y="2932985"/>
              <a:ext cx="247414" cy="390661"/>
            </a:xfrm>
            <a:custGeom>
              <a:avLst/>
              <a:gdLst/>
              <a:ahLst/>
              <a:cxnLst/>
              <a:rect l="l" t="t" r="r" b="b"/>
              <a:pathLst>
                <a:path w="363" h="573" extrusionOk="0">
                  <a:moveTo>
                    <a:pt x="268" y="20"/>
                  </a:moveTo>
                  <a:cubicBezTo>
                    <a:pt x="261" y="23"/>
                    <a:pt x="258" y="32"/>
                    <a:pt x="263" y="38"/>
                  </a:cubicBezTo>
                  <a:cubicBezTo>
                    <a:pt x="266" y="42"/>
                    <a:pt x="268" y="45"/>
                    <a:pt x="269" y="49"/>
                  </a:cubicBezTo>
                  <a:cubicBezTo>
                    <a:pt x="272" y="59"/>
                    <a:pt x="270" y="70"/>
                    <a:pt x="265" y="79"/>
                  </a:cubicBezTo>
                  <a:cubicBezTo>
                    <a:pt x="256" y="92"/>
                    <a:pt x="242" y="102"/>
                    <a:pt x="224" y="107"/>
                  </a:cubicBezTo>
                  <a:cubicBezTo>
                    <a:pt x="207" y="113"/>
                    <a:pt x="189" y="114"/>
                    <a:pt x="174" y="108"/>
                  </a:cubicBezTo>
                  <a:cubicBezTo>
                    <a:pt x="165" y="104"/>
                    <a:pt x="157" y="96"/>
                    <a:pt x="154" y="86"/>
                  </a:cubicBezTo>
                  <a:cubicBezTo>
                    <a:pt x="153" y="83"/>
                    <a:pt x="152" y="79"/>
                    <a:pt x="152" y="75"/>
                  </a:cubicBezTo>
                  <a:cubicBezTo>
                    <a:pt x="152" y="67"/>
                    <a:pt x="145" y="60"/>
                    <a:pt x="137" y="63"/>
                  </a:cubicBezTo>
                  <a:cubicBezTo>
                    <a:pt x="85" y="80"/>
                    <a:pt x="85" y="80"/>
                    <a:pt x="85" y="80"/>
                  </a:cubicBezTo>
                  <a:cubicBezTo>
                    <a:pt x="80" y="82"/>
                    <a:pt x="76" y="88"/>
                    <a:pt x="78" y="94"/>
                  </a:cubicBezTo>
                  <a:cubicBezTo>
                    <a:pt x="84" y="115"/>
                    <a:pt x="87" y="137"/>
                    <a:pt x="87" y="160"/>
                  </a:cubicBezTo>
                  <a:cubicBezTo>
                    <a:pt x="87" y="233"/>
                    <a:pt x="55" y="299"/>
                    <a:pt x="5" y="345"/>
                  </a:cubicBezTo>
                  <a:cubicBezTo>
                    <a:pt x="0" y="349"/>
                    <a:pt x="0" y="356"/>
                    <a:pt x="3" y="361"/>
                  </a:cubicBezTo>
                  <a:cubicBezTo>
                    <a:pt x="63" y="443"/>
                    <a:pt x="63" y="443"/>
                    <a:pt x="63" y="443"/>
                  </a:cubicBezTo>
                  <a:cubicBezTo>
                    <a:pt x="63" y="446"/>
                    <a:pt x="63" y="449"/>
                    <a:pt x="61" y="452"/>
                  </a:cubicBezTo>
                  <a:cubicBezTo>
                    <a:pt x="55" y="456"/>
                    <a:pt x="50" y="459"/>
                    <a:pt x="43" y="457"/>
                  </a:cubicBezTo>
                  <a:cubicBezTo>
                    <a:pt x="39" y="456"/>
                    <a:pt x="35" y="453"/>
                    <a:pt x="32" y="452"/>
                  </a:cubicBezTo>
                  <a:cubicBezTo>
                    <a:pt x="20" y="447"/>
                    <a:pt x="8" y="454"/>
                    <a:pt x="7" y="467"/>
                  </a:cubicBezTo>
                  <a:cubicBezTo>
                    <a:pt x="6" y="479"/>
                    <a:pt x="12" y="493"/>
                    <a:pt x="20" y="503"/>
                  </a:cubicBezTo>
                  <a:cubicBezTo>
                    <a:pt x="27" y="513"/>
                    <a:pt x="38" y="523"/>
                    <a:pt x="50" y="526"/>
                  </a:cubicBezTo>
                  <a:cubicBezTo>
                    <a:pt x="62" y="529"/>
                    <a:pt x="73" y="520"/>
                    <a:pt x="72" y="507"/>
                  </a:cubicBezTo>
                  <a:cubicBezTo>
                    <a:pt x="72" y="503"/>
                    <a:pt x="71" y="499"/>
                    <a:pt x="70" y="495"/>
                  </a:cubicBezTo>
                  <a:cubicBezTo>
                    <a:pt x="70" y="487"/>
                    <a:pt x="75" y="484"/>
                    <a:pt x="81" y="480"/>
                  </a:cubicBezTo>
                  <a:cubicBezTo>
                    <a:pt x="84" y="478"/>
                    <a:pt x="88" y="479"/>
                    <a:pt x="90" y="481"/>
                  </a:cubicBezTo>
                  <a:cubicBezTo>
                    <a:pt x="153" y="566"/>
                    <a:pt x="153" y="566"/>
                    <a:pt x="153" y="566"/>
                  </a:cubicBezTo>
                  <a:cubicBezTo>
                    <a:pt x="156" y="572"/>
                    <a:pt x="164" y="573"/>
                    <a:pt x="169" y="569"/>
                  </a:cubicBezTo>
                  <a:cubicBezTo>
                    <a:pt x="287" y="472"/>
                    <a:pt x="363" y="324"/>
                    <a:pt x="363" y="160"/>
                  </a:cubicBezTo>
                  <a:cubicBezTo>
                    <a:pt x="363" y="107"/>
                    <a:pt x="355" y="57"/>
                    <a:pt x="341" y="9"/>
                  </a:cubicBezTo>
                  <a:cubicBezTo>
                    <a:pt x="339" y="3"/>
                    <a:pt x="333" y="0"/>
                    <a:pt x="327" y="1"/>
                  </a:cubicBezTo>
                  <a:lnTo>
                    <a:pt x="268" y="2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85" name="Google Shape;4085;p34"/>
            <p:cNvSpPr/>
            <p:nvPr/>
          </p:nvSpPr>
          <p:spPr>
            <a:xfrm>
              <a:off x="8166284" y="2682313"/>
              <a:ext cx="336357" cy="315595"/>
            </a:xfrm>
            <a:custGeom>
              <a:avLst/>
              <a:gdLst/>
              <a:ahLst/>
              <a:cxnLst/>
              <a:rect l="l" t="t" r="r" b="b"/>
              <a:pathLst>
                <a:path w="493" h="463" extrusionOk="0">
                  <a:moveTo>
                    <a:pt x="27" y="81"/>
                  </a:moveTo>
                  <a:cubicBezTo>
                    <a:pt x="37" y="81"/>
                    <a:pt x="47" y="86"/>
                    <a:pt x="54" y="94"/>
                  </a:cubicBezTo>
                  <a:cubicBezTo>
                    <a:pt x="64" y="106"/>
                    <a:pt x="69" y="123"/>
                    <a:pt x="69" y="141"/>
                  </a:cubicBezTo>
                  <a:cubicBezTo>
                    <a:pt x="69" y="160"/>
                    <a:pt x="64" y="177"/>
                    <a:pt x="54" y="189"/>
                  </a:cubicBezTo>
                  <a:cubicBezTo>
                    <a:pt x="47" y="197"/>
                    <a:pt x="37" y="202"/>
                    <a:pt x="27" y="202"/>
                  </a:cubicBezTo>
                  <a:cubicBezTo>
                    <a:pt x="23" y="202"/>
                    <a:pt x="19" y="201"/>
                    <a:pt x="15" y="200"/>
                  </a:cubicBezTo>
                  <a:cubicBezTo>
                    <a:pt x="8" y="197"/>
                    <a:pt x="0" y="202"/>
                    <a:pt x="0" y="210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71"/>
                    <a:pt x="5" y="276"/>
                    <a:pt x="11" y="276"/>
                  </a:cubicBezTo>
                  <a:cubicBezTo>
                    <a:pt x="107" y="281"/>
                    <a:pt x="189" y="340"/>
                    <a:pt x="227" y="423"/>
                  </a:cubicBezTo>
                  <a:cubicBezTo>
                    <a:pt x="230" y="429"/>
                    <a:pt x="236" y="432"/>
                    <a:pt x="241" y="430"/>
                  </a:cubicBezTo>
                  <a:cubicBezTo>
                    <a:pt x="338" y="398"/>
                    <a:pt x="338" y="398"/>
                    <a:pt x="338" y="398"/>
                  </a:cubicBezTo>
                  <a:cubicBezTo>
                    <a:pt x="341" y="399"/>
                    <a:pt x="344" y="400"/>
                    <a:pt x="346" y="403"/>
                  </a:cubicBezTo>
                  <a:cubicBezTo>
                    <a:pt x="348" y="410"/>
                    <a:pt x="350" y="416"/>
                    <a:pt x="345" y="422"/>
                  </a:cubicBezTo>
                  <a:cubicBezTo>
                    <a:pt x="343" y="425"/>
                    <a:pt x="339" y="428"/>
                    <a:pt x="337" y="431"/>
                  </a:cubicBezTo>
                  <a:cubicBezTo>
                    <a:pt x="329" y="441"/>
                    <a:pt x="332" y="454"/>
                    <a:pt x="344" y="459"/>
                  </a:cubicBezTo>
                  <a:cubicBezTo>
                    <a:pt x="355" y="463"/>
                    <a:pt x="369" y="462"/>
                    <a:pt x="382" y="458"/>
                  </a:cubicBezTo>
                  <a:cubicBezTo>
                    <a:pt x="394" y="454"/>
                    <a:pt x="406" y="447"/>
                    <a:pt x="413" y="436"/>
                  </a:cubicBezTo>
                  <a:cubicBezTo>
                    <a:pt x="420" y="426"/>
                    <a:pt x="414" y="413"/>
                    <a:pt x="402" y="410"/>
                  </a:cubicBezTo>
                  <a:cubicBezTo>
                    <a:pt x="398" y="409"/>
                    <a:pt x="394" y="408"/>
                    <a:pt x="390" y="407"/>
                  </a:cubicBezTo>
                  <a:cubicBezTo>
                    <a:pt x="383" y="405"/>
                    <a:pt x="380" y="399"/>
                    <a:pt x="379" y="393"/>
                  </a:cubicBezTo>
                  <a:cubicBezTo>
                    <a:pt x="378" y="389"/>
                    <a:pt x="380" y="386"/>
                    <a:pt x="382" y="384"/>
                  </a:cubicBezTo>
                  <a:cubicBezTo>
                    <a:pt x="483" y="351"/>
                    <a:pt x="483" y="351"/>
                    <a:pt x="483" y="351"/>
                  </a:cubicBezTo>
                  <a:cubicBezTo>
                    <a:pt x="489" y="349"/>
                    <a:pt x="493" y="342"/>
                    <a:pt x="490" y="336"/>
                  </a:cubicBezTo>
                  <a:cubicBezTo>
                    <a:pt x="415" y="143"/>
                    <a:pt x="230" y="5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80"/>
                    <a:pt x="8" y="86"/>
                    <a:pt x="15" y="83"/>
                  </a:cubicBezTo>
                  <a:cubicBezTo>
                    <a:pt x="19" y="82"/>
                    <a:pt x="23" y="81"/>
                    <a:pt x="27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86" name="Google Shape;4086;p34"/>
            <p:cNvSpPr/>
            <p:nvPr/>
          </p:nvSpPr>
          <p:spPr>
            <a:xfrm>
              <a:off x="7965147" y="3183207"/>
              <a:ext cx="408594" cy="218887"/>
            </a:xfrm>
            <a:custGeom>
              <a:avLst/>
              <a:gdLst/>
              <a:ahLst/>
              <a:cxnLst/>
              <a:rect l="l" t="t" r="r" b="b"/>
              <a:pathLst>
                <a:path w="599" h="321" extrusionOk="0">
                  <a:moveTo>
                    <a:pt x="532" y="171"/>
                  </a:moveTo>
                  <a:cubicBezTo>
                    <a:pt x="524" y="177"/>
                    <a:pt x="513" y="179"/>
                    <a:pt x="503" y="176"/>
                  </a:cubicBezTo>
                  <a:cubicBezTo>
                    <a:pt x="488" y="172"/>
                    <a:pt x="474" y="162"/>
                    <a:pt x="463" y="147"/>
                  </a:cubicBezTo>
                  <a:cubicBezTo>
                    <a:pt x="452" y="132"/>
                    <a:pt x="446" y="115"/>
                    <a:pt x="447" y="99"/>
                  </a:cubicBezTo>
                  <a:cubicBezTo>
                    <a:pt x="448" y="89"/>
                    <a:pt x="453" y="79"/>
                    <a:pt x="461" y="73"/>
                  </a:cubicBezTo>
                  <a:cubicBezTo>
                    <a:pt x="464" y="71"/>
                    <a:pt x="468" y="69"/>
                    <a:pt x="472" y="68"/>
                  </a:cubicBezTo>
                  <a:cubicBezTo>
                    <a:pt x="479" y="66"/>
                    <a:pt x="483" y="57"/>
                    <a:pt x="478" y="50"/>
                  </a:cubicBezTo>
                  <a:cubicBezTo>
                    <a:pt x="446" y="6"/>
                    <a:pt x="446" y="6"/>
                    <a:pt x="446" y="6"/>
                  </a:cubicBezTo>
                  <a:cubicBezTo>
                    <a:pt x="442" y="1"/>
                    <a:pt x="436" y="0"/>
                    <a:pt x="431" y="3"/>
                  </a:cubicBezTo>
                  <a:cubicBezTo>
                    <a:pt x="391" y="29"/>
                    <a:pt x="344" y="44"/>
                    <a:pt x="293" y="44"/>
                  </a:cubicBezTo>
                  <a:cubicBezTo>
                    <a:pt x="248" y="44"/>
                    <a:pt x="205" y="32"/>
                    <a:pt x="168" y="11"/>
                  </a:cubicBezTo>
                  <a:cubicBezTo>
                    <a:pt x="163" y="8"/>
                    <a:pt x="157" y="10"/>
                    <a:pt x="154" y="15"/>
                  </a:cubicBezTo>
                  <a:cubicBezTo>
                    <a:pt x="94" y="97"/>
                    <a:pt x="94" y="97"/>
                    <a:pt x="94" y="97"/>
                  </a:cubicBezTo>
                  <a:cubicBezTo>
                    <a:pt x="91" y="98"/>
                    <a:pt x="88" y="99"/>
                    <a:pt x="85" y="97"/>
                  </a:cubicBezTo>
                  <a:cubicBezTo>
                    <a:pt x="79" y="93"/>
                    <a:pt x="74" y="90"/>
                    <a:pt x="74" y="82"/>
                  </a:cubicBezTo>
                  <a:cubicBezTo>
                    <a:pt x="74" y="78"/>
                    <a:pt x="75" y="74"/>
                    <a:pt x="76" y="70"/>
                  </a:cubicBezTo>
                  <a:cubicBezTo>
                    <a:pt x="77" y="57"/>
                    <a:pt x="66" y="48"/>
                    <a:pt x="54" y="51"/>
                  </a:cubicBezTo>
                  <a:cubicBezTo>
                    <a:pt x="42" y="54"/>
                    <a:pt x="31" y="64"/>
                    <a:pt x="24" y="74"/>
                  </a:cubicBezTo>
                  <a:cubicBezTo>
                    <a:pt x="16" y="85"/>
                    <a:pt x="10" y="98"/>
                    <a:pt x="11" y="110"/>
                  </a:cubicBezTo>
                  <a:cubicBezTo>
                    <a:pt x="12" y="123"/>
                    <a:pt x="24" y="130"/>
                    <a:pt x="35" y="125"/>
                  </a:cubicBezTo>
                  <a:cubicBezTo>
                    <a:pt x="39" y="124"/>
                    <a:pt x="43" y="121"/>
                    <a:pt x="47" y="120"/>
                  </a:cubicBezTo>
                  <a:cubicBezTo>
                    <a:pt x="54" y="118"/>
                    <a:pt x="59" y="121"/>
                    <a:pt x="64" y="125"/>
                  </a:cubicBezTo>
                  <a:cubicBezTo>
                    <a:pt x="67" y="128"/>
                    <a:pt x="67" y="131"/>
                    <a:pt x="67" y="135"/>
                  </a:cubicBezTo>
                  <a:cubicBezTo>
                    <a:pt x="4" y="220"/>
                    <a:pt x="4" y="220"/>
                    <a:pt x="4" y="220"/>
                  </a:cubicBezTo>
                  <a:cubicBezTo>
                    <a:pt x="0" y="226"/>
                    <a:pt x="2" y="233"/>
                    <a:pt x="7" y="237"/>
                  </a:cubicBezTo>
                  <a:cubicBezTo>
                    <a:pt x="90" y="290"/>
                    <a:pt x="188" y="321"/>
                    <a:pt x="293" y="321"/>
                  </a:cubicBezTo>
                  <a:cubicBezTo>
                    <a:pt x="404" y="321"/>
                    <a:pt x="507" y="286"/>
                    <a:pt x="593" y="227"/>
                  </a:cubicBezTo>
                  <a:cubicBezTo>
                    <a:pt x="598" y="224"/>
                    <a:pt x="599" y="216"/>
                    <a:pt x="595" y="211"/>
                  </a:cubicBezTo>
                  <a:cubicBezTo>
                    <a:pt x="559" y="162"/>
                    <a:pt x="559" y="162"/>
                    <a:pt x="559" y="162"/>
                  </a:cubicBezTo>
                  <a:cubicBezTo>
                    <a:pt x="555" y="155"/>
                    <a:pt x="545" y="156"/>
                    <a:pt x="541" y="162"/>
                  </a:cubicBezTo>
                  <a:cubicBezTo>
                    <a:pt x="538" y="166"/>
                    <a:pt x="535" y="169"/>
                    <a:pt x="532" y="17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087" name="Google Shape;4087;p34"/>
          <p:cNvSpPr txBox="1"/>
          <p:nvPr/>
        </p:nvSpPr>
        <p:spPr>
          <a:xfrm>
            <a:off x="2151650" y="1887100"/>
            <a:ext cx="1380900" cy="400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rPr>
              <a:t>Unitary matrix</a:t>
            </a:r>
            <a:endParaRPr b="1">
              <a:solidFill>
                <a:schemeClr val="accen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088" name="Google Shape;4088;p34"/>
          <p:cNvSpPr txBox="1"/>
          <p:nvPr/>
        </p:nvSpPr>
        <p:spPr>
          <a:xfrm>
            <a:off x="4913450" y="1902950"/>
            <a:ext cx="1380900" cy="40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rPr>
              <a:t>Start with 1</a:t>
            </a:r>
            <a:endParaRPr b="1">
              <a:solidFill>
                <a:schemeClr val="accent2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089" name="Google Shape;4089;p34"/>
          <p:cNvSpPr txBox="1"/>
          <p:nvPr/>
        </p:nvSpPr>
        <p:spPr>
          <a:xfrm>
            <a:off x="5163925" y="3262000"/>
            <a:ext cx="2246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3"/>
                </a:solidFill>
                <a:latin typeface="Titillium Web"/>
                <a:ea typeface="Titillium Web"/>
                <a:cs typeface="Titillium Web"/>
                <a:sym typeface="Titillium Web"/>
              </a:rPr>
              <a:t>If index does not match tensor Identity matrix</a:t>
            </a:r>
            <a:endParaRPr b="1">
              <a:solidFill>
                <a:schemeClr val="accent3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090" name="Google Shape;4090;p34"/>
          <p:cNvSpPr txBox="1"/>
          <p:nvPr/>
        </p:nvSpPr>
        <p:spPr>
          <a:xfrm>
            <a:off x="2899700" y="4231400"/>
            <a:ext cx="28077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4"/>
                </a:solidFill>
                <a:latin typeface="Titillium Web"/>
                <a:ea typeface="Titillium Web"/>
                <a:cs typeface="Titillium Web"/>
                <a:sym typeface="Titillium Web"/>
              </a:rPr>
              <a:t>If index matches then tensor rotation operator</a:t>
            </a:r>
            <a:endParaRPr b="1">
              <a:solidFill>
                <a:schemeClr val="accent4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4"/>
                </a:solidFill>
                <a:latin typeface="Titillium Web"/>
                <a:ea typeface="Titillium Web"/>
                <a:cs typeface="Titillium Web"/>
                <a:sym typeface="Titillium Web"/>
              </a:rPr>
              <a:t>Ps. the angle should be in radians</a:t>
            </a:r>
            <a:endParaRPr b="1">
              <a:solidFill>
                <a:schemeClr val="accent4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091" name="Google Shape;4091;p34"/>
          <p:cNvSpPr txBox="1"/>
          <p:nvPr/>
        </p:nvSpPr>
        <p:spPr>
          <a:xfrm>
            <a:off x="1191875" y="3262000"/>
            <a:ext cx="19860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5"/>
                </a:solidFill>
                <a:latin typeface="Titillium Web"/>
                <a:ea typeface="Titillium Web"/>
                <a:cs typeface="Titillium Web"/>
                <a:sym typeface="Titillium Web"/>
              </a:rPr>
              <a:t>Multiply the tensored matrix to unitary matrix to get a new one</a:t>
            </a:r>
            <a:endParaRPr b="1">
              <a:solidFill>
                <a:schemeClr val="accent5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83DCF0C6-7106-4EB7-9417-019DD95C7E7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</p:cSld>
  <p:clrMapOvr>
    <a:masterClrMapping/>
  </p:clrMapOvr>
  <p:transition advTm="51604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773" x="9061450" y="4143375"/>
          <p14:tracePt t="775" x="9010650" y="4137025"/>
          <p14:tracePt t="775" x="8978900" y="4130675"/>
          <p14:tracePt t="776" x="8928100" y="4124325"/>
          <p14:tracePt t="777" x="8875713" y="4124325"/>
          <p14:tracePt t="778" x="8818563" y="4111625"/>
          <p14:tracePt t="779" x="8761413" y="4105275"/>
          <p14:tracePt t="780" x="8710613" y="4098925"/>
          <p14:tracePt t="781" x="8653463" y="4092575"/>
          <p14:tracePt t="782" x="8615363" y="4086225"/>
          <p14:tracePt t="783" x="8551863" y="4073525"/>
          <p14:tracePt t="784" x="8488363" y="4073525"/>
          <p14:tracePt t="785" x="8429625" y="4059238"/>
          <p14:tracePt t="786" x="8366125" y="4046538"/>
          <p14:tracePt t="787" x="8302625" y="4033838"/>
          <p14:tracePt t="788" x="8264525" y="4033838"/>
          <p14:tracePt t="790" x="8201025" y="4021138"/>
          <p14:tracePt t="790" x="8137525" y="4008438"/>
          <p14:tracePt t="791" x="8067675" y="4002088"/>
          <p14:tracePt t="792" x="8004175" y="3989388"/>
          <p14:tracePt t="793" x="7926388" y="3976688"/>
          <p14:tracePt t="794" x="7856538" y="3963988"/>
          <p14:tracePt t="795" x="7780338" y="3957638"/>
          <p14:tracePt t="796" x="7742238" y="3944938"/>
          <p14:tracePt t="798" x="7602538" y="3925888"/>
          <p14:tracePt t="799" x="7524750" y="3906838"/>
          <p14:tracePt t="800" x="7448550" y="3894138"/>
          <p14:tracePt t="801" x="7366000" y="3881438"/>
          <p14:tracePt t="802" x="7289800" y="3862388"/>
          <p14:tracePt t="803" x="7245350" y="3862388"/>
          <p14:tracePt t="804" x="7169150" y="3843338"/>
          <p14:tracePt t="805" x="7092950" y="3830638"/>
          <p14:tracePt t="806" x="7015163" y="3811588"/>
          <p14:tracePt t="807" x="6945313" y="3805238"/>
          <p14:tracePt t="808" x="6869113" y="3792538"/>
          <p14:tracePt t="809" x="6824663" y="3779838"/>
          <p14:tracePt t="810" x="6754813" y="3773488"/>
          <p14:tracePt t="811" x="6678613" y="3754438"/>
          <p14:tracePt t="812" x="6607175" y="3741738"/>
          <p14:tracePt t="813" x="6530975" y="3722688"/>
          <p14:tracePt t="815" x="6454775" y="3716338"/>
          <p14:tracePt t="815" x="6378575" y="3697288"/>
          <p14:tracePt t="816" x="6340475" y="3684588"/>
          <p14:tracePt t="817" x="6270625" y="3671888"/>
          <p14:tracePt t="818" x="6200775" y="3659188"/>
          <p14:tracePt t="819" x="6129338" y="3638550"/>
          <p14:tracePt t="820" x="6065838" y="3632200"/>
          <p14:tracePt t="821" x="6002338" y="3613150"/>
          <p14:tracePt t="823" x="5894388" y="3587750"/>
          <p14:tracePt t="824" x="5830888" y="3568700"/>
          <p14:tracePt t="825" x="5767388" y="3556000"/>
          <p14:tracePt t="826" x="5702300" y="3536950"/>
          <p14:tracePt t="827" x="5638800" y="3524250"/>
          <p14:tracePt t="828" x="5581650" y="3505200"/>
          <p14:tracePt t="829" x="5511800" y="3486150"/>
          <p14:tracePt t="830" x="5473700" y="3473450"/>
          <p14:tracePt t="831" x="5416550" y="3460750"/>
          <p14:tracePt t="832" x="5353050" y="3435350"/>
          <p14:tracePt t="833" x="5295900" y="3422650"/>
          <p14:tracePt t="834" x="5230813" y="3403600"/>
          <p14:tracePt t="835" x="5173663" y="3384550"/>
          <p14:tracePt t="836" x="5116513" y="3365500"/>
          <p14:tracePt t="837" x="5084763" y="3352800"/>
          <p14:tracePt t="838" x="5021263" y="3333750"/>
          <p14:tracePt t="840" x="4964113" y="3308350"/>
          <p14:tracePt t="840" x="4913313" y="3289300"/>
          <p14:tracePt t="841" x="4856163" y="3270250"/>
          <p14:tracePt t="842" x="4797425" y="3251200"/>
          <p14:tracePt t="843" x="4765675" y="3232150"/>
          <p14:tracePt t="844" x="4714875" y="3211513"/>
          <p14:tracePt t="845" x="4657725" y="3192463"/>
          <p14:tracePt t="846" x="4600575" y="3160713"/>
          <p14:tracePt t="848" x="4492625" y="3116263"/>
          <p14:tracePt t="849" x="4435475" y="3097213"/>
          <p14:tracePt t="850" x="4403725" y="3071813"/>
          <p14:tracePt t="851" x="4352925" y="3052763"/>
          <p14:tracePt t="852" x="4294188" y="3027363"/>
          <p14:tracePt t="853" x="4243388" y="3001963"/>
          <p14:tracePt t="854" x="4192588" y="2976563"/>
          <p14:tracePt t="855" x="4135438" y="2944813"/>
          <p14:tracePt t="856" x="4084638" y="2919413"/>
          <p14:tracePt t="857" x="4059238" y="2906713"/>
          <p14:tracePt t="858" x="4002088" y="2881313"/>
          <p14:tracePt t="859" x="3957638" y="2855913"/>
          <p14:tracePt t="860" x="3906838" y="2830513"/>
          <p14:tracePt t="861" x="3848100" y="2805113"/>
          <p14:tracePt t="862" x="3797300" y="2771775"/>
          <p14:tracePt t="863" x="3752850" y="2746375"/>
          <p14:tracePt t="864" x="3714750" y="2727325"/>
          <p14:tracePt t="865" x="3670300" y="2695575"/>
          <p14:tracePt t="866" x="3613150" y="2670175"/>
          <p14:tracePt t="867" x="3568700" y="2638425"/>
          <p14:tracePt t="868" x="3517900" y="2613025"/>
          <p14:tracePt t="869" x="3467100" y="2581275"/>
          <p14:tracePt t="870" x="3414713" y="2555875"/>
          <p14:tracePt t="871" x="3382963" y="2536825"/>
          <p14:tracePt t="873" x="3338513" y="2505075"/>
          <p14:tracePt t="873" x="3287713" y="2479675"/>
          <p14:tracePt t="874" x="3236913" y="2447925"/>
          <p14:tracePt t="875" x="3192463" y="2422525"/>
          <p14:tracePt t="876" x="3141663" y="2390775"/>
          <p14:tracePt t="877" x="3097213" y="2365375"/>
          <p14:tracePt t="878" x="3071813" y="2344738"/>
          <p14:tracePt t="879" x="3027363" y="2312988"/>
          <p14:tracePt t="881" x="2930525" y="2255838"/>
          <p14:tracePt t="882" x="2892425" y="2230438"/>
          <p14:tracePt t="884" x="2841625" y="2198688"/>
          <p14:tracePt t="884" x="2803525" y="2173288"/>
          <p14:tracePt t="885" x="2778125" y="2154238"/>
          <p14:tracePt t="886" x="2733675" y="2128838"/>
          <p14:tracePt t="887" x="2689225" y="2103438"/>
          <p14:tracePt t="888" x="2651125" y="2078038"/>
          <p14:tracePt t="889" x="2606675" y="2046288"/>
          <p14:tracePt t="890" x="2562225" y="2020888"/>
          <p14:tracePt t="891" x="2524125" y="1995488"/>
          <p14:tracePt t="892" x="2497138" y="1982788"/>
          <p14:tracePt t="893" x="2459038" y="1957388"/>
          <p14:tracePt t="894" x="2414588" y="1931988"/>
          <p14:tracePt t="895" x="2376488" y="1905000"/>
          <p14:tracePt t="896" x="2338388" y="1885950"/>
          <p14:tracePt t="898" x="2300288" y="1860550"/>
          <p14:tracePt t="898" x="2268538" y="1835150"/>
          <p14:tracePt t="899" x="2243138" y="1828800"/>
          <p14:tracePt t="900" x="2205038" y="1803400"/>
          <p14:tracePt t="901" x="2166938" y="1784350"/>
          <p14:tracePt t="902" x="2128838" y="1758950"/>
          <p14:tracePt t="903" x="2090738" y="1739900"/>
          <p14:tracePt t="904" x="2058988" y="1714500"/>
          <p14:tracePt t="905" x="2038350" y="1708150"/>
          <p14:tracePt t="906" x="2006600" y="1689100"/>
          <p14:tracePt t="907" x="1974850" y="1670050"/>
          <p14:tracePt t="908" x="1943100" y="1657350"/>
          <p14:tracePt t="909" x="1911350" y="1638300"/>
          <p14:tracePt t="910" x="1879600" y="1619250"/>
          <p14:tracePt t="911" x="1854200" y="1606550"/>
          <p14:tracePt t="912" x="1835150" y="1593850"/>
          <p14:tracePt t="913" x="1809750" y="1581150"/>
          <p14:tracePt t="914" x="1778000" y="1568450"/>
          <p14:tracePt t="915" x="1752600" y="1555750"/>
          <p14:tracePt t="916" x="1727200" y="1543050"/>
          <p14:tracePt t="917" x="1701800" y="1524000"/>
          <p14:tracePt t="918" x="1676400" y="1511300"/>
          <p14:tracePt t="919" x="1663700" y="1511300"/>
          <p14:tracePt t="920" x="1638300" y="1497013"/>
          <p14:tracePt t="921" x="1619250" y="1484313"/>
          <p14:tracePt t="923" x="1585913" y="1471613"/>
          <p14:tracePt t="923" x="1566863" y="1465263"/>
          <p14:tracePt t="924" x="1541463" y="1452563"/>
          <p14:tracePt t="925" x="1522413" y="1446213"/>
          <p14:tracePt t="926" x="1509713" y="1439863"/>
          <p14:tracePt t="927" x="1490663" y="1433513"/>
          <p14:tracePt t="928" x="1477963" y="1427163"/>
          <p14:tracePt t="929" x="1452563" y="1420813"/>
          <p14:tracePt t="931" x="1414463" y="1401763"/>
          <p14:tracePt t="932" x="1395413" y="1395413"/>
          <p14:tracePt t="933" x="1382713" y="1389063"/>
          <p14:tracePt t="934" x="1363663" y="1382713"/>
          <p14:tracePt t="935" x="1350963" y="1376363"/>
          <p14:tracePt t="936" x="1325563" y="1363663"/>
          <p14:tracePt t="937" x="1312863" y="1357313"/>
          <p14:tracePt t="938" x="1293813" y="1350963"/>
          <p14:tracePt t="939" x="1281113" y="1344613"/>
          <p14:tracePt t="940" x="1268413" y="1338263"/>
          <p14:tracePt t="941" x="1243013" y="1331913"/>
          <p14:tracePt t="942" x="1230313" y="1325563"/>
          <p14:tracePt t="943" x="1211263" y="1319213"/>
          <p14:tracePt t="944" x="1192213" y="1312863"/>
          <p14:tracePt t="945" x="1179513" y="1306513"/>
          <p14:tracePt t="946" x="1166813" y="1300163"/>
          <p14:tracePt t="948" x="1154113" y="1300163"/>
          <p14:tracePt t="948" x="1133475" y="1287463"/>
          <p14:tracePt t="949" x="1120775" y="1287463"/>
          <p14:tracePt t="950" x="1101725" y="1281113"/>
          <p14:tracePt t="951" x="1082675" y="1274763"/>
          <p14:tracePt t="952" x="1069975" y="1268413"/>
          <p14:tracePt t="953" x="1057275" y="1262063"/>
          <p14:tracePt t="954" x="1044575" y="1262063"/>
          <p14:tracePt t="956" x="1012825" y="1249363"/>
          <p14:tracePt t="957" x="993775" y="1243013"/>
          <p14:tracePt t="958" x="974725" y="1236663"/>
          <p14:tracePt t="959" x="962025" y="1230313"/>
          <p14:tracePt t="960" x="949325" y="1230313"/>
          <p14:tracePt t="961" x="936625" y="1230313"/>
          <p14:tracePt t="962" x="923925" y="1223963"/>
          <p14:tracePt t="963" x="904875" y="1223963"/>
          <p14:tracePt t="964" x="892175" y="1217613"/>
          <p14:tracePt t="965" x="879475" y="1211263"/>
          <p14:tracePt t="966" x="854075" y="1204913"/>
          <p14:tracePt t="967" x="847725" y="1204913"/>
          <p14:tracePt t="968" x="828675" y="1204913"/>
          <p14:tracePt t="969" x="815975" y="1192213"/>
          <p14:tracePt t="970" x="796925" y="1192213"/>
          <p14:tracePt t="971" x="777875" y="1185863"/>
          <p14:tracePt t="973" x="758825" y="1185863"/>
          <p14:tracePt t="973" x="746125" y="1185863"/>
          <p14:tracePt t="974" x="733425" y="1179513"/>
          <p14:tracePt t="975" x="720725" y="1173163"/>
          <p14:tracePt t="976" x="701675" y="1173163"/>
          <p14:tracePt t="977" x="681038" y="1173163"/>
          <p14:tracePt t="978" x="668338" y="1166813"/>
          <p14:tracePt t="979" x="649288" y="1166813"/>
          <p14:tracePt t="981" x="623888" y="1160463"/>
          <p14:tracePt t="982" x="611188" y="1154113"/>
          <p14:tracePt t="983" x="585788" y="1154113"/>
          <p14:tracePt t="984" x="573088" y="1147763"/>
          <p14:tracePt t="985" x="560388" y="1147763"/>
          <p14:tracePt t="986" x="541338" y="1147763"/>
          <p14:tracePt t="987" x="528638" y="1147763"/>
          <p14:tracePt t="988" x="515938" y="1141413"/>
          <p14:tracePt t="989" x="503238" y="1141413"/>
          <p14:tracePt t="990" x="484188" y="1135063"/>
          <p14:tracePt t="991" x="471488" y="1135063"/>
          <p14:tracePt t="992" x="452438" y="1128713"/>
          <p14:tracePt t="993" x="439738" y="1128713"/>
          <p14:tracePt t="994" x="427038" y="1128713"/>
          <p14:tracePt t="995" x="414338" y="1128713"/>
          <p14:tracePt t="996" x="395288" y="1122363"/>
          <p14:tracePt t="998" x="382588" y="1116013"/>
          <p14:tracePt t="998" x="369888" y="1116013"/>
          <p14:tracePt t="999" x="357188" y="1116013"/>
          <p14:tracePt t="1000" x="338138" y="1109663"/>
          <p14:tracePt t="1001" x="331788" y="1109663"/>
          <p14:tracePt t="1002" x="319088" y="1109663"/>
          <p14:tracePt t="1003" x="306388" y="1109663"/>
          <p14:tracePt t="1004" x="293688" y="1103313"/>
          <p14:tracePt t="1006" x="274638" y="1103313"/>
          <p14:tracePt t="1007" x="255588" y="1096963"/>
          <p14:tracePt t="1009" x="242888" y="1096963"/>
          <p14:tracePt t="1010" x="230188" y="1090613"/>
          <p14:tracePt t="1011" x="222250" y="1090613"/>
          <p14:tracePt t="1012" x="215900" y="1090613"/>
          <p14:tracePt t="1013" x="203200" y="1084263"/>
          <p14:tracePt t="1014" x="190500" y="1084263"/>
          <p14:tracePt t="1016" x="184150" y="1077913"/>
          <p14:tracePt t="1017" x="171450" y="1077913"/>
          <p14:tracePt t="1018" x="165100" y="1077913"/>
          <p14:tracePt t="1019" x="158750" y="1077913"/>
          <p14:tracePt t="1020" x="158750" y="1069975"/>
          <p14:tracePt t="1021" x="152400" y="1069975"/>
          <p14:tracePt t="1023" x="146050" y="1069975"/>
          <p14:tracePt t="1024" x="139700" y="1069975"/>
          <p14:tracePt t="1026" x="133350" y="1069975"/>
          <p14:tracePt t="1028" x="133350" y="1063625"/>
          <p14:tracePt t="1029" x="127000" y="1063625"/>
          <p14:tracePt t="1032" x="120650" y="1063625"/>
          <p14:tracePt t="1033" x="120650" y="1057275"/>
          <p14:tracePt t="1037" x="114300" y="1057275"/>
          <p14:tracePt t="1039" x="114300" y="1050925"/>
          <p14:tracePt t="1046" x="114300" y="1044575"/>
          <p14:tracePt t="1050" x="114300" y="1038225"/>
          <p14:tracePt t="1051" x="107950" y="1038225"/>
          <p14:tracePt t="1054" x="107950" y="1031875"/>
          <p14:tracePt t="1059" x="101600" y="1031875"/>
          <p14:tracePt t="1060" x="101600" y="1025525"/>
          <p14:tracePt t="1062" x="101600" y="1019175"/>
          <p14:tracePt t="1065" x="95250" y="1019175"/>
          <p14:tracePt t="1066" x="95250" y="1012825"/>
          <p14:tracePt t="1073" x="95250" y="1000125"/>
          <p14:tracePt t="1074" x="95250" y="993775"/>
          <p14:tracePt t="1075" x="88900" y="993775"/>
          <p14:tracePt t="1077" x="88900" y="987425"/>
          <p14:tracePt t="1079" x="82550" y="981075"/>
          <p14:tracePt t="1081" x="82550" y="974725"/>
          <p14:tracePt t="1084" x="82550" y="968375"/>
          <p14:tracePt t="1086" x="82550" y="962025"/>
          <p14:tracePt t="1087" x="76200" y="962025"/>
          <p14:tracePt t="1088" x="76200" y="955675"/>
          <p14:tracePt t="1091" x="76200" y="949325"/>
          <p14:tracePt t="1093" x="76200" y="942975"/>
          <p14:tracePt t="1095" x="76200" y="936625"/>
          <p14:tracePt t="1099" x="76200" y="930275"/>
          <p14:tracePt t="1103" x="76200" y="923925"/>
          <p14:tracePt t="1107" x="76200" y="917575"/>
          <p14:tracePt t="1113" x="76200" y="911225"/>
          <p14:tracePt t="1117" x="82550" y="911225"/>
          <p14:tracePt t="1118" x="82550" y="904875"/>
          <p14:tracePt t="1121" x="88900" y="904875"/>
          <p14:tracePt t="1126" x="88900" y="898525"/>
          <p14:tracePt t="1129" x="95250" y="898525"/>
          <p14:tracePt t="1133" x="101600" y="898525"/>
          <p14:tracePt t="1137" x="101600" y="892175"/>
          <p14:tracePt t="1191" x="107950" y="892175"/>
          <p14:tracePt t="1205" x="107950" y="898525"/>
          <p14:tracePt t="1211" x="114300" y="898525"/>
          <p14:tracePt t="1212" x="114300" y="904875"/>
          <p14:tracePt t="1216" x="114300" y="911225"/>
          <p14:tracePt t="1219" x="120650" y="911225"/>
          <p14:tracePt t="1222" x="120650" y="917575"/>
          <p14:tracePt t="1225" x="127000" y="917575"/>
          <p14:tracePt t="1226" x="127000" y="923925"/>
          <p14:tracePt t="1231" x="127000" y="930275"/>
          <p14:tracePt t="1234" x="133350" y="930275"/>
          <p14:tracePt t="1237" x="133350" y="936625"/>
          <p14:tracePt t="1239" x="139700" y="936625"/>
          <p14:tracePt t="1241" x="139700" y="942975"/>
          <p14:tracePt t="1242" x="146050" y="942975"/>
          <p14:tracePt t="1245" x="146050" y="949325"/>
          <p14:tracePt t="1247" x="152400" y="949325"/>
          <p14:tracePt t="1250" x="158750" y="949325"/>
          <p14:tracePt t="1251" x="158750" y="955675"/>
          <p14:tracePt t="1252" x="165100" y="955675"/>
          <p14:tracePt t="1256" x="171450" y="955675"/>
          <p14:tracePt t="1256" x="171450" y="962025"/>
          <p14:tracePt t="1257" x="177800" y="962025"/>
          <p14:tracePt t="1258" x="184150" y="962025"/>
          <p14:tracePt t="1259" x="184150" y="968375"/>
          <p14:tracePt t="1260" x="190500" y="968375"/>
          <p14:tracePt t="1262" x="196850" y="968375"/>
          <p14:tracePt t="1264" x="203200" y="974725"/>
          <p14:tracePt t="1264" x="209550" y="974725"/>
          <p14:tracePt t="1265" x="215900" y="974725"/>
          <p14:tracePt t="1266" x="222250" y="981075"/>
          <p14:tracePt t="1267" x="230188" y="981075"/>
          <p14:tracePt t="1269" x="236538" y="981075"/>
          <p14:tracePt t="1270" x="242888" y="987425"/>
          <p14:tracePt t="1272" x="261938" y="987425"/>
          <p14:tracePt t="1273" x="268288" y="993775"/>
          <p14:tracePt t="1274" x="274638" y="993775"/>
          <p14:tracePt t="1275" x="280988" y="993775"/>
          <p14:tracePt t="1276" x="287338" y="993775"/>
          <p14:tracePt t="1277" x="300038" y="1000125"/>
          <p14:tracePt t="1278" x="312738" y="1000125"/>
          <p14:tracePt t="1279" x="319088" y="1000125"/>
          <p14:tracePt t="1280" x="331788" y="1006475"/>
          <p14:tracePt t="1281" x="338138" y="1006475"/>
          <p14:tracePt t="1282" x="350838" y="1006475"/>
          <p14:tracePt t="1283" x="363538" y="1006475"/>
          <p14:tracePt t="1284" x="369888" y="1012825"/>
          <p14:tracePt t="1285" x="388938" y="1012825"/>
          <p14:tracePt t="1286" x="401638" y="1012825"/>
          <p14:tracePt t="1287" x="414338" y="1012825"/>
          <p14:tracePt t="1289" x="420688" y="1019175"/>
          <p14:tracePt t="1289" x="433388" y="1019175"/>
          <p14:tracePt t="1290" x="452438" y="1019175"/>
          <p14:tracePt t="1291" x="465138" y="1025525"/>
          <p14:tracePt t="1292" x="484188" y="1025525"/>
          <p14:tracePt t="1293" x="496888" y="1025525"/>
          <p14:tracePt t="1294" x="515938" y="1025525"/>
          <p14:tracePt t="1295" x="522288" y="1025525"/>
          <p14:tracePt t="1296" x="541338" y="1031875"/>
          <p14:tracePt t="1297" x="560388" y="1031875"/>
          <p14:tracePt t="1298" x="585788" y="1031875"/>
          <p14:tracePt t="1299" x="611188" y="1031875"/>
          <p14:tracePt t="1300" x="630238" y="1031875"/>
          <p14:tracePt t="1301" x="655638" y="1031875"/>
          <p14:tracePt t="1302" x="668338" y="1038225"/>
          <p14:tracePt t="1303" x="688975" y="1038225"/>
          <p14:tracePt t="1304" x="714375" y="1038225"/>
          <p14:tracePt t="1305" x="746125" y="1038225"/>
          <p14:tracePt t="1306" x="771525" y="1038225"/>
          <p14:tracePt t="1307" x="803275" y="1044575"/>
          <p14:tracePt t="1308" x="835025" y="1044575"/>
          <p14:tracePt t="1309" x="847725" y="1044575"/>
          <p14:tracePt t="1310" x="879475" y="1044575"/>
          <p14:tracePt t="1311" x="911225" y="1044575"/>
          <p14:tracePt t="1312" x="942975" y="1044575"/>
          <p14:tracePt t="1314" x="974725" y="1044575"/>
          <p14:tracePt t="1314" x="1006475" y="1044575"/>
          <p14:tracePt t="1315" x="1044575" y="1044575"/>
          <p14:tracePt t="1316" x="1063625" y="1044575"/>
          <p14:tracePt t="1317" x="1101725" y="1044575"/>
          <p14:tracePt t="1318" x="1133475" y="1044575"/>
          <p14:tracePt t="1319" x="1173163" y="1050925"/>
          <p14:tracePt t="1320" x="1211263" y="1050925"/>
          <p14:tracePt t="1322" x="1274763" y="1050925"/>
          <p14:tracePt t="1323" x="1319213" y="1050925"/>
          <p14:tracePt t="1324" x="1357313" y="1050925"/>
          <p14:tracePt t="1325" x="1401763" y="1050925"/>
          <p14:tracePt t="1326" x="1439863" y="1050925"/>
          <p14:tracePt t="1327" x="1484313" y="1050925"/>
          <p14:tracePt t="1328" x="1528763" y="1050925"/>
          <p14:tracePt t="1329" x="1554163" y="1050925"/>
          <p14:tracePt t="1330" x="1598613" y="1050925"/>
          <p14:tracePt t="1331" x="1644650" y="1050925"/>
          <p14:tracePt t="1332" x="1689100" y="1050925"/>
          <p14:tracePt t="1333" x="1733550" y="1050925"/>
          <p14:tracePt t="1334" x="1784350" y="1050925"/>
          <p14:tracePt t="1335" x="1828800" y="1050925"/>
          <p14:tracePt t="1336" x="1854200" y="1050925"/>
          <p14:tracePt t="1337" x="1898650" y="1050925"/>
          <p14:tracePt t="1339" x="1949450" y="1050925"/>
          <p14:tracePt t="1339" x="1993900" y="1050925"/>
          <p14:tracePt t="1340" x="2038350" y="1050925"/>
          <p14:tracePt t="1341" x="2090738" y="1050925"/>
          <p14:tracePt t="1342" x="2135188" y="1050925"/>
          <p14:tracePt t="1343" x="2160588" y="1050925"/>
          <p14:tracePt t="1344" x="2205038" y="1050925"/>
          <p14:tracePt t="1345" x="2249488" y="1050925"/>
          <p14:tracePt t="1347" x="2338388" y="1050925"/>
          <p14:tracePt t="1348" x="2382838" y="1050925"/>
          <p14:tracePt t="1349" x="2427288" y="1050925"/>
          <p14:tracePt t="1350" x="2452688" y="1050925"/>
          <p14:tracePt t="1351" x="2497138" y="1050925"/>
          <p14:tracePt t="1352" x="2536825" y="1057275"/>
          <p14:tracePt t="1353" x="2581275" y="1057275"/>
          <p14:tracePt t="1354" x="2619375" y="1057275"/>
          <p14:tracePt t="1355" x="2663825" y="1057275"/>
          <p14:tracePt t="1356" x="2701925" y="1057275"/>
          <p14:tracePt t="1357" x="2720975" y="1057275"/>
          <p14:tracePt t="1358" x="2752725" y="1057275"/>
          <p14:tracePt t="1359" x="2790825" y="1063625"/>
          <p14:tracePt t="1360" x="2822575" y="1063625"/>
          <p14:tracePt t="1361" x="2854325" y="1063625"/>
          <p14:tracePt t="1362" x="2886075" y="1063625"/>
          <p14:tracePt t="1364" x="2911475" y="1063625"/>
          <p14:tracePt t="1364" x="2924175" y="1063625"/>
          <p14:tracePt t="1365" x="2949575" y="1063625"/>
          <p14:tracePt t="1366" x="2976563" y="1069975"/>
          <p14:tracePt t="1367" x="3001963" y="1069975"/>
          <p14:tracePt t="1368" x="3027363" y="1069975"/>
          <p14:tracePt t="1369" x="3052763" y="1077913"/>
          <p14:tracePt t="1370" x="3059113" y="1077913"/>
          <p14:tracePt t="1372" x="3097213" y="1077913"/>
          <p14:tracePt t="1373" x="3109913" y="1077913"/>
          <p14:tracePt t="1374" x="3122613" y="1077913"/>
          <p14:tracePt t="1375" x="3135313" y="1077913"/>
          <p14:tracePt t="1376" x="3148013" y="1084263"/>
          <p14:tracePt t="1377" x="3154363" y="1084263"/>
          <p14:tracePt t="1378" x="3167063" y="1084263"/>
          <p14:tracePt t="1379" x="3173413" y="1084263"/>
          <p14:tracePt t="1380" x="3179763" y="1084263"/>
          <p14:tracePt t="1381" x="3186113" y="1084263"/>
          <p14:tracePt t="1382" x="3192463" y="1084263"/>
          <p14:tracePt t="1383" x="3198813" y="1090613"/>
          <p14:tracePt t="1386" x="3205163" y="1090613"/>
          <p14:tracePt t="1426" x="3198813" y="1090613"/>
          <p14:tracePt t="1440" x="3192463" y="1090613"/>
          <p14:tracePt t="1479" x="3186113" y="1090613"/>
          <p14:tracePt t="1487" x="3179763" y="1090613"/>
          <p14:tracePt t="1490" x="3173413" y="1090613"/>
          <p14:tracePt t="1494" x="3167063" y="1090613"/>
          <p14:tracePt t="1498" x="3160713" y="1090613"/>
          <p14:tracePt t="1500" x="3154363" y="1090613"/>
          <p14:tracePt t="1503" x="3148013" y="1090613"/>
          <p14:tracePt t="1506" x="3141663" y="1090613"/>
          <p14:tracePt t="1508" x="3135313" y="1090613"/>
          <p14:tracePt t="1510" x="3128963" y="1090613"/>
          <p14:tracePt t="1514" x="3122613" y="1090613"/>
          <p14:tracePt t="1516" x="3116263" y="1090613"/>
          <p14:tracePt t="1518" x="3109913" y="1090613"/>
          <p14:tracePt t="1522" x="3103563" y="1090613"/>
          <p14:tracePt t="1523" x="3097213" y="1090613"/>
          <p14:tracePt t="1525" x="3090863" y="1090613"/>
          <p14:tracePt t="1530" x="3084513" y="1090613"/>
          <p14:tracePt t="1531" x="3078163" y="1090613"/>
          <p14:tracePt t="1534" x="3071813" y="1090613"/>
          <p14:tracePt t="1537" x="3065463" y="1090613"/>
          <p14:tracePt t="1540" x="3059113" y="1090613"/>
          <p14:tracePt t="1544" x="3052763" y="1090613"/>
          <p14:tracePt t="1547" x="3046413" y="1090613"/>
          <p14:tracePt t="1549" x="3040063" y="1090613"/>
          <p14:tracePt t="1552" x="3033713" y="1090613"/>
          <p14:tracePt t="1555" x="3027363" y="1090613"/>
          <p14:tracePt t="1556" x="3021013" y="1090613"/>
          <p14:tracePt t="1559" x="3014663" y="1090613"/>
          <p14:tracePt t="1562" x="3008313" y="1090613"/>
          <p14:tracePt t="1564" x="3001963" y="1090613"/>
          <p14:tracePt t="1567" x="2995613" y="1090613"/>
          <p14:tracePt t="1569" x="2989263" y="1090613"/>
          <p14:tracePt t="1572" x="2982913" y="1090613"/>
          <p14:tracePt t="1574" x="2976563" y="1090613"/>
          <p14:tracePt t="1576" x="2968625" y="1090613"/>
          <p14:tracePt t="1578" x="2962275" y="1090613"/>
          <p14:tracePt t="1581" x="2955925" y="1090613"/>
          <p14:tracePt t="1582" x="2949575" y="1090613"/>
          <p14:tracePt t="1584" x="2943225" y="1090613"/>
          <p14:tracePt t="1589" x="2930525" y="1090613"/>
          <p14:tracePt t="1590" x="2924175" y="1090613"/>
          <p14:tracePt t="1593" x="2917825" y="1090613"/>
          <p14:tracePt t="1594" x="2911475" y="1090613"/>
          <p14:tracePt t="1597" x="2905125" y="1090613"/>
          <p14:tracePt t="1598" x="2898775" y="1090613"/>
          <p14:tracePt t="1600" x="2892425" y="1090613"/>
          <p14:tracePt t="1602" x="2886075" y="1090613"/>
          <p14:tracePt t="1603" x="2879725" y="1090613"/>
          <p14:tracePt t="1606" x="2873375" y="1090613"/>
          <p14:tracePt t="1608" x="2867025" y="1090613"/>
          <p14:tracePt t="1610" x="2860675" y="1090613"/>
          <p14:tracePt t="1613" x="2854325" y="1090613"/>
          <p14:tracePt t="1615" x="2847975" y="1090613"/>
          <p14:tracePt t="1617" x="2841625" y="1090613"/>
          <p14:tracePt t="1620" x="2835275" y="1090613"/>
          <p14:tracePt t="1625" x="2828925" y="1090613"/>
          <p14:tracePt t="1628" x="2822575" y="1090613"/>
          <p14:tracePt t="2029" x="2816225" y="1090613"/>
          <p14:tracePt t="2037" x="2809875" y="1090613"/>
          <p14:tracePt t="2044" x="2803525" y="1090613"/>
          <p14:tracePt t="2051" x="2803525" y="1084263"/>
          <p14:tracePt t="2055" x="2797175" y="1084263"/>
          <p14:tracePt t="2059" x="2797175" y="1077913"/>
          <p14:tracePt t="2066" x="2797175" y="1069975"/>
          <p14:tracePt t="2072" x="2797175" y="1063625"/>
          <p14:tracePt t="2073" x="2797175" y="1057275"/>
          <p14:tracePt t="2075" x="2797175" y="1050925"/>
          <p14:tracePt t="2079" x="2797175" y="1044575"/>
          <p14:tracePt t="2081" x="2797175" y="1038225"/>
          <p14:tracePt t="2083" x="2797175" y="1031875"/>
          <p14:tracePt t="2087" x="2797175" y="1019175"/>
          <p14:tracePt t="2088" x="2797175" y="1012825"/>
          <p14:tracePt t="2089" x="2803525" y="1012825"/>
          <p14:tracePt t="2090" x="2803525" y="1006475"/>
          <p14:tracePt t="2092" x="2809875" y="1000125"/>
          <p14:tracePt t="2094" x="2809875" y="993775"/>
          <p14:tracePt t="2096" x="2816225" y="987425"/>
          <p14:tracePt t="2097" x="2816225" y="981075"/>
          <p14:tracePt t="2099" x="2822575" y="981075"/>
          <p14:tracePt t="2100" x="2822575" y="974725"/>
          <p14:tracePt t="2101" x="2828925" y="968375"/>
          <p14:tracePt t="2104" x="2835275" y="962025"/>
          <p14:tracePt t="2105" x="2841625" y="962025"/>
          <p14:tracePt t="2106" x="2841625" y="955675"/>
          <p14:tracePt t="2107" x="2847975" y="949325"/>
          <p14:tracePt t="2109" x="2854325" y="942975"/>
          <p14:tracePt t="2111" x="2860675" y="942975"/>
          <p14:tracePt t="2112" x="2860675" y="936625"/>
          <p14:tracePt t="2113" x="2867025" y="930275"/>
          <p14:tracePt t="2114" x="2873375" y="930275"/>
          <p14:tracePt t="2115" x="2879725" y="923925"/>
          <p14:tracePt t="2116" x="2886075" y="923925"/>
          <p14:tracePt t="2118" x="2886075" y="917575"/>
          <p14:tracePt t="2119" x="2892425" y="917575"/>
          <p14:tracePt t="2121" x="2898775" y="911225"/>
          <p14:tracePt t="2121" x="2905125" y="911225"/>
          <p14:tracePt t="2122" x="2911475" y="904875"/>
          <p14:tracePt t="2123" x="2917825" y="904875"/>
          <p14:tracePt t="2124" x="2924175" y="904875"/>
          <p14:tracePt t="2125" x="2930525" y="898525"/>
          <p14:tracePt t="2126" x="2936875" y="898525"/>
          <p14:tracePt t="2127" x="2943225" y="892175"/>
          <p14:tracePt t="2129" x="2955925" y="885825"/>
          <p14:tracePt t="2131" x="2962275" y="885825"/>
          <p14:tracePt t="2132" x="2968625" y="879475"/>
          <p14:tracePt t="2133" x="2976563" y="879475"/>
          <p14:tracePt t="2134" x="2982913" y="873125"/>
          <p14:tracePt t="2135" x="2989263" y="873125"/>
          <p14:tracePt t="2136" x="3001963" y="873125"/>
          <p14:tracePt t="2138" x="3001963" y="866775"/>
          <p14:tracePt t="2138" x="3008313" y="866775"/>
          <p14:tracePt t="2139" x="3021013" y="866775"/>
          <p14:tracePt t="2140" x="3027363" y="860425"/>
          <p14:tracePt t="2141" x="3033713" y="860425"/>
          <p14:tracePt t="2142" x="3040063" y="854075"/>
          <p14:tracePt t="2143" x="3046413" y="854075"/>
          <p14:tracePt t="2144" x="3052763" y="854075"/>
          <p14:tracePt t="2146" x="3059113" y="847725"/>
          <p14:tracePt t="2146" x="3071813" y="847725"/>
          <p14:tracePt t="2147" x="3078163" y="847725"/>
          <p14:tracePt t="2148" x="3084513" y="841375"/>
          <p14:tracePt t="2149" x="3090863" y="841375"/>
          <p14:tracePt t="2150" x="3097213" y="835025"/>
          <p14:tracePt t="2151" x="3103563" y="835025"/>
          <p14:tracePt t="2152" x="3109913" y="835025"/>
          <p14:tracePt t="2154" x="3122613" y="828675"/>
          <p14:tracePt t="2155" x="3128963" y="828675"/>
          <p14:tracePt t="2156" x="3135313" y="828675"/>
          <p14:tracePt t="2157" x="3141663" y="828675"/>
          <p14:tracePt t="2158" x="3148013" y="828675"/>
          <p14:tracePt t="2159" x="3148013" y="822325"/>
          <p14:tracePt t="2160" x="3154363" y="822325"/>
          <p14:tracePt t="2161" x="3160713" y="822325"/>
          <p14:tracePt t="2162" x="3167063" y="822325"/>
          <p14:tracePt t="2163" x="3173413" y="822325"/>
          <p14:tracePt t="2164" x="3179763" y="815975"/>
          <p14:tracePt t="2166" x="3186113" y="815975"/>
          <p14:tracePt t="2167" x="3192463" y="815975"/>
          <p14:tracePt t="2168" x="3198813" y="815975"/>
          <p14:tracePt t="2171" x="3205163" y="815975"/>
          <p14:tracePt t="2172" x="3211513" y="815975"/>
          <p14:tracePt t="2174" x="3217863" y="815975"/>
          <p14:tracePt t="2176" x="3224213" y="815975"/>
          <p14:tracePt t="2179" x="3230563" y="815975"/>
          <p14:tracePt t="2180" x="3236913" y="815975"/>
          <p14:tracePt t="2186" x="3243263" y="815975"/>
          <p14:tracePt t="2187" x="3243263" y="809625"/>
          <p14:tracePt t="2256" x="3249613" y="809625"/>
          <p14:tracePt t="2262" x="3255963" y="809625"/>
          <p14:tracePt t="2278" x="3262313" y="809625"/>
          <p14:tracePt t="2285" x="3262313" y="815975"/>
          <p14:tracePt t="2300" x="3262313" y="822325"/>
          <p14:tracePt t="2302" x="3268663" y="822325"/>
          <p14:tracePt t="2321" x="3268663" y="828675"/>
          <p14:tracePt t="2451" x="3262313" y="828675"/>
          <p14:tracePt t="2453" x="3262313" y="822325"/>
          <p14:tracePt t="2456" x="3255963" y="822325"/>
          <p14:tracePt t="2461" x="3249613" y="822325"/>
          <p14:tracePt t="2462" x="3249613" y="815975"/>
          <p14:tracePt t="2463" x="3243263" y="815975"/>
          <p14:tracePt t="2467" x="3236913" y="815975"/>
          <p14:tracePt t="2470" x="3230563" y="815975"/>
          <p14:tracePt t="2471" x="3230563" y="809625"/>
          <p14:tracePt t="2473" x="3224213" y="809625"/>
          <p14:tracePt t="2476" x="3217863" y="809625"/>
          <p14:tracePt t="2477" x="3217863" y="803275"/>
          <p14:tracePt t="2478" x="3211513" y="803275"/>
          <p14:tracePt t="2481" x="3205163" y="803275"/>
          <p14:tracePt t="2483" x="3205163" y="796925"/>
          <p14:tracePt t="2484" x="3198813" y="796925"/>
          <p14:tracePt t="2487" x="3192463" y="796925"/>
          <p14:tracePt t="2489" x="3186113" y="796925"/>
          <p14:tracePt t="2491" x="3179763" y="796925"/>
          <p14:tracePt t="2493" x="3173413" y="796925"/>
          <p14:tracePt t="2495" x="3173413" y="790575"/>
          <p14:tracePt t="2497" x="3167063" y="790575"/>
          <p14:tracePt t="2499" x="3160713" y="790575"/>
          <p14:tracePt t="2501" x="3154363" y="790575"/>
          <p14:tracePt t="2504" x="3148013" y="790575"/>
          <p14:tracePt t="2506" x="3141663" y="784225"/>
          <p14:tracePt t="2508" x="3135313" y="784225"/>
          <p14:tracePt t="2512" x="3128963" y="784225"/>
          <p14:tracePt t="2512" x="3122613" y="784225"/>
          <p14:tracePt t="2514" x="3116263" y="784225"/>
          <p14:tracePt t="2515" x="3109913" y="784225"/>
          <p14:tracePt t="2517" x="3103563" y="784225"/>
          <p14:tracePt t="2520" x="3090863" y="784225"/>
          <p14:tracePt t="2523" x="3084513" y="784225"/>
          <p14:tracePt t="2524" x="3078163" y="784225"/>
          <p14:tracePt t="2525" x="3071813" y="784225"/>
          <p14:tracePt t="2526" x="3065463" y="784225"/>
          <p14:tracePt t="2528" x="3059113" y="784225"/>
          <p14:tracePt t="2530" x="3052763" y="784225"/>
          <p14:tracePt t="2531" x="3046413" y="784225"/>
          <p14:tracePt t="2532" x="3040063" y="784225"/>
          <p14:tracePt t="2534" x="3033713" y="784225"/>
          <p14:tracePt t="2535" x="3027363" y="784225"/>
          <p14:tracePt t="2537" x="3021013" y="784225"/>
          <p14:tracePt t="2538" x="3014663" y="784225"/>
          <p14:tracePt t="2539" x="3008313" y="784225"/>
          <p14:tracePt t="2540" x="3001963" y="784225"/>
          <p14:tracePt t="2542" x="2995613" y="784225"/>
          <p14:tracePt t="2543" x="2989263" y="784225"/>
          <p14:tracePt t="2545" x="2976563" y="784225"/>
          <p14:tracePt t="2547" x="2968625" y="790575"/>
          <p14:tracePt t="2548" x="2962275" y="790575"/>
          <p14:tracePt t="2549" x="2955925" y="790575"/>
          <p14:tracePt t="2550" x="2949575" y="790575"/>
          <p14:tracePt t="2551" x="2943225" y="790575"/>
          <p14:tracePt t="2552" x="2936875" y="796925"/>
          <p14:tracePt t="2553" x="2930525" y="796925"/>
          <p14:tracePt t="2554" x="2924175" y="796925"/>
          <p14:tracePt t="2555" x="2924175" y="803275"/>
          <p14:tracePt t="2556" x="2917825" y="803275"/>
          <p14:tracePt t="2557" x="2911475" y="803275"/>
          <p14:tracePt t="2558" x="2905125" y="803275"/>
          <p14:tracePt t="2559" x="2898775" y="809625"/>
          <p14:tracePt t="2560" x="2892425" y="809625"/>
          <p14:tracePt t="2562" x="2879725" y="815975"/>
          <p14:tracePt t="2563" x="2873375" y="815975"/>
          <p14:tracePt t="2564" x="2867025" y="815975"/>
          <p14:tracePt t="2565" x="2867025" y="822325"/>
          <p14:tracePt t="2566" x="2854325" y="822325"/>
          <p14:tracePt t="2567" x="2847975" y="822325"/>
          <p14:tracePt t="2568" x="2841625" y="828675"/>
          <p14:tracePt t="2571" x="2835275" y="828675"/>
          <p14:tracePt t="2571" x="2828925" y="835025"/>
          <p14:tracePt t="2572" x="2822575" y="835025"/>
          <p14:tracePt t="2573" x="2816225" y="841375"/>
          <p14:tracePt t="2574" x="2809875" y="841375"/>
          <p14:tracePt t="2575" x="2803525" y="841375"/>
          <p14:tracePt t="2576" x="2797175" y="841375"/>
          <p14:tracePt t="2577" x="2790825" y="847725"/>
          <p14:tracePt t="2579" x="2784475" y="847725"/>
          <p14:tracePt t="2579" x="2778125" y="854075"/>
          <p14:tracePt t="2580" x="2771775" y="854075"/>
          <p14:tracePt t="2581" x="2765425" y="854075"/>
          <p14:tracePt t="2582" x="2759075" y="860425"/>
          <p14:tracePt t="2584" x="2752725" y="866775"/>
          <p14:tracePt t="2585" x="2746375" y="866775"/>
          <p14:tracePt t="2587" x="2740025" y="873125"/>
          <p14:tracePt t="2588" x="2727325" y="873125"/>
          <p14:tracePt t="2590" x="2720975" y="873125"/>
          <p14:tracePt t="2591" x="2720975" y="879475"/>
          <p14:tracePt t="2592" x="2714625" y="879475"/>
          <p14:tracePt t="2593" x="2708275" y="879475"/>
          <p14:tracePt t="2595" x="2701925" y="885825"/>
          <p14:tracePt t="2597" x="2695575" y="892175"/>
          <p14:tracePt t="2599" x="2689225" y="892175"/>
          <p14:tracePt t="2600" x="2682875" y="892175"/>
          <p14:tracePt t="2601" x="2682875" y="898525"/>
          <p14:tracePt t="2603" x="2676525" y="898525"/>
          <p14:tracePt t="2607" x="2670175" y="898525"/>
          <p14:tracePt t="2608" x="2670175" y="904875"/>
          <p14:tracePt t="2610" x="2663825" y="904875"/>
          <p14:tracePt t="3349" x="2663825" y="911225"/>
          <p14:tracePt t="3360" x="2663825" y="917575"/>
          <p14:tracePt t="3366" x="2663825" y="923925"/>
          <p14:tracePt t="3370" x="2663825" y="930275"/>
          <p14:tracePt t="3374" x="2663825" y="936625"/>
          <p14:tracePt t="3377" x="2657475" y="942975"/>
          <p14:tracePt t="3379" x="2657475" y="949325"/>
          <p14:tracePt t="3382" x="2657475" y="955675"/>
          <p14:tracePt t="3385" x="2657475" y="962025"/>
          <p14:tracePt t="3386" x="2657475" y="968375"/>
          <p14:tracePt t="3389" x="2657475" y="974725"/>
          <p14:tracePt t="3391" x="2657475" y="981075"/>
          <p14:tracePt t="3394" x="2657475" y="987425"/>
          <p14:tracePt t="3396" x="2657475" y="993775"/>
          <p14:tracePt t="3397" x="2657475" y="1000125"/>
          <p14:tracePt t="3399" x="2657475" y="1006475"/>
          <p14:tracePt t="3400" x="2651125" y="1006475"/>
          <p14:tracePt t="3402" x="2651125" y="1012825"/>
          <p14:tracePt t="3403" x="2651125" y="1019175"/>
          <p14:tracePt t="3404" x="2651125" y="1025525"/>
          <p14:tracePt t="3405" x="2651125" y="1031875"/>
          <p14:tracePt t="3407" x="2651125" y="1038225"/>
          <p14:tracePt t="3410" x="2651125" y="1050925"/>
          <p14:tracePt t="3411" x="2651125" y="1057275"/>
          <p14:tracePt t="3413" x="2651125" y="1063625"/>
          <p14:tracePt t="3414" x="2644775" y="1063625"/>
          <p14:tracePt t="3415" x="2644775" y="1069975"/>
          <p14:tracePt t="3416" x="2644775" y="1077913"/>
          <p14:tracePt t="3417" x="2644775" y="1084263"/>
          <p14:tracePt t="3418" x="2644775" y="1090613"/>
          <p14:tracePt t="3420" x="2644775" y="1096963"/>
          <p14:tracePt t="3421" x="2644775" y="1103313"/>
          <p14:tracePt t="3423" x="2644775" y="1109663"/>
          <p14:tracePt t="3424" x="2644775" y="1116013"/>
          <p14:tracePt t="3425" x="2644775" y="1122363"/>
          <p14:tracePt t="3427" x="2644775" y="1128713"/>
          <p14:tracePt t="3427" x="2644775" y="1135063"/>
          <p14:tracePt t="3429" x="2644775" y="1141413"/>
          <p14:tracePt t="3430" x="2644775" y="1147763"/>
          <p14:tracePt t="3432" x="2644775" y="1154113"/>
          <p14:tracePt t="3433" x="2644775" y="1160463"/>
          <p14:tracePt t="3435" x="2644775" y="1173163"/>
          <p14:tracePt t="3437" x="2644775" y="1179513"/>
          <p14:tracePt t="3438" x="2644775" y="1185863"/>
          <p14:tracePt t="3440" x="2644775" y="1192213"/>
          <p14:tracePt t="3441" x="2644775" y="1198563"/>
          <p14:tracePt t="3442" x="2644775" y="1204913"/>
          <p14:tracePt t="3444" x="2644775" y="1211263"/>
          <p14:tracePt t="3445" x="2644775" y="1217613"/>
          <p14:tracePt t="3447" x="2644775" y="1223963"/>
          <p14:tracePt t="3449" x="2644775" y="1230313"/>
          <p14:tracePt t="3452" x="2644775" y="1236663"/>
          <p14:tracePt t="3453" x="2644775" y="1243013"/>
          <p14:tracePt t="3455" x="2644775" y="1249363"/>
          <p14:tracePt t="3458" x="2644775" y="1255713"/>
          <p14:tracePt t="3462" x="2644775" y="1262063"/>
          <p14:tracePt t="3472" x="2644775" y="1268413"/>
          <p14:tracePt t="3537" x="2638425" y="1268413"/>
          <p14:tracePt t="3542" x="2638425" y="1262063"/>
          <p14:tracePt t="3547" x="2632075" y="1262063"/>
          <p14:tracePt t="3557" x="2632075" y="1255713"/>
          <p14:tracePt t="3567" x="2632075" y="1249363"/>
          <p14:tracePt t="3570" x="2632075" y="1243013"/>
          <p14:tracePt t="3573" x="2632075" y="1236663"/>
          <p14:tracePt t="3577" x="2632075" y="1230313"/>
          <p14:tracePt t="3578" x="2632075" y="1223963"/>
          <p14:tracePt t="3579" x="2632075" y="1217613"/>
          <p14:tracePt t="3581" x="2632075" y="1211263"/>
          <p14:tracePt t="3583" x="2632075" y="1204913"/>
          <p14:tracePt t="3586" x="2632075" y="1192213"/>
          <p14:tracePt t="3586" x="2638425" y="1185863"/>
          <p14:tracePt t="3587" x="2638425" y="1179513"/>
          <p14:tracePt t="3588" x="2638425" y="1173163"/>
          <p14:tracePt t="3589" x="2644775" y="1166813"/>
          <p14:tracePt t="3590" x="2644775" y="1160463"/>
          <p14:tracePt t="3591" x="2644775" y="1154113"/>
          <p14:tracePt t="3593" x="2651125" y="1135063"/>
          <p14:tracePt t="3594" x="2651125" y="1128713"/>
          <p14:tracePt t="3595" x="2657475" y="1116013"/>
          <p14:tracePt t="3596" x="2657475" y="1109663"/>
          <p14:tracePt t="3598" x="2663825" y="1103313"/>
          <p14:tracePt t="3599" x="2663825" y="1096963"/>
          <p14:tracePt t="3600" x="2670175" y="1084263"/>
          <p14:tracePt t="3601" x="2670175" y="1077913"/>
          <p14:tracePt t="3602" x="2676525" y="1063625"/>
          <p14:tracePt t="3603" x="2676525" y="1057275"/>
          <p14:tracePt t="3604" x="2682875" y="1050925"/>
          <p14:tracePt t="3605" x="2682875" y="1044575"/>
          <p14:tracePt t="3606" x="2689225" y="1038225"/>
          <p14:tracePt t="3607" x="2695575" y="1025525"/>
          <p14:tracePt t="3608" x="2701925" y="1012825"/>
          <p14:tracePt t="3610" x="2701925" y="1006475"/>
          <p14:tracePt t="3610" x="2708275" y="1000125"/>
          <p14:tracePt t="3611" x="2714625" y="987425"/>
          <p14:tracePt t="3612" x="2714625" y="981075"/>
          <p14:tracePt t="3613" x="2720975" y="974725"/>
          <p14:tracePt t="3614" x="2727325" y="962025"/>
          <p14:tracePt t="3615" x="2733675" y="955675"/>
          <p14:tracePt t="3616" x="2740025" y="942975"/>
          <p14:tracePt t="3618" x="2746375" y="930275"/>
          <p14:tracePt t="3619" x="2752725" y="923925"/>
          <p14:tracePt t="3620" x="2759075" y="911225"/>
          <p14:tracePt t="3621" x="2759075" y="904875"/>
          <p14:tracePt t="3622" x="2765425" y="892175"/>
          <p14:tracePt t="3623" x="2778125" y="885825"/>
          <p14:tracePt t="3624" x="2778125" y="879475"/>
          <p14:tracePt t="3625" x="2784475" y="873125"/>
          <p14:tracePt t="3626" x="2790825" y="860425"/>
          <p14:tracePt t="3627" x="2797175" y="854075"/>
          <p14:tracePt t="3628" x="2803525" y="841375"/>
          <p14:tracePt t="3629" x="2809875" y="835025"/>
          <p14:tracePt t="3630" x="2816225" y="828675"/>
          <p14:tracePt t="3631" x="2822575" y="815975"/>
          <p14:tracePt t="3632" x="2828925" y="809625"/>
          <p14:tracePt t="3633" x="2835275" y="803275"/>
          <p14:tracePt t="3635" x="2841625" y="796925"/>
          <p14:tracePt t="3635" x="2847975" y="790575"/>
          <p14:tracePt t="3636" x="2860675" y="777875"/>
          <p14:tracePt t="3638" x="2867025" y="771525"/>
          <p14:tracePt t="3638" x="2867025" y="765175"/>
          <p14:tracePt t="3639" x="2873375" y="758825"/>
          <p14:tracePt t="3640" x="2879725" y="752475"/>
          <p14:tracePt t="3641" x="2886075" y="746125"/>
          <p14:tracePt t="3643" x="2905125" y="727075"/>
          <p14:tracePt t="3644" x="2911475" y="720725"/>
          <p14:tracePt t="3646" x="2924175" y="714375"/>
          <p14:tracePt t="3647" x="2930525" y="708025"/>
          <p14:tracePt t="3648" x="2936875" y="701675"/>
          <p14:tracePt t="3649" x="2949575" y="695325"/>
          <p14:tracePt t="3650" x="2955925" y="688975"/>
          <p14:tracePt t="3651" x="2962275" y="682625"/>
          <p14:tracePt t="3652" x="2968625" y="676275"/>
          <p14:tracePt t="3653" x="2982913" y="669925"/>
          <p14:tracePt t="3654" x="2989263" y="663575"/>
          <p14:tracePt t="3655" x="2995613" y="657225"/>
          <p14:tracePt t="3656" x="3001963" y="650875"/>
          <p14:tracePt t="3657" x="3014663" y="644525"/>
          <p14:tracePt t="3658" x="3027363" y="644525"/>
          <p14:tracePt t="3660" x="3033713" y="636588"/>
          <p14:tracePt t="3660" x="3040063" y="630238"/>
          <p14:tracePt t="3661" x="3052763" y="623888"/>
          <p14:tracePt t="3662" x="3065463" y="617538"/>
          <p14:tracePt t="3663" x="3071813" y="611188"/>
          <p14:tracePt t="3664" x="3084513" y="604838"/>
          <p14:tracePt t="3665" x="3090863" y="604838"/>
          <p14:tracePt t="3666" x="3103563" y="598488"/>
          <p14:tracePt t="3668" x="3116263" y="592138"/>
          <p14:tracePt t="3669" x="3128963" y="585788"/>
          <p14:tracePt t="3669" x="3135313" y="585788"/>
          <p14:tracePt t="3670" x="3154363" y="579438"/>
          <p14:tracePt t="3671" x="3167063" y="573088"/>
          <p14:tracePt t="3672" x="3173413" y="573088"/>
          <p14:tracePt t="3673" x="3186113" y="566738"/>
          <p14:tracePt t="3674" x="3198813" y="560388"/>
          <p14:tracePt t="3675" x="3211513" y="560388"/>
          <p14:tracePt t="3676" x="3224213" y="554038"/>
          <p14:tracePt t="3677" x="3236913" y="554038"/>
          <p14:tracePt t="3678" x="3255963" y="547688"/>
          <p14:tracePt t="3679" x="3262313" y="547688"/>
          <p14:tracePt t="3680" x="3281363" y="547688"/>
          <p14:tracePt t="3681" x="3294063" y="541338"/>
          <p14:tracePt t="3682" x="3306763" y="534988"/>
          <p14:tracePt t="3683" x="3325813" y="534988"/>
          <p14:tracePt t="3685" x="3344863" y="528638"/>
          <p14:tracePt t="3685" x="3357563" y="528638"/>
          <p14:tracePt t="3686" x="3370263" y="528638"/>
          <p14:tracePt t="3687" x="3382963" y="522288"/>
          <p14:tracePt t="3688" x="3395663" y="522288"/>
          <p14:tracePt t="3689" x="3414713" y="515938"/>
          <p14:tracePt t="3690" x="3435350" y="515938"/>
          <p14:tracePt t="3691" x="3448050" y="515938"/>
          <p14:tracePt t="3693" x="3479800" y="509588"/>
          <p14:tracePt t="3694" x="3492500" y="509588"/>
          <p14:tracePt t="3695" x="3511550" y="509588"/>
          <p14:tracePt t="3696" x="3524250" y="509588"/>
          <p14:tracePt t="3697" x="3543300" y="503238"/>
          <p14:tracePt t="3698" x="3562350" y="503238"/>
          <p14:tracePt t="3699" x="3575050" y="503238"/>
          <p14:tracePt t="3701" x="3606800" y="503238"/>
          <p14:tracePt t="3702" x="3619500" y="503238"/>
          <p14:tracePt t="3703" x="3632200" y="503238"/>
          <p14:tracePt t="3704" x="3651250" y="503238"/>
          <p14:tracePt t="3705" x="3663950" y="503238"/>
          <p14:tracePt t="3706" x="3683000" y="496888"/>
          <p14:tracePt t="3707" x="3695700" y="496888"/>
          <p14:tracePt t="3708" x="3714750" y="496888"/>
          <p14:tracePt t="3709" x="3727450" y="496888"/>
          <p14:tracePt t="3710" x="3746500" y="496888"/>
          <p14:tracePt t="3711" x="3765550" y="496888"/>
          <p14:tracePt t="3712" x="3778250" y="496888"/>
          <p14:tracePt t="3713" x="3790950" y="496888"/>
          <p14:tracePt t="3714" x="3810000" y="496888"/>
          <p14:tracePt t="3715" x="3829050" y="496888"/>
          <p14:tracePt t="3716" x="3848100" y="496888"/>
          <p14:tracePt t="3718" x="3860800" y="496888"/>
          <p14:tracePt t="3718" x="3879850" y="496888"/>
          <p14:tracePt t="3719" x="3906838" y="496888"/>
          <p14:tracePt t="3720" x="3913188" y="496888"/>
          <p14:tracePt t="3721" x="3932238" y="496888"/>
          <p14:tracePt t="3722" x="3951288" y="503238"/>
          <p14:tracePt t="3723" x="3970338" y="503238"/>
          <p14:tracePt t="3724" x="3989388" y="503238"/>
          <p14:tracePt t="3726" x="4021138" y="509588"/>
          <p14:tracePt t="3727" x="4033838" y="509588"/>
          <p14:tracePt t="3728" x="4052888" y="509588"/>
          <p14:tracePt t="3729" x="4065588" y="509588"/>
          <p14:tracePt t="3730" x="4084638" y="515938"/>
          <p14:tracePt t="3731" x="4103688" y="515938"/>
          <p14:tracePt t="3732" x="4122738" y="522288"/>
          <p14:tracePt t="3733" x="4141788" y="522288"/>
          <p14:tracePt t="3734" x="4154488" y="522288"/>
          <p14:tracePt t="3735" x="4173538" y="528638"/>
          <p14:tracePt t="3736" x="4186238" y="528638"/>
          <p14:tracePt t="3737" x="4205288" y="534988"/>
          <p14:tracePt t="3738" x="4224338" y="534988"/>
          <p14:tracePt t="3739" x="4243388" y="541338"/>
          <p14:tracePt t="3740" x="4262438" y="541338"/>
          <p14:tracePt t="3741" x="4268788" y="541338"/>
          <p14:tracePt t="3743" x="4287838" y="547688"/>
          <p14:tracePt t="3743" x="4306888" y="554038"/>
          <p14:tracePt t="3744" x="4325938" y="554038"/>
          <p14:tracePt t="3745" x="4346575" y="554038"/>
          <p14:tracePt t="3746" x="4365625" y="560388"/>
          <p14:tracePt t="3747" x="4384675" y="566738"/>
          <p14:tracePt t="3748" x="4391025" y="566738"/>
          <p14:tracePt t="3749" x="4410075" y="566738"/>
          <p14:tracePt t="3751" x="4448175" y="573088"/>
          <p14:tracePt t="3752" x="4467225" y="579438"/>
          <p14:tracePt t="3753" x="4486275" y="585788"/>
          <p14:tracePt t="3754" x="4498975" y="585788"/>
          <p14:tracePt t="3755" x="4518025" y="585788"/>
          <p14:tracePt t="3756" x="4530725" y="585788"/>
          <p14:tracePt t="3757" x="4549775" y="592138"/>
          <p14:tracePt t="3758" x="4568825" y="592138"/>
          <p14:tracePt t="3759" x="4587875" y="598488"/>
          <p14:tracePt t="3760" x="4606925" y="604838"/>
          <p14:tracePt t="3761" x="4619625" y="604838"/>
          <p14:tracePt t="3762" x="4638675" y="604838"/>
          <p14:tracePt t="3763" x="4651375" y="604838"/>
          <p14:tracePt t="3764" x="4670425" y="611188"/>
          <p14:tracePt t="3765" x="4689475" y="617538"/>
          <p14:tracePt t="3766" x="4702175" y="617538"/>
          <p14:tracePt t="3768" x="4714875" y="623888"/>
          <p14:tracePt t="3768" x="4727575" y="623888"/>
          <p14:tracePt t="3769" x="4740275" y="623888"/>
          <p14:tracePt t="3770" x="4752975" y="630238"/>
          <p14:tracePt t="3771" x="4772025" y="636588"/>
          <p14:tracePt t="3772" x="4784725" y="636588"/>
          <p14:tracePt t="3773" x="4797425" y="636588"/>
          <p14:tracePt t="3774" x="4818063" y="636588"/>
          <p14:tracePt t="3776" x="4837113" y="644525"/>
          <p14:tracePt t="3777" x="4849813" y="644525"/>
          <p14:tracePt t="3778" x="4862513" y="650875"/>
          <p14:tracePt t="3779" x="4875213" y="650875"/>
          <p14:tracePt t="3780" x="4887913" y="650875"/>
          <p14:tracePt t="3781" x="4894263" y="650875"/>
          <p14:tracePt t="3782" x="4913313" y="657225"/>
          <p14:tracePt t="3783" x="4919663" y="657225"/>
          <p14:tracePt t="3784" x="4932363" y="657225"/>
          <p14:tracePt t="3785" x="4945063" y="663575"/>
          <p14:tracePt t="3786" x="4957763" y="663575"/>
          <p14:tracePt t="3787" x="4964113" y="663575"/>
          <p14:tracePt t="3788" x="4970463" y="663575"/>
          <p14:tracePt t="3789" x="4983163" y="669925"/>
          <p14:tracePt t="3790" x="4995863" y="669925"/>
          <p14:tracePt t="3791" x="5002213" y="669925"/>
          <p14:tracePt t="3793" x="5008563" y="669925"/>
          <p14:tracePt t="3793" x="5021263" y="669925"/>
          <p14:tracePt t="3794" x="5027613" y="676275"/>
          <p14:tracePt t="3795" x="5033963" y="676275"/>
          <p14:tracePt t="3796" x="5040313" y="676275"/>
          <p14:tracePt t="3797" x="5046663" y="676275"/>
          <p14:tracePt t="3798" x="5053013" y="676275"/>
          <p14:tracePt t="3799" x="5059363" y="676275"/>
          <p14:tracePt t="3801" x="5072063" y="676275"/>
          <p14:tracePt t="3802" x="5078413" y="682625"/>
          <p14:tracePt t="3803" x="5084763" y="682625"/>
          <p14:tracePt t="3804" x="5091113" y="682625"/>
          <p14:tracePt t="3805" x="5097463" y="682625"/>
          <p14:tracePt t="3806" x="5103813" y="682625"/>
          <p14:tracePt t="3808" x="5110163" y="682625"/>
          <p14:tracePt t="3810" x="5116513" y="688975"/>
          <p14:tracePt t="3812" x="5122863" y="688975"/>
          <p14:tracePt t="3813" x="5129213" y="688975"/>
          <p14:tracePt t="3816" x="5135563" y="688975"/>
          <p14:tracePt t="3818" x="5141913" y="688975"/>
          <p14:tracePt t="3823" x="5148263" y="688975"/>
          <p14:tracePt t="3830" x="5154613" y="688975"/>
          <p14:tracePt t="3833" x="5154613" y="695325"/>
          <p14:tracePt t="3890" x="5154613" y="701675"/>
          <p14:tracePt t="3899" x="5154613" y="708025"/>
          <p14:tracePt t="3906" x="5154613" y="714375"/>
          <p14:tracePt t="3911" x="5154613" y="720725"/>
          <p14:tracePt t="3915" x="5154613" y="727075"/>
          <p14:tracePt t="3921" x="5154613" y="733425"/>
          <p14:tracePt t="3926" x="5154613" y="739775"/>
          <p14:tracePt t="3930" x="5154613" y="746125"/>
          <p14:tracePt t="3937" x="5148263" y="746125"/>
          <p14:tracePt t="3939" x="5148263" y="752475"/>
          <p14:tracePt t="3946" x="5148263" y="758825"/>
          <p14:tracePt t="3956" x="5148263" y="765175"/>
          <p14:tracePt t="5221" x="5141913" y="765175"/>
          <p14:tracePt t="5230" x="5141913" y="758825"/>
          <p14:tracePt t="5234" x="5141913" y="752475"/>
          <p14:tracePt t="5237" x="5141913" y="746125"/>
          <p14:tracePt t="5238" x="5135563" y="746125"/>
          <p14:tracePt t="5241" x="5135563" y="739775"/>
          <p14:tracePt t="5241" x="5135563" y="733425"/>
          <p14:tracePt t="5245" x="5135563" y="727075"/>
          <p14:tracePt t="5247" x="5129213" y="727075"/>
          <p14:tracePt t="5248" x="5129213" y="720725"/>
          <p14:tracePt t="5250" x="5129213" y="714375"/>
          <p14:tracePt t="5254" x="5129213" y="708025"/>
          <p14:tracePt t="5255" x="5122863" y="708025"/>
          <p14:tracePt t="5257" x="5122863" y="701675"/>
          <p14:tracePt t="5259" x="5116513" y="701675"/>
          <p14:tracePt t="5260" x="5116513" y="695325"/>
          <p14:tracePt t="5265" x="5116513" y="688975"/>
          <p14:tracePt t="5266" x="5116513" y="682625"/>
          <p14:tracePt t="5267" x="5110163" y="682625"/>
          <p14:tracePt t="5268" x="5110163" y="676275"/>
          <p14:tracePt t="5270" x="5103813" y="676275"/>
          <p14:tracePt t="5271" x="5103813" y="669925"/>
          <p14:tracePt t="5273" x="5103813" y="663575"/>
          <p14:tracePt t="5274" x="5097463" y="663575"/>
          <p14:tracePt t="5277" x="5097463" y="657225"/>
          <p14:tracePt t="5278" x="5091113" y="657225"/>
          <p14:tracePt t="5279" x="5091113" y="650875"/>
          <p14:tracePt t="5280" x="5084763" y="650875"/>
          <p14:tracePt t="5282" x="5084763" y="644525"/>
          <p14:tracePt t="5282" x="5078413" y="644525"/>
          <p14:tracePt t="5284" x="5078413" y="636588"/>
          <p14:tracePt t="5285" x="5072063" y="636588"/>
          <p14:tracePt t="5286" x="5072063" y="630238"/>
          <p14:tracePt t="5287" x="5065713" y="630238"/>
          <p14:tracePt t="5288" x="5065713" y="623888"/>
          <p14:tracePt t="5290" x="5053013" y="617538"/>
          <p14:tracePt t="5292" x="5046663" y="617538"/>
          <p14:tracePt t="5293" x="5046663" y="611188"/>
          <p14:tracePt t="5294" x="5040313" y="611188"/>
          <p14:tracePt t="5295" x="5033963" y="604838"/>
          <p14:tracePt t="5296" x="5027613" y="604838"/>
          <p14:tracePt t="5297" x="5027613" y="598488"/>
          <p14:tracePt t="5298" x="5021263" y="598488"/>
          <p14:tracePt t="5299" x="5014913" y="592138"/>
          <p14:tracePt t="5300" x="5008563" y="592138"/>
          <p14:tracePt t="5301" x="5002213" y="585788"/>
          <p14:tracePt t="5303" x="4989513" y="579438"/>
          <p14:tracePt t="5304" x="4983163" y="573088"/>
          <p14:tracePt t="5305" x="4976813" y="573088"/>
          <p14:tracePt t="5307" x="4970463" y="566738"/>
          <p14:tracePt t="5307" x="4964113" y="566738"/>
          <p14:tracePt t="5308" x="4957763" y="560388"/>
          <p14:tracePt t="5309" x="4951413" y="560388"/>
          <p14:tracePt t="5310" x="4945063" y="554038"/>
          <p14:tracePt t="5311" x="4938713" y="554038"/>
          <p14:tracePt t="5312" x="4926013" y="547688"/>
          <p14:tracePt t="5313" x="4913313" y="541338"/>
          <p14:tracePt t="5315" x="4900613" y="534988"/>
          <p14:tracePt t="5316" x="4894263" y="534988"/>
          <p14:tracePt t="5317" x="4881563" y="528638"/>
          <p14:tracePt t="5318" x="4875213" y="528638"/>
          <p14:tracePt t="5319" x="4862513" y="515938"/>
          <p14:tracePt t="5320" x="4856163" y="515938"/>
          <p14:tracePt t="5321" x="4849813" y="509588"/>
          <p14:tracePt t="5322" x="4830763" y="509588"/>
          <p14:tracePt t="5324" x="4824413" y="503238"/>
          <p14:tracePt t="5324" x="4811713" y="503238"/>
          <p14:tracePt t="5325" x="4797425" y="496888"/>
          <p14:tracePt t="5326" x="4784725" y="490538"/>
          <p14:tracePt t="5327" x="4778375" y="484188"/>
          <p14:tracePt t="5328" x="4765675" y="477838"/>
          <p14:tracePt t="5329" x="4752975" y="477838"/>
          <p14:tracePt t="5330" x="4740275" y="471488"/>
          <p14:tracePt t="5332" x="4721225" y="465138"/>
          <p14:tracePt t="5332" x="4708525" y="458788"/>
          <p14:tracePt t="5333" x="4695825" y="458788"/>
          <p14:tracePt t="5334" x="4676775" y="452438"/>
          <p14:tracePt t="5335" x="4670425" y="452438"/>
          <p14:tracePt t="5336" x="4657725" y="446088"/>
          <p14:tracePt t="5337" x="4645025" y="439738"/>
          <p14:tracePt t="5338" x="4619625" y="433388"/>
          <p14:tracePt t="5340" x="4594225" y="427038"/>
          <p14:tracePt t="5341" x="4575175" y="427038"/>
          <p14:tracePt t="5342" x="4568825" y="420688"/>
          <p14:tracePt t="5343" x="4556125" y="414338"/>
          <p14:tracePt t="5344" x="4530725" y="414338"/>
          <p14:tracePt t="5345" x="4518025" y="407988"/>
          <p14:tracePt t="5346" x="4505325" y="407988"/>
          <p14:tracePt t="5347" x="4479925" y="401638"/>
          <p14:tracePt t="5348" x="4467225" y="395288"/>
          <p14:tracePt t="5349" x="4454525" y="395288"/>
          <p14:tracePt t="5350" x="4441825" y="388938"/>
          <p14:tracePt t="5351" x="4422775" y="388938"/>
          <p14:tracePt t="5352" x="4410075" y="388938"/>
          <p14:tracePt t="5353" x="4384675" y="382588"/>
          <p14:tracePt t="5354" x="4371975" y="376238"/>
          <p14:tracePt t="5355" x="4352925" y="376238"/>
          <p14:tracePt t="5357" x="4338638" y="376238"/>
          <p14:tracePt t="5357" x="4325938" y="369888"/>
          <p14:tracePt t="5358" x="4306888" y="369888"/>
          <p14:tracePt t="5359" x="4287838" y="363538"/>
          <p14:tracePt t="5360" x="4268788" y="357188"/>
          <p14:tracePt t="5361" x="4256088" y="357188"/>
          <p14:tracePt t="5362" x="4237038" y="350838"/>
          <p14:tracePt t="5363" x="4224338" y="350838"/>
          <p14:tracePt t="5365" x="4192588" y="344488"/>
          <p14:tracePt t="5366" x="4167188" y="338138"/>
          <p14:tracePt t="5367" x="4154488" y="338138"/>
          <p14:tracePt t="5368" x="4135438" y="338138"/>
          <p14:tracePt t="5369" x="4122738" y="331788"/>
          <p14:tracePt t="5370" x="4110038" y="331788"/>
          <p14:tracePt t="5371" x="4090988" y="331788"/>
          <p14:tracePt t="5373" x="4059238" y="319088"/>
          <p14:tracePt t="5374" x="4046538" y="319088"/>
          <p14:tracePt t="5375" x="4033838" y="312738"/>
          <p14:tracePt t="5376" x="4021138" y="312738"/>
          <p14:tracePt t="5377" x="4008438" y="312738"/>
          <p14:tracePt t="5378" x="3989388" y="312738"/>
          <p14:tracePt t="5379" x="3976688" y="306388"/>
          <p14:tracePt t="5380" x="3963988" y="306388"/>
          <p14:tracePt t="5382" x="3951288" y="306388"/>
          <p14:tracePt t="5382" x="3938588" y="306388"/>
          <p14:tracePt t="5383" x="3932238" y="300038"/>
          <p14:tracePt t="5384" x="3919538" y="300038"/>
          <p14:tracePt t="5385" x="3906838" y="293688"/>
          <p14:tracePt t="5386" x="3900488" y="293688"/>
          <p14:tracePt t="5387" x="3887788" y="293688"/>
          <p14:tracePt t="5388" x="3873500" y="293688"/>
          <p14:tracePt t="5390" x="3860800" y="293688"/>
          <p14:tracePt t="5391" x="3854450" y="287338"/>
          <p14:tracePt t="5392" x="3848100" y="287338"/>
          <p14:tracePt t="5393" x="3835400" y="287338"/>
          <p14:tracePt t="5394" x="3829050" y="287338"/>
          <p14:tracePt t="5395" x="3822700" y="287338"/>
          <p14:tracePt t="5398" x="3810000" y="287338"/>
          <p14:tracePt t="5400" x="3810000" y="280988"/>
          <p14:tracePt t="5401" x="3803650" y="280988"/>
          <p14:tracePt t="5403" x="3797300" y="280988"/>
          <p14:tracePt t="5406" x="3790950" y="280988"/>
          <p14:tracePt t="5433" x="3784600" y="280988"/>
          <p14:tracePt t="5438" x="3778250" y="280988"/>
          <p14:tracePt t="5440" x="3778250" y="287338"/>
          <p14:tracePt t="5441" x="3771900" y="287338"/>
          <p14:tracePt t="5444" x="3771900" y="293688"/>
          <p14:tracePt t="5445" x="3765550" y="293688"/>
          <p14:tracePt t="5447" x="3759200" y="293688"/>
          <p14:tracePt t="5448" x="3759200" y="300038"/>
          <p14:tracePt t="5449" x="3752850" y="300038"/>
          <p14:tracePt t="5451" x="3752850" y="306388"/>
          <p14:tracePt t="5452" x="3746500" y="306388"/>
          <p14:tracePt t="5453" x="3740150" y="312738"/>
          <p14:tracePt t="5455" x="3733800" y="319088"/>
          <p14:tracePt t="5456" x="3727450" y="319088"/>
          <p14:tracePt t="5458" x="3727450" y="325438"/>
          <p14:tracePt t="5459" x="3721100" y="325438"/>
          <p14:tracePt t="5460" x="3714750" y="331788"/>
          <p14:tracePt t="5461" x="3708400" y="338138"/>
          <p14:tracePt t="5463" x="3702050" y="344488"/>
          <p14:tracePt t="5465" x="3695700" y="344488"/>
          <p14:tracePt t="5465" x="3689350" y="344488"/>
          <p14:tracePt t="5466" x="3689350" y="350838"/>
          <p14:tracePt t="5467" x="3683000" y="357188"/>
          <p14:tracePt t="5469" x="3676650" y="363538"/>
          <p14:tracePt t="5470" x="3670300" y="369888"/>
          <p14:tracePt t="5471" x="3663950" y="376238"/>
          <p14:tracePt t="5473" x="3657600" y="382588"/>
          <p14:tracePt t="5474" x="3651250" y="382588"/>
          <p14:tracePt t="5475" x="3644900" y="388938"/>
          <p14:tracePt t="5476" x="3638550" y="395288"/>
          <p14:tracePt t="5478" x="3632200" y="401638"/>
          <p14:tracePt t="5480" x="3625850" y="407988"/>
          <p14:tracePt t="5481" x="3619500" y="414338"/>
          <p14:tracePt t="5482" x="3613150" y="420688"/>
          <p14:tracePt t="5483" x="3606800" y="420688"/>
          <p14:tracePt t="5484" x="3600450" y="427038"/>
          <p14:tracePt t="5485" x="3600450" y="433388"/>
          <p14:tracePt t="5486" x="3594100" y="433388"/>
          <p14:tracePt t="5487" x="3587750" y="439738"/>
          <p14:tracePt t="5488" x="3581400" y="446088"/>
          <p14:tracePt t="5490" x="3581400" y="452438"/>
          <p14:tracePt t="5490" x="3575050" y="458788"/>
          <p14:tracePt t="5491" x="3568700" y="465138"/>
          <p14:tracePt t="5493" x="3562350" y="465138"/>
          <p14:tracePt t="5493" x="3562350" y="471488"/>
          <p14:tracePt t="5494" x="3556000" y="477838"/>
          <p14:tracePt t="5495" x="3549650" y="484188"/>
          <p14:tracePt t="5496" x="3543300" y="490538"/>
          <p14:tracePt t="5498" x="3536950" y="496888"/>
          <p14:tracePt t="5499" x="3530600" y="503238"/>
          <p14:tracePt t="5500" x="3530600" y="509588"/>
          <p14:tracePt t="5501" x="3524250" y="515938"/>
          <p14:tracePt t="5502" x="3517900" y="522288"/>
          <p14:tracePt t="5504" x="3511550" y="528638"/>
          <p14:tracePt t="5505" x="3505200" y="534988"/>
          <p14:tracePt t="5506" x="3498850" y="541338"/>
          <p14:tracePt t="5508" x="3492500" y="547688"/>
          <p14:tracePt t="5509" x="3492500" y="554038"/>
          <p14:tracePt t="5510" x="3486150" y="560388"/>
          <p14:tracePt t="5511" x="3479800" y="566738"/>
          <p14:tracePt t="5512" x="3473450" y="573088"/>
          <p14:tracePt t="5515" x="3467100" y="579438"/>
          <p14:tracePt t="5515" x="3467100" y="585788"/>
          <p14:tracePt t="5516" x="3460750" y="592138"/>
          <p14:tracePt t="5517" x="3454400" y="598488"/>
          <p14:tracePt t="5518" x="3454400" y="604838"/>
          <p14:tracePt t="5519" x="3448050" y="604838"/>
          <p14:tracePt t="5520" x="3448050" y="611188"/>
          <p14:tracePt t="5521" x="3441700" y="617538"/>
          <p14:tracePt t="5523" x="3435350" y="617538"/>
          <p14:tracePt t="5523" x="3435350" y="623888"/>
          <p14:tracePt t="5524" x="3427413" y="630238"/>
          <p14:tracePt t="5525" x="3427413" y="636588"/>
          <p14:tracePt t="5527" x="3421063" y="636588"/>
          <p14:tracePt t="5528" x="3421063" y="644525"/>
          <p14:tracePt t="5529" x="3414713" y="650875"/>
          <p14:tracePt t="5531" x="3408363" y="657225"/>
          <p14:tracePt t="5532" x="3408363" y="663575"/>
          <p14:tracePt t="5533" x="3402013" y="663575"/>
          <p14:tracePt t="5535" x="3402013" y="669925"/>
          <p14:tracePt t="5536" x="3402013" y="676275"/>
          <p14:tracePt t="5537" x="3395663" y="676275"/>
          <p14:tracePt t="5538" x="3395663" y="682625"/>
          <p14:tracePt t="5540" x="3389313" y="682625"/>
          <p14:tracePt t="5541" x="3389313" y="688975"/>
          <p14:tracePt t="5542" x="3382963" y="688975"/>
          <p14:tracePt t="5544" x="3382963" y="695325"/>
          <p14:tracePt t="5546" x="3382963" y="701675"/>
          <p14:tracePt t="5548" x="3376613" y="701675"/>
          <p14:tracePt t="5549" x="3376613" y="708025"/>
          <p14:tracePt t="5551" x="3370263" y="708025"/>
          <p14:tracePt t="5552" x="3370263" y="714375"/>
          <p14:tracePt t="5554" x="3370263" y="720725"/>
          <p14:tracePt t="5556" x="3363913" y="720725"/>
          <p14:tracePt t="5558" x="3363913" y="727075"/>
          <p14:tracePt t="5561" x="3363913" y="733425"/>
          <p14:tracePt t="5562" x="3357563" y="733425"/>
          <p14:tracePt t="5563" x="3357563" y="739775"/>
          <p14:tracePt t="5565" x="3351213" y="739775"/>
          <p14:tracePt t="5567" x="3351213" y="746125"/>
          <p14:tracePt t="5569" x="3344863" y="746125"/>
          <p14:tracePt t="5570" x="3344863" y="752475"/>
          <p14:tracePt t="5573" x="3344863" y="758825"/>
          <p14:tracePt t="5575" x="3338513" y="758825"/>
          <p14:tracePt t="5577" x="3338513" y="765175"/>
          <p14:tracePt t="5578" x="3332163" y="765175"/>
          <p14:tracePt t="5580" x="3332163" y="771525"/>
          <p14:tracePt t="5581" x="3325813" y="771525"/>
          <p14:tracePt t="5583" x="3325813" y="777875"/>
          <p14:tracePt t="5586" x="3319463" y="777875"/>
          <p14:tracePt t="5587" x="3319463" y="784225"/>
          <p14:tracePt t="5590" x="3313113" y="784225"/>
          <p14:tracePt t="5591" x="3313113" y="790575"/>
          <p14:tracePt t="5593" x="3306763" y="796925"/>
          <p14:tracePt t="5598" x="3300413" y="803275"/>
          <p14:tracePt t="5601" x="3300413" y="809625"/>
          <p14:tracePt t="5604" x="3294063" y="809625"/>
          <p14:tracePt t="5604" x="3294063" y="815975"/>
          <p14:tracePt t="5608" x="3287713" y="815975"/>
          <p14:tracePt t="5611" x="3287713" y="822325"/>
          <p14:tracePt t="6525" x="3287713" y="828675"/>
          <p14:tracePt t="6538" x="3281363" y="828675"/>
          <p14:tracePt t="6539" x="3281363" y="835025"/>
          <p14:tracePt t="6569" x="3281363" y="841375"/>
          <p14:tracePt t="6625" x="3281363" y="835025"/>
          <p14:tracePt t="6627" x="3287713" y="835025"/>
          <p14:tracePt t="6629" x="3294063" y="835025"/>
          <p14:tracePt t="6630" x="3294063" y="828675"/>
          <p14:tracePt t="6632" x="3300413" y="828675"/>
          <p14:tracePt t="6634" x="3300413" y="822325"/>
          <p14:tracePt t="6635" x="3306763" y="822325"/>
          <p14:tracePt t="6638" x="3313113" y="822325"/>
          <p14:tracePt t="6638" x="3313113" y="815975"/>
          <p14:tracePt t="6639" x="3319463" y="815975"/>
          <p14:tracePt t="6640" x="3319463" y="809625"/>
          <p14:tracePt t="6641" x="3325813" y="809625"/>
          <p14:tracePt t="6642" x="3325813" y="803275"/>
          <p14:tracePt t="6643" x="3332163" y="803275"/>
          <p14:tracePt t="6644" x="3338513" y="803275"/>
          <p14:tracePt t="6646" x="3344863" y="796925"/>
          <p14:tracePt t="6647" x="3351213" y="796925"/>
          <p14:tracePt t="6648" x="3351213" y="790575"/>
          <p14:tracePt t="6649" x="3357563" y="784225"/>
          <p14:tracePt t="6650" x="3363913" y="784225"/>
          <p14:tracePt t="6651" x="3370263" y="784225"/>
          <p14:tracePt t="6652" x="3370263" y="777875"/>
          <p14:tracePt t="6653" x="3382963" y="777875"/>
          <p14:tracePt t="6654" x="3389313" y="765175"/>
          <p14:tracePt t="6655" x="3395663" y="765175"/>
          <p14:tracePt t="6656" x="3402013" y="758825"/>
          <p14:tracePt t="6658" x="3408363" y="758825"/>
          <p14:tracePt t="6659" x="3414713" y="752475"/>
          <p14:tracePt t="6660" x="3427413" y="746125"/>
          <p14:tracePt t="6661" x="3435350" y="739775"/>
          <p14:tracePt t="6663" x="3441700" y="739775"/>
          <p14:tracePt t="6663" x="3448050" y="733425"/>
          <p14:tracePt t="6664" x="3454400" y="727075"/>
          <p14:tracePt t="6665" x="3460750" y="727075"/>
          <p14:tracePt t="6666" x="3467100" y="720725"/>
          <p14:tracePt t="6667" x="3473450" y="720725"/>
          <p14:tracePt t="6668" x="3486150" y="714375"/>
          <p14:tracePt t="6669" x="3498850" y="708025"/>
          <p14:tracePt t="6671" x="3511550" y="701675"/>
          <p14:tracePt t="6672" x="3517900" y="701675"/>
          <p14:tracePt t="6673" x="3530600" y="695325"/>
          <p14:tracePt t="6674" x="3543300" y="688975"/>
          <p14:tracePt t="6675" x="3549650" y="688975"/>
          <p14:tracePt t="6676" x="3562350" y="676275"/>
          <p14:tracePt t="6677" x="3575050" y="676275"/>
          <p14:tracePt t="6679" x="3587750" y="669925"/>
          <p14:tracePt t="6680" x="3600450" y="663575"/>
          <p14:tracePt t="6681" x="3613150" y="657225"/>
          <p14:tracePt t="6682" x="3619500" y="650875"/>
          <p14:tracePt t="6683" x="3638550" y="644525"/>
          <p14:tracePt t="6684" x="3644900" y="644525"/>
          <p14:tracePt t="6685" x="3651250" y="636588"/>
          <p14:tracePt t="6686" x="3663950" y="636588"/>
          <p14:tracePt t="6688" x="3676650" y="630238"/>
          <p14:tracePt t="6688" x="3689350" y="623888"/>
          <p14:tracePt t="6689" x="3702050" y="617538"/>
          <p14:tracePt t="6690" x="3714750" y="611188"/>
          <p14:tracePt t="6691" x="3727450" y="604838"/>
          <p14:tracePt t="6692" x="3733800" y="604838"/>
          <p14:tracePt t="6693" x="3746500" y="592138"/>
          <p14:tracePt t="6694" x="3759200" y="592138"/>
          <p14:tracePt t="6696" x="3784600" y="579438"/>
          <p14:tracePt t="6697" x="3797300" y="579438"/>
          <p14:tracePt t="6698" x="3803650" y="573088"/>
          <p14:tracePt t="6699" x="3816350" y="566738"/>
          <p14:tracePt t="6700" x="3829050" y="560388"/>
          <p14:tracePt t="6701" x="3841750" y="560388"/>
          <p14:tracePt t="6702" x="3848100" y="554038"/>
          <p14:tracePt t="6703" x="3867150" y="547688"/>
          <p14:tracePt t="6704" x="3873500" y="547688"/>
          <p14:tracePt t="6705" x="3887788" y="541338"/>
          <p14:tracePt t="6707" x="3900488" y="534988"/>
          <p14:tracePt t="6707" x="3906838" y="534988"/>
          <p14:tracePt t="6708" x="3919538" y="528638"/>
          <p14:tracePt t="6709" x="3932238" y="528638"/>
          <p14:tracePt t="6710" x="3944938" y="522288"/>
          <p14:tracePt t="6711" x="3951288" y="522288"/>
          <p14:tracePt t="6713" x="3963988" y="515938"/>
          <p14:tracePt t="6713" x="3976688" y="515938"/>
          <p14:tracePt t="6714" x="3983038" y="509588"/>
          <p14:tracePt t="6715" x="4002088" y="509588"/>
          <p14:tracePt t="6716" x="4008438" y="509588"/>
          <p14:tracePt t="6717" x="4021138" y="503238"/>
          <p14:tracePt t="6718" x="4033838" y="496888"/>
          <p14:tracePt t="6719" x="4040188" y="496888"/>
          <p14:tracePt t="6721" x="4046538" y="496888"/>
          <p14:tracePt t="6721" x="4059238" y="490538"/>
          <p14:tracePt t="6722" x="4065588" y="490538"/>
          <p14:tracePt t="6723" x="4078288" y="490538"/>
          <p14:tracePt t="6724" x="4090988" y="490538"/>
          <p14:tracePt t="6725" x="4097338" y="484188"/>
          <p14:tracePt t="6726" x="4103688" y="484188"/>
          <p14:tracePt t="6727" x="4116388" y="484188"/>
          <p14:tracePt t="6729" x="4135438" y="484188"/>
          <p14:tracePt t="6730" x="4148138" y="484188"/>
          <p14:tracePt t="6731" x="4154488" y="477838"/>
          <p14:tracePt t="6732" x="4160838" y="477838"/>
          <p14:tracePt t="6733" x="4167188" y="477838"/>
          <p14:tracePt t="6734" x="4179888" y="477838"/>
          <p14:tracePt t="6735" x="4192588" y="477838"/>
          <p14:tracePt t="6736" x="4198938" y="477838"/>
          <p14:tracePt t="6738" x="4205288" y="477838"/>
          <p14:tracePt t="6738" x="4217988" y="477838"/>
          <p14:tracePt t="6739" x="4224338" y="477838"/>
          <p14:tracePt t="6740" x="4230688" y="477838"/>
          <p14:tracePt t="6741" x="4237038" y="477838"/>
          <p14:tracePt t="6742" x="4243388" y="477838"/>
          <p14:tracePt t="6743" x="4256088" y="477838"/>
          <p14:tracePt t="6744" x="4262438" y="477838"/>
          <p14:tracePt t="6746" x="4268788" y="477838"/>
          <p14:tracePt t="6746" x="4281488" y="477838"/>
          <p14:tracePt t="6748" x="4294188" y="477838"/>
          <p14:tracePt t="6749" x="4306888" y="477838"/>
          <p14:tracePt t="6751" x="4319588" y="477838"/>
          <p14:tracePt t="6752" x="4325938" y="477838"/>
          <p14:tracePt t="6753" x="4332288" y="477838"/>
          <p14:tracePt t="6754" x="4338638" y="477838"/>
          <p14:tracePt t="6755" x="4352925" y="477838"/>
          <p14:tracePt t="6756" x="4359275" y="477838"/>
          <p14:tracePt t="6757" x="4365625" y="477838"/>
          <p14:tracePt t="6758" x="4371975" y="477838"/>
          <p14:tracePt t="6759" x="4384675" y="477838"/>
          <p14:tracePt t="6761" x="4397375" y="477838"/>
          <p14:tracePt t="6762" x="4403725" y="477838"/>
          <p14:tracePt t="6763" x="4410075" y="484188"/>
          <p14:tracePt t="6764" x="4416425" y="484188"/>
          <p14:tracePt t="6765" x="4422775" y="484188"/>
          <p14:tracePt t="6766" x="4429125" y="484188"/>
          <p14:tracePt t="6767" x="4435475" y="490538"/>
          <p14:tracePt t="6768" x="4441825" y="490538"/>
          <p14:tracePt t="6769" x="4454525" y="490538"/>
          <p14:tracePt t="6771" x="4467225" y="496888"/>
          <p14:tracePt t="6772" x="4473575" y="496888"/>
          <p14:tracePt t="6773" x="4486275" y="496888"/>
          <p14:tracePt t="6775" x="4492625" y="503238"/>
          <p14:tracePt t="6776" x="4505325" y="503238"/>
          <p14:tracePt t="6777" x="4511675" y="503238"/>
          <p14:tracePt t="6779" x="4530725" y="509588"/>
          <p14:tracePt t="6780" x="4537075" y="509588"/>
          <p14:tracePt t="6781" x="4543425" y="515938"/>
          <p14:tracePt t="6782" x="4549775" y="515938"/>
          <p14:tracePt t="6783" x="4556125" y="515938"/>
          <p14:tracePt t="6784" x="4568825" y="522288"/>
          <p14:tracePt t="6785" x="4575175" y="522288"/>
          <p14:tracePt t="6786" x="4587875" y="528638"/>
          <p14:tracePt t="6787" x="4594225" y="534988"/>
          <p14:tracePt t="6788" x="4600575" y="534988"/>
          <p14:tracePt t="6789" x="4606925" y="541338"/>
          <p14:tracePt t="6790" x="4613275" y="541338"/>
          <p14:tracePt t="6791" x="4619625" y="547688"/>
          <p14:tracePt t="6792" x="4632325" y="547688"/>
          <p14:tracePt t="6793" x="4645025" y="554038"/>
          <p14:tracePt t="6796" x="4657725" y="560388"/>
          <p14:tracePt t="6796" x="4664075" y="560388"/>
          <p14:tracePt t="6797" x="4670425" y="566738"/>
          <p14:tracePt t="6798" x="4683125" y="566738"/>
          <p14:tracePt t="6799" x="4689475" y="573088"/>
          <p14:tracePt t="6800" x="4702175" y="579438"/>
          <p14:tracePt t="6801" x="4708525" y="579438"/>
          <p14:tracePt t="6802" x="4714875" y="585788"/>
          <p14:tracePt t="6804" x="4733925" y="592138"/>
          <p14:tracePt t="6805" x="4740275" y="598488"/>
          <p14:tracePt t="6806" x="4752975" y="604838"/>
          <p14:tracePt t="6807" x="4759325" y="604838"/>
          <p14:tracePt t="6808" x="4765675" y="611188"/>
          <p14:tracePt t="6809" x="4772025" y="611188"/>
          <p14:tracePt t="6810" x="4778375" y="617538"/>
          <p14:tracePt t="6811" x="4791075" y="623888"/>
          <p14:tracePt t="6813" x="4805363" y="623888"/>
          <p14:tracePt t="6813" x="4811713" y="630238"/>
          <p14:tracePt t="6815" x="4818063" y="630238"/>
          <p14:tracePt t="6815" x="4824413" y="636588"/>
          <p14:tracePt t="6816" x="4837113" y="636588"/>
          <p14:tracePt t="6817" x="4843463" y="650875"/>
          <p14:tracePt t="6818" x="4849813" y="650875"/>
          <p14:tracePt t="6819" x="4856163" y="657225"/>
          <p14:tracePt t="6821" x="4868863" y="663575"/>
          <p14:tracePt t="6821" x="4875213" y="663575"/>
          <p14:tracePt t="6822" x="4881563" y="669925"/>
          <p14:tracePt t="6823" x="4887913" y="669925"/>
          <p14:tracePt t="6824" x="4894263" y="676275"/>
          <p14:tracePt t="6825" x="4906963" y="676275"/>
          <p14:tracePt t="6826" x="4913313" y="682625"/>
          <p14:tracePt t="6827" x="4919663" y="682625"/>
          <p14:tracePt t="6829" x="4926013" y="688975"/>
          <p14:tracePt t="6830" x="4932363" y="695325"/>
          <p14:tracePt t="6831" x="4938713" y="701675"/>
          <p14:tracePt t="6832" x="4945063" y="701675"/>
          <p14:tracePt t="6833" x="4951413" y="708025"/>
          <p14:tracePt t="6834" x="4957763" y="708025"/>
          <p14:tracePt t="6835" x="4964113" y="714375"/>
          <p14:tracePt t="6836" x="4970463" y="714375"/>
          <p14:tracePt t="6838" x="4970463" y="720725"/>
          <p14:tracePt t="6838" x="4976813" y="727075"/>
          <p14:tracePt t="6839" x="4983163" y="733425"/>
          <p14:tracePt t="6840" x="4989513" y="733425"/>
          <p14:tracePt t="6841" x="4989513" y="739775"/>
          <p14:tracePt t="6842" x="4995863" y="739775"/>
          <p14:tracePt t="6844" x="5002213" y="746125"/>
          <p14:tracePt t="6846" x="5008563" y="752475"/>
          <p14:tracePt t="6848" x="5014913" y="758825"/>
          <p14:tracePt t="6851" x="5014913" y="765175"/>
          <p14:tracePt t="6852" x="5021263" y="765175"/>
          <p14:tracePt t="6854" x="5021263" y="771525"/>
          <p14:tracePt t="6855" x="5027613" y="771525"/>
          <p14:tracePt t="6858" x="5027613" y="777875"/>
          <p14:tracePt t="6859" x="5033963" y="777875"/>
          <p14:tracePt t="6861" x="5033963" y="784225"/>
          <p14:tracePt t="6867" x="5033963" y="790575"/>
          <p14:tracePt t="6872" x="5040313" y="796925"/>
          <p14:tracePt t="7087" x="5040313" y="803275"/>
          <p14:tracePt t="7954" x="5040313" y="796925"/>
          <p14:tracePt t="8314" x="5040313" y="790575"/>
          <p14:tracePt t="8464" x="5033963" y="790575"/>
          <p14:tracePt t="8466" x="5027613" y="790575"/>
          <p14:tracePt t="8468" x="5027613" y="784225"/>
          <p14:tracePt t="8470" x="5021263" y="784225"/>
          <p14:tracePt t="8474" x="5014913" y="784225"/>
          <p14:tracePt t="8477" x="5008563" y="777875"/>
          <p14:tracePt t="8479" x="5002213" y="777875"/>
          <p14:tracePt t="8481" x="4995863" y="777875"/>
          <p14:tracePt t="8482" x="4995863" y="771525"/>
          <p14:tracePt t="8485" x="4989513" y="771525"/>
          <p14:tracePt t="8487" x="4983163" y="771525"/>
          <p14:tracePt t="8489" x="4976813" y="771525"/>
          <p14:tracePt t="8490" x="4970463" y="771525"/>
          <p14:tracePt t="8491" x="4970463" y="765175"/>
          <p14:tracePt t="8493" x="4964113" y="765175"/>
          <p14:tracePt t="8494" x="4957763" y="765175"/>
          <p14:tracePt t="8496" x="4951413" y="765175"/>
          <p14:tracePt t="8497" x="4945063" y="765175"/>
          <p14:tracePt t="8498" x="4938713" y="758825"/>
          <p14:tracePt t="8501" x="4932363" y="758825"/>
          <p14:tracePt t="8502" x="4926013" y="758825"/>
          <p14:tracePt t="8503" x="4919663" y="758825"/>
          <p14:tracePt t="8504" x="4913313" y="758825"/>
          <p14:tracePt t="8505" x="4906963" y="758825"/>
          <p14:tracePt t="8506" x="4900613" y="752475"/>
          <p14:tracePt t="8507" x="4894263" y="752475"/>
          <p14:tracePt t="8510" x="4887913" y="752475"/>
          <p14:tracePt t="8510" x="4881563" y="752475"/>
          <p14:tracePt t="8511" x="4875213" y="752475"/>
          <p14:tracePt t="8512" x="4868863" y="752475"/>
          <p14:tracePt t="8513" x="4862513" y="752475"/>
          <p14:tracePt t="8514" x="4849813" y="746125"/>
          <p14:tracePt t="8516" x="4837113" y="746125"/>
          <p14:tracePt t="8518" x="4824413" y="746125"/>
          <p14:tracePt t="8519" x="4811713" y="746125"/>
          <p14:tracePt t="8520" x="4797425" y="746125"/>
          <p14:tracePt t="8521" x="4791075" y="746125"/>
          <p14:tracePt t="8522" x="4784725" y="746125"/>
          <p14:tracePt t="8523" x="4772025" y="739775"/>
          <p14:tracePt t="8524" x="4765675" y="739775"/>
          <p14:tracePt t="8526" x="4740275" y="739775"/>
          <p14:tracePt t="8527" x="4727575" y="739775"/>
          <p14:tracePt t="8528" x="4708525" y="739775"/>
          <p14:tracePt t="8529" x="4702175" y="739775"/>
          <p14:tracePt t="8530" x="4689475" y="739775"/>
          <p14:tracePt t="8531" x="4676775" y="739775"/>
          <p14:tracePt t="8532" x="4664075" y="739775"/>
          <p14:tracePt t="8533" x="4645025" y="739775"/>
          <p14:tracePt t="8534" x="4625975" y="733425"/>
          <p14:tracePt t="8535" x="4619625" y="733425"/>
          <p14:tracePt t="8536" x="4600575" y="733425"/>
          <p14:tracePt t="8537" x="4581525" y="727075"/>
          <p14:tracePt t="8538" x="4562475" y="727075"/>
          <p14:tracePt t="8539" x="4543425" y="727075"/>
          <p14:tracePt t="8540" x="4524375" y="727075"/>
          <p14:tracePt t="8541" x="4505325" y="727075"/>
          <p14:tracePt t="8544" x="4467225" y="727075"/>
          <p14:tracePt t="8544" x="4441825" y="727075"/>
          <p14:tracePt t="8545" x="4422775" y="727075"/>
          <p14:tracePt t="8546" x="4397375" y="727075"/>
          <p14:tracePt t="8547" x="4371975" y="720725"/>
          <p14:tracePt t="8548" x="4346575" y="720725"/>
          <p14:tracePt t="8549" x="4332288" y="720725"/>
          <p14:tracePt t="8552" x="4256088" y="720725"/>
          <p14:tracePt t="8553" x="4230688" y="720725"/>
          <p14:tracePt t="8554" x="4205288" y="720725"/>
          <p14:tracePt t="8555" x="4173538" y="720725"/>
          <p14:tracePt t="8556" x="4167188" y="720725"/>
          <p14:tracePt t="8557" x="4135438" y="720725"/>
          <p14:tracePt t="8558" x="4116388" y="720725"/>
          <p14:tracePt t="8560" x="4065588" y="720725"/>
          <p14:tracePt t="8561" x="4040188" y="720725"/>
          <p14:tracePt t="8562" x="4021138" y="720725"/>
          <p14:tracePt t="8563" x="4008438" y="720725"/>
          <p14:tracePt t="8564" x="3983038" y="720725"/>
          <p14:tracePt t="8565" x="3963988" y="720725"/>
          <p14:tracePt t="8566" x="3938588" y="720725"/>
          <p14:tracePt t="8568" x="3894138" y="720725"/>
          <p14:tracePt t="8569" x="3867150" y="720725"/>
          <p14:tracePt t="8570" x="3860800" y="720725"/>
          <p14:tracePt t="8571" x="3835400" y="720725"/>
          <p14:tracePt t="8572" x="3816350" y="720725"/>
          <p14:tracePt t="8573" x="3797300" y="720725"/>
          <p14:tracePt t="8574" x="3778250" y="720725"/>
          <p14:tracePt t="8577" x="3740150" y="720725"/>
          <p14:tracePt t="8577" x="3727450" y="720725"/>
          <p14:tracePt t="8578" x="3714750" y="720725"/>
          <p14:tracePt t="8579" x="3695700" y="727075"/>
          <p14:tracePt t="8580" x="3676650" y="727075"/>
          <p14:tracePt t="8581" x="3657600" y="727075"/>
          <p14:tracePt t="8582" x="3644900" y="727075"/>
          <p14:tracePt t="8583" x="3632200" y="733425"/>
          <p14:tracePt t="8585" x="3606800" y="739775"/>
          <p14:tracePt t="8586" x="3594100" y="739775"/>
          <p14:tracePt t="8587" x="3575050" y="739775"/>
          <p14:tracePt t="8588" x="3562350" y="746125"/>
          <p14:tracePt t="8589" x="3549650" y="746125"/>
          <p14:tracePt t="8590" x="3536950" y="746125"/>
          <p14:tracePt t="8591" x="3524250" y="752475"/>
          <p14:tracePt t="8593" x="3498850" y="758825"/>
          <p14:tracePt t="8594" x="3479800" y="765175"/>
          <p14:tracePt t="8595" x="3467100" y="765175"/>
          <p14:tracePt t="8596" x="3454400" y="771525"/>
          <p14:tracePt t="8597" x="3448050" y="771525"/>
          <p14:tracePt t="8598" x="3435350" y="777875"/>
          <p14:tracePt t="8599" x="3414713" y="777875"/>
          <p14:tracePt t="8601" x="3389313" y="790575"/>
          <p14:tracePt t="8602" x="3382963" y="790575"/>
          <p14:tracePt t="8603" x="3363913" y="796925"/>
          <p14:tracePt t="8604" x="3357563" y="796925"/>
          <p14:tracePt t="8605" x="3344863" y="803275"/>
          <p14:tracePt t="8606" x="3332163" y="809625"/>
          <p14:tracePt t="8607" x="3319463" y="809625"/>
          <p14:tracePt t="8608" x="3306763" y="815975"/>
          <p14:tracePt t="8609" x="3294063" y="822325"/>
          <p14:tracePt t="8610" x="3281363" y="828675"/>
          <p14:tracePt t="8611" x="3275013" y="828675"/>
          <p14:tracePt t="8612" x="3262313" y="835025"/>
          <p14:tracePt t="8613" x="3249613" y="835025"/>
          <p14:tracePt t="8614" x="3236913" y="847725"/>
          <p14:tracePt t="8615" x="3224213" y="847725"/>
          <p14:tracePt t="8616" x="3211513" y="854075"/>
          <p14:tracePt t="8618" x="3198813" y="860425"/>
          <p14:tracePt t="8618" x="3192463" y="860425"/>
          <p14:tracePt t="8619" x="3179763" y="873125"/>
          <p14:tracePt t="8620" x="3167063" y="879475"/>
          <p14:tracePt t="8621" x="3154363" y="879475"/>
          <p14:tracePt t="8622" x="3141663" y="885825"/>
          <p14:tracePt t="8623" x="3135313" y="892175"/>
          <p14:tracePt t="8624" x="3116263" y="898525"/>
          <p14:tracePt t="8626" x="3109913" y="904875"/>
          <p14:tracePt t="8626" x="3097213" y="904875"/>
          <p14:tracePt t="8627" x="3084513" y="911225"/>
          <p14:tracePt t="8628" x="3071813" y="923925"/>
          <p14:tracePt t="8629" x="3059113" y="923925"/>
          <p14:tracePt t="8630" x="3046413" y="930275"/>
          <p14:tracePt t="8631" x="3040063" y="936625"/>
          <p14:tracePt t="8632" x="3033713" y="936625"/>
          <p14:tracePt t="8633" x="3014663" y="942975"/>
          <p14:tracePt t="8634" x="3008313" y="949325"/>
          <p14:tracePt t="8635" x="2995613" y="955675"/>
          <p14:tracePt t="8636" x="2982913" y="962025"/>
          <p14:tracePt t="8637" x="2976563" y="968375"/>
          <p14:tracePt t="8638" x="2962275" y="968375"/>
          <p14:tracePt t="8639" x="2955925" y="974725"/>
          <p14:tracePt t="8640" x="2949575" y="974725"/>
          <p14:tracePt t="8641" x="2936875" y="981075"/>
          <p14:tracePt t="8642" x="2930525" y="987425"/>
          <p14:tracePt t="8643" x="2924175" y="993775"/>
          <p14:tracePt t="8644" x="2911475" y="993775"/>
          <p14:tracePt t="8645" x="2911475" y="1000125"/>
          <p14:tracePt t="8646" x="2898775" y="1000125"/>
          <p14:tracePt t="8647" x="2892425" y="1006475"/>
          <p14:tracePt t="8648" x="2886075" y="1006475"/>
          <p14:tracePt t="8649" x="2879725" y="1012825"/>
          <p14:tracePt t="8651" x="2879725" y="1019175"/>
          <p14:tracePt t="8651" x="2873375" y="1019175"/>
          <p14:tracePt t="8652" x="2867025" y="1019175"/>
          <p14:tracePt t="8653" x="2860675" y="1025525"/>
          <p14:tracePt t="8655" x="2854325" y="1031875"/>
          <p14:tracePt t="8657" x="2854325" y="1038225"/>
          <p14:tracePt t="8659" x="2847975" y="1038225"/>
          <p14:tracePt t="8661" x="2841625" y="1044575"/>
          <p14:tracePt t="8664" x="2835275" y="1044575"/>
          <p14:tracePt t="8665" x="2835275" y="1050925"/>
          <p14:tracePt t="8671" x="2835275" y="1057275"/>
          <p14:tracePt t="8815" x="2841625" y="1057275"/>
          <p14:tracePt t="8820" x="2847975" y="1050925"/>
          <p14:tracePt t="8822" x="2854325" y="1050925"/>
          <p14:tracePt t="8824" x="2854325" y="1044575"/>
          <p14:tracePt t="8825" x="2860675" y="1044575"/>
          <p14:tracePt t="8828" x="2867025" y="1044575"/>
          <p14:tracePt t="8831" x="2873375" y="1038225"/>
          <p14:tracePt t="8834" x="2879725" y="1038225"/>
          <p14:tracePt t="8836" x="2886075" y="1031875"/>
          <p14:tracePt t="8839" x="2892425" y="1031875"/>
          <p14:tracePt t="8840" x="2892425" y="1025525"/>
          <p14:tracePt t="8842" x="2898775" y="1025525"/>
          <p14:tracePt t="8843" x="2905125" y="1025525"/>
          <p14:tracePt t="8846" x="2911475" y="1019175"/>
          <p14:tracePt t="8848" x="2917825" y="1019175"/>
          <p14:tracePt t="8849" x="2924175" y="1019175"/>
          <p14:tracePt t="8850" x="2924175" y="1012825"/>
          <p14:tracePt t="8852" x="2930525" y="1012825"/>
          <p14:tracePt t="8854" x="2936875" y="1006475"/>
          <p14:tracePt t="8855" x="2943225" y="1006475"/>
          <p14:tracePt t="8857" x="2949575" y="1006475"/>
          <p14:tracePt t="8859" x="2955925" y="1006475"/>
          <p14:tracePt t="8860" x="2955925" y="1000125"/>
          <p14:tracePt t="8861" x="2962275" y="1000125"/>
          <p14:tracePt t="8863" x="2968625" y="1000125"/>
          <p14:tracePt t="8864" x="2968625" y="993775"/>
          <p14:tracePt t="8865" x="2976563" y="993775"/>
          <p14:tracePt t="8867" x="2982913" y="993775"/>
          <p14:tracePt t="8869" x="2989263" y="987425"/>
          <p14:tracePt t="8871" x="2995613" y="987425"/>
          <p14:tracePt t="8874" x="3001963" y="987425"/>
          <p14:tracePt t="8876" x="3008313" y="987425"/>
          <p14:tracePt t="8877" x="3008313" y="981075"/>
          <p14:tracePt t="8878" x="3014663" y="981075"/>
          <p14:tracePt t="8884" x="3021013" y="981075"/>
          <p14:tracePt t="8888" x="3021013" y="974725"/>
          <p14:tracePt t="8890" x="3027363" y="974725"/>
          <p14:tracePt t="9325" x="3021013" y="974725"/>
          <p14:tracePt t="9330" x="3014663" y="968375"/>
          <p14:tracePt t="9334" x="3008313" y="968375"/>
          <p14:tracePt t="9337" x="3008313" y="962025"/>
          <p14:tracePt t="9338" x="3001963" y="962025"/>
          <p14:tracePt t="9342" x="2995613" y="962025"/>
          <p14:tracePt t="9343" x="2995613" y="955675"/>
          <p14:tracePt t="9345" x="2989263" y="955675"/>
          <p14:tracePt t="9347" x="2989263" y="949325"/>
          <p14:tracePt t="9348" x="2982913" y="949325"/>
          <p14:tracePt t="9351" x="2976563" y="949325"/>
          <p14:tracePt t="9352" x="2976563" y="942975"/>
          <p14:tracePt t="9354" x="2968625" y="936625"/>
          <p14:tracePt t="9356" x="2962275" y="936625"/>
          <p14:tracePt t="9358" x="2962275" y="930275"/>
          <p14:tracePt t="9360" x="2955925" y="930275"/>
          <p14:tracePt t="9361" x="2955925" y="923925"/>
          <p14:tracePt t="9362" x="2949575" y="923925"/>
          <p14:tracePt t="9363" x="2949575" y="917575"/>
          <p14:tracePt t="9364" x="2943225" y="917575"/>
          <p14:tracePt t="9366" x="2943225" y="911225"/>
          <p14:tracePt t="9370" x="2936875" y="904875"/>
          <p14:tracePt t="9373" x="2936875" y="898525"/>
          <p14:tracePt t="9375" x="2930525" y="898525"/>
          <p14:tracePt t="9376" x="2930525" y="892175"/>
          <p14:tracePt t="9380" x="2930525" y="885825"/>
          <p14:tracePt t="9383" x="2924175" y="879475"/>
          <p14:tracePt t="9386" x="2924175" y="873125"/>
          <p14:tracePt t="9391" x="2924175" y="866775"/>
          <p14:tracePt t="9393" x="2924175" y="860425"/>
          <p14:tracePt t="9398" x="2924175" y="854075"/>
          <p14:tracePt t="9400" x="2924175" y="847725"/>
          <p14:tracePt t="9403" x="2924175" y="841375"/>
          <p14:tracePt t="9408" x="2924175" y="835025"/>
          <p14:tracePt t="9410" x="2924175" y="828675"/>
          <p14:tracePt t="9412" x="2924175" y="822325"/>
          <p14:tracePt t="9416" x="2924175" y="815975"/>
          <p14:tracePt t="9419" x="2917825" y="815975"/>
          <p14:tracePt t="9420" x="2917825" y="809625"/>
          <p14:tracePt t="9423" x="2917825" y="803275"/>
          <p14:tracePt t="9427" x="2917825" y="796925"/>
          <p14:tracePt t="9431" x="2917825" y="790575"/>
          <p14:tracePt t="9434" x="2917825" y="784225"/>
          <p14:tracePt t="9439" x="2917825" y="777875"/>
          <p14:tracePt t="9442" x="2917825" y="771525"/>
          <p14:tracePt t="9446" x="2917825" y="765175"/>
          <p14:tracePt t="9452" x="2917825" y="758825"/>
          <p14:tracePt t="9456" x="2917825" y="752475"/>
          <p14:tracePt t="9460" x="2917825" y="746125"/>
          <p14:tracePt t="9466" x="2917825" y="739775"/>
          <p14:tracePt t="9468" x="2917825" y="733425"/>
          <p14:tracePt t="9469" x="2924175" y="733425"/>
          <p14:tracePt t="9471" x="2924175" y="727075"/>
          <p14:tracePt t="9475" x="2930525" y="720725"/>
          <p14:tracePt t="9478" x="2930525" y="714375"/>
          <p14:tracePt t="9479" x="2936875" y="714375"/>
          <p14:tracePt t="9480" x="2936875" y="708025"/>
          <p14:tracePt t="9484" x="2943225" y="708025"/>
          <p14:tracePt t="9485" x="2943225" y="701675"/>
          <p14:tracePt t="9487" x="2949575" y="701675"/>
          <p14:tracePt t="9488" x="2949575" y="695325"/>
          <p14:tracePt t="9489" x="2955925" y="695325"/>
          <p14:tracePt t="9491" x="2955925" y="688975"/>
          <p14:tracePt t="9493" x="2962275" y="688975"/>
          <p14:tracePt t="9494" x="2962275" y="682625"/>
          <p14:tracePt t="9495" x="2968625" y="682625"/>
          <p14:tracePt t="9496" x="2968625" y="676275"/>
          <p14:tracePt t="9497" x="2976563" y="676275"/>
          <p14:tracePt t="9498" x="2982913" y="676275"/>
          <p14:tracePt t="9499" x="2982913" y="669925"/>
          <p14:tracePt t="9501" x="2989263" y="669925"/>
          <p14:tracePt t="9502" x="2989263" y="663575"/>
          <p14:tracePt t="9503" x="2995613" y="663575"/>
          <p14:tracePt t="9504" x="3001963" y="663575"/>
          <p14:tracePt t="9505" x="3001963" y="657225"/>
          <p14:tracePt t="9508" x="3014663" y="650875"/>
          <p14:tracePt t="9510" x="3021013" y="644525"/>
          <p14:tracePt t="9511" x="3027363" y="644525"/>
          <p14:tracePt t="9512" x="3027363" y="636588"/>
          <p14:tracePt t="9513" x="3033713" y="636588"/>
          <p14:tracePt t="9516" x="3046413" y="630238"/>
          <p14:tracePt t="9517" x="3046413" y="623888"/>
          <p14:tracePt t="9518" x="3052763" y="623888"/>
          <p14:tracePt t="9520" x="3059113" y="623888"/>
          <p14:tracePt t="9521" x="3065463" y="617538"/>
          <p14:tracePt t="9522" x="3071813" y="617538"/>
          <p14:tracePt t="9524" x="3078163" y="611188"/>
          <p14:tracePt t="9525" x="3084513" y="611188"/>
          <p14:tracePt t="9527" x="3090863" y="604838"/>
          <p14:tracePt t="9529" x="3097213" y="604838"/>
          <p14:tracePt t="9530" x="3103563" y="604838"/>
          <p14:tracePt t="9533" x="3109913" y="598488"/>
          <p14:tracePt t="9534" x="3116263" y="598488"/>
          <p14:tracePt t="9536" x="3122613" y="598488"/>
          <p14:tracePt t="9538" x="3128963" y="592138"/>
          <p14:tracePt t="9541" x="3135313" y="592138"/>
          <p14:tracePt t="9542" x="3141663" y="585788"/>
          <p14:tracePt t="9544" x="3148013" y="585788"/>
          <p14:tracePt t="9546" x="3154363" y="585788"/>
          <p14:tracePt t="9549" x="3160713" y="579438"/>
          <p14:tracePt t="9551" x="3167063" y="579438"/>
          <p14:tracePt t="9553" x="3173413" y="579438"/>
          <p14:tracePt t="9556" x="3179763" y="579438"/>
          <p14:tracePt t="9558" x="3186113" y="579438"/>
          <p14:tracePt t="9561" x="3192463" y="579438"/>
          <p14:tracePt t="9563" x="3192463" y="573088"/>
          <p14:tracePt t="9566" x="3198813" y="573088"/>
          <p14:tracePt t="9567" x="3205163" y="573088"/>
          <p14:tracePt t="9571" x="3211513" y="573088"/>
          <p14:tracePt t="9574" x="3217863" y="573088"/>
          <p14:tracePt t="9577" x="3224213" y="573088"/>
          <p14:tracePt t="9579" x="3224213" y="566738"/>
          <p14:tracePt t="9581" x="3230563" y="566738"/>
          <p14:tracePt t="9583" x="3236913" y="566738"/>
          <p14:tracePt t="9587" x="3243263" y="566738"/>
          <p14:tracePt t="9591" x="3249613" y="566738"/>
          <p14:tracePt t="9593" x="3249613" y="560388"/>
          <p14:tracePt t="9594" x="3255963" y="560388"/>
          <p14:tracePt t="9596" x="3262313" y="560388"/>
          <p14:tracePt t="9601" x="3268663" y="560388"/>
          <p14:tracePt t="9604" x="3275013" y="560388"/>
          <p14:tracePt t="9607" x="3281363" y="560388"/>
          <p14:tracePt t="9613" x="3287713" y="560388"/>
          <p14:tracePt t="9617" x="3294063" y="560388"/>
          <p14:tracePt t="9620" x="3300413" y="560388"/>
          <p14:tracePt t="9625" x="3306763" y="560388"/>
          <p14:tracePt t="9628" x="3313113" y="560388"/>
          <p14:tracePt t="9631" x="3319463" y="560388"/>
          <p14:tracePt t="9636" x="3325813" y="560388"/>
          <p14:tracePt t="9639" x="3332163" y="560388"/>
          <p14:tracePt t="9642" x="3338513" y="560388"/>
          <p14:tracePt t="9647" x="3344863" y="560388"/>
          <p14:tracePt t="9651" x="3351213" y="560388"/>
          <p14:tracePt t="9654" x="3351213" y="566738"/>
          <p14:tracePt t="9655" x="3357563" y="566738"/>
          <p14:tracePt t="9659" x="3363913" y="566738"/>
          <p14:tracePt t="9662" x="3370263" y="566738"/>
          <p14:tracePt t="9663" x="3370263" y="573088"/>
          <p14:tracePt t="9666" x="3376613" y="573088"/>
          <p14:tracePt t="9669" x="3382963" y="573088"/>
          <p14:tracePt t="9672" x="3389313" y="573088"/>
          <p14:tracePt t="9676" x="3395663" y="573088"/>
          <p14:tracePt t="9678" x="3395663" y="579438"/>
          <p14:tracePt t="9680" x="3402013" y="579438"/>
          <p14:tracePt t="9684" x="3408363" y="579438"/>
          <p14:tracePt t="9686" x="3408363" y="585788"/>
          <p14:tracePt t="9688" x="3414713" y="585788"/>
          <p14:tracePt t="9691" x="3421063" y="585788"/>
          <p14:tracePt t="9692" x="3421063" y="592138"/>
          <p14:tracePt t="9694" x="3427413" y="592138"/>
          <p14:tracePt t="9699" x="3435350" y="592138"/>
          <p14:tracePt t="9701" x="3441700" y="592138"/>
          <p14:tracePt t="9703" x="3441700" y="598488"/>
          <p14:tracePt t="9704" x="3448050" y="598488"/>
          <p14:tracePt t="9708" x="3454400" y="598488"/>
          <p14:tracePt t="9710" x="3454400" y="604838"/>
          <p14:tracePt t="9711" x="3460750" y="604838"/>
          <p14:tracePt t="9716" x="3467100" y="604838"/>
          <p14:tracePt t="9718" x="3467100" y="611188"/>
          <p14:tracePt t="9719" x="3473450" y="611188"/>
          <p14:tracePt t="9724" x="3479800" y="611188"/>
          <p14:tracePt t="9726" x="3486150" y="611188"/>
          <p14:tracePt t="9727" x="3486150" y="617538"/>
          <p14:tracePt t="9732" x="3492500" y="617538"/>
          <p14:tracePt t="9734" x="3492500" y="623888"/>
          <p14:tracePt t="9735" x="3498850" y="623888"/>
          <p14:tracePt t="9738" x="3498850" y="630238"/>
          <p14:tracePt t="9739" x="3505200" y="630238"/>
          <p14:tracePt t="9744" x="3511550" y="630238"/>
          <p14:tracePt t="9745" x="3511550" y="636588"/>
          <p14:tracePt t="9747" x="3517900" y="636588"/>
          <p14:tracePt t="9750" x="3524250" y="636588"/>
          <p14:tracePt t="9751" x="3524250" y="644525"/>
          <p14:tracePt t="9756" x="3530600" y="650875"/>
          <p14:tracePt t="9759" x="3536950" y="650875"/>
          <p14:tracePt t="9762" x="3543300" y="657225"/>
          <p14:tracePt t="9768" x="3543300" y="663575"/>
          <p14:tracePt t="9769" x="3549650" y="663575"/>
          <p14:tracePt t="9774" x="3556000" y="663575"/>
          <p14:tracePt t="9778" x="3556000" y="669925"/>
          <p14:tracePt t="9779" x="3562350" y="669925"/>
          <p14:tracePt t="9786" x="3562350" y="676275"/>
          <p14:tracePt t="9789" x="3568700" y="676275"/>
          <p14:tracePt t="9797" x="3568700" y="682625"/>
          <p14:tracePt t="9799" x="3575050" y="682625"/>
          <p14:tracePt t="9812" x="3581400" y="682625"/>
          <p14:tracePt t="10053" x="3587750" y="682625"/>
          <p14:tracePt t="10059" x="3594100" y="682625"/>
          <p14:tracePt t="10063" x="3600450" y="682625"/>
          <p14:tracePt t="10073" x="3619500" y="688975"/>
          <p14:tracePt t="10075" x="3625850" y="688975"/>
          <p14:tracePt t="10076" x="3632200" y="688975"/>
          <p14:tracePt t="10079" x="3638550" y="688975"/>
          <p14:tracePt t="10080" x="3644900" y="688975"/>
          <p14:tracePt t="10081" x="3651250" y="688975"/>
          <p14:tracePt t="10083" x="3657600" y="688975"/>
          <p14:tracePt t="10084" x="3663950" y="688975"/>
          <p14:tracePt t="10086" x="3670300" y="688975"/>
          <p14:tracePt t="10087" x="3676650" y="688975"/>
          <p14:tracePt t="10088" x="3683000" y="695325"/>
          <p14:tracePt t="10090" x="3695700" y="695325"/>
          <p14:tracePt t="10091" x="3702050" y="695325"/>
          <p14:tracePt t="10092" x="3708400" y="695325"/>
          <p14:tracePt t="10093" x="3714750" y="695325"/>
          <p14:tracePt t="10095" x="3727450" y="695325"/>
          <p14:tracePt t="10096" x="3733800" y="695325"/>
          <p14:tracePt t="10098" x="3752850" y="695325"/>
          <p14:tracePt t="10100" x="3765550" y="695325"/>
          <p14:tracePt t="10102" x="3771900" y="695325"/>
          <p14:tracePt t="10103" x="3784600" y="701675"/>
          <p14:tracePt t="10104" x="3790950" y="701675"/>
          <p14:tracePt t="10105" x="3797300" y="701675"/>
          <p14:tracePt t="10107" x="3803650" y="701675"/>
          <p14:tracePt t="10107" x="3816350" y="701675"/>
          <p14:tracePt t="10108" x="3822700" y="701675"/>
          <p14:tracePt t="10109" x="3829050" y="701675"/>
          <p14:tracePt t="10110" x="3835400" y="708025"/>
          <p14:tracePt t="10111" x="3841750" y="708025"/>
          <p14:tracePt t="10112" x="3848100" y="714375"/>
          <p14:tracePt t="10113" x="3854450" y="714375"/>
          <p14:tracePt t="10115" x="3860800" y="714375"/>
          <p14:tracePt t="10115" x="3873500" y="714375"/>
          <p14:tracePt t="10116" x="3879850" y="714375"/>
          <p14:tracePt t="10117" x="3887788" y="714375"/>
          <p14:tracePt t="10118" x="3894138" y="714375"/>
          <p14:tracePt t="10119" x="3900488" y="720725"/>
          <p14:tracePt t="10120" x="3906838" y="720725"/>
          <p14:tracePt t="10121" x="3913188" y="720725"/>
          <p14:tracePt t="10122" x="3919538" y="720725"/>
          <p14:tracePt t="10123" x="3925888" y="720725"/>
          <p14:tracePt t="10124" x="3932238" y="720725"/>
          <p14:tracePt t="10125" x="3938588" y="727075"/>
          <p14:tracePt t="10127" x="3944938" y="727075"/>
          <p14:tracePt t="10128" x="3951288" y="727075"/>
          <p14:tracePt t="10129" x="3957638" y="727075"/>
          <p14:tracePt t="10130" x="3963988" y="733425"/>
          <p14:tracePt t="10132" x="3970338" y="733425"/>
          <p14:tracePt t="10133" x="3976688" y="733425"/>
          <p14:tracePt t="10135" x="3983038" y="733425"/>
          <p14:tracePt t="10137" x="3989388" y="733425"/>
          <p14:tracePt t="10138" x="3995738" y="733425"/>
          <p14:tracePt t="10140" x="4002088" y="733425"/>
          <p14:tracePt t="10142" x="4002088" y="739775"/>
          <p14:tracePt t="10143" x="4008438" y="739775"/>
          <p14:tracePt t="10145" x="4014788" y="739775"/>
          <p14:tracePt t="10150" x="4021138" y="739775"/>
          <p14:tracePt t="10153" x="4021138" y="746125"/>
          <p14:tracePt t="10203" x="4021138" y="752475"/>
          <p14:tracePt t="10210" x="4021138" y="758825"/>
          <p14:tracePt t="10211" x="4021138" y="765175"/>
          <p14:tracePt t="10215" x="4021138" y="771525"/>
          <p14:tracePt t="10218" x="4021138" y="777875"/>
          <p14:tracePt t="10220" x="4021138" y="784225"/>
          <p14:tracePt t="10223" x="4021138" y="790575"/>
          <p14:tracePt t="10226" x="4021138" y="796925"/>
          <p14:tracePt t="10228" x="4021138" y="803275"/>
          <p14:tracePt t="10230" x="4021138" y="809625"/>
          <p14:tracePt t="10233" x="4021138" y="815975"/>
          <p14:tracePt t="10236" x="4021138" y="822325"/>
          <p14:tracePt t="10238" x="4021138" y="828675"/>
          <p14:tracePt t="10241" x="4021138" y="835025"/>
          <p14:tracePt t="10243" x="4021138" y="841375"/>
          <p14:tracePt t="10245" x="4021138" y="847725"/>
          <p14:tracePt t="10248" x="4021138" y="854075"/>
          <p14:tracePt t="10249" x="4021138" y="860425"/>
          <p14:tracePt t="10251" x="4021138" y="866775"/>
          <p14:tracePt t="10254" x="4021138" y="873125"/>
          <p14:tracePt t="10256" x="4021138" y="879475"/>
          <p14:tracePt t="10258" x="4021138" y="885825"/>
          <p14:tracePt t="10261" x="4021138" y="892175"/>
          <p14:tracePt t="10263" x="4021138" y="898525"/>
          <p14:tracePt t="10265" x="4014788" y="904875"/>
          <p14:tracePt t="10267" x="4014788" y="911225"/>
          <p14:tracePt t="10269" x="4014788" y="917575"/>
          <p14:tracePt t="10271" x="4014788" y="923925"/>
          <p14:tracePt t="10273" x="4008438" y="923925"/>
          <p14:tracePt t="10274" x="4008438" y="930275"/>
          <p14:tracePt t="10276" x="4008438" y="936625"/>
          <p14:tracePt t="10278" x="4008438" y="942975"/>
          <p14:tracePt t="10282" x="4002088" y="949325"/>
          <p14:tracePt t="10284" x="4002088" y="955675"/>
          <p14:tracePt t="10287" x="4002088" y="962025"/>
          <p14:tracePt t="10288" x="3995738" y="962025"/>
          <p14:tracePt t="10290" x="3995738" y="968375"/>
          <p14:tracePt t="10292" x="3995738" y="974725"/>
          <p14:tracePt t="10294" x="3989388" y="974725"/>
          <p14:tracePt t="10295" x="3989388" y="981075"/>
          <p14:tracePt t="10298" x="3989388" y="987425"/>
          <p14:tracePt t="10300" x="3989388" y="993775"/>
          <p14:tracePt t="10303" x="3989388" y="1000125"/>
          <p14:tracePt t="10304" x="3983038" y="1000125"/>
          <p14:tracePt t="10307" x="3983038" y="1006475"/>
          <p14:tracePt t="10310" x="3983038" y="1012825"/>
          <p14:tracePt t="10311" x="3976688" y="1012825"/>
          <p14:tracePt t="10313" x="3976688" y="1019175"/>
          <p14:tracePt t="10317" x="3970338" y="1019175"/>
          <p14:tracePt t="10318" x="3970338" y="1025525"/>
          <p14:tracePt t="10321" x="3970338" y="1031875"/>
          <p14:tracePt t="10324" x="3970338" y="1038225"/>
          <p14:tracePt t="10325" x="3963988" y="1038225"/>
          <p14:tracePt t="10328" x="3963988" y="1044575"/>
          <p14:tracePt t="10332" x="3957638" y="1050925"/>
          <p14:tracePt t="10336" x="3951288" y="1050925"/>
          <p14:tracePt t="10337" x="3951288" y="1057275"/>
          <p14:tracePt t="10340" x="3951288" y="1063625"/>
          <p14:tracePt t="10342" x="3951288" y="1069975"/>
          <p14:tracePt t="10347" x="3944938" y="1069975"/>
          <p14:tracePt t="10348" x="3944938" y="1077913"/>
          <p14:tracePt t="10349" x="3944938" y="1084263"/>
          <p14:tracePt t="10350" x="3938588" y="1084263"/>
          <p14:tracePt t="10351" x="3938588" y="1090613"/>
          <p14:tracePt t="10355" x="3938588" y="1096963"/>
          <p14:tracePt t="10356" x="3932238" y="1096963"/>
          <p14:tracePt t="10357" x="3932238" y="1103313"/>
          <p14:tracePt t="10359" x="3932238" y="1109663"/>
          <p14:tracePt t="10363" x="3925888" y="1109663"/>
          <p14:tracePt t="10364" x="3925888" y="1116013"/>
          <p14:tracePt t="10366" x="3925888" y="1122363"/>
          <p14:tracePt t="10367" x="3919538" y="1122363"/>
          <p14:tracePt t="10369" x="3919538" y="1128713"/>
          <p14:tracePt t="10371" x="3913188" y="1128713"/>
          <p14:tracePt t="10373" x="3913188" y="1135063"/>
          <p14:tracePt t="10375" x="3913188" y="1141413"/>
          <p14:tracePt t="10376" x="3906838" y="1141413"/>
          <p14:tracePt t="10379" x="3906838" y="1147763"/>
          <p14:tracePt t="10381" x="3900488" y="1147763"/>
          <p14:tracePt t="10383" x="3894138" y="1154113"/>
          <p14:tracePt t="10385" x="3894138" y="1160463"/>
          <p14:tracePt t="10388" x="3887788" y="1166813"/>
          <p14:tracePt t="10390" x="3879850" y="1166813"/>
          <p14:tracePt t="10392" x="3879850" y="1173163"/>
          <p14:tracePt t="10393" x="3873500" y="1173163"/>
          <p14:tracePt t="10395" x="3873500" y="1179513"/>
          <p14:tracePt t="10398" x="3867150" y="1185863"/>
          <p14:tracePt t="10400" x="3860800" y="1185863"/>
          <p14:tracePt t="10402" x="3854450" y="1192213"/>
          <p14:tracePt t="10406" x="3848100" y="1198563"/>
          <p14:tracePt t="10407" x="3848100" y="1204913"/>
          <p14:tracePt t="10408" x="3841750" y="1204913"/>
          <p14:tracePt t="10410" x="3835400" y="1204913"/>
          <p14:tracePt t="10412" x="3835400" y="1211263"/>
          <p14:tracePt t="10413" x="3829050" y="1211263"/>
          <p14:tracePt t="10414" x="3829050" y="1217613"/>
          <p14:tracePt t="10415" x="3822700" y="1217613"/>
          <p14:tracePt t="10418" x="3816350" y="1223963"/>
          <p14:tracePt t="10421" x="3810000" y="1223963"/>
          <p14:tracePt t="10423" x="3803650" y="1230313"/>
          <p14:tracePt t="10425" x="3797300" y="1230313"/>
          <p14:tracePt t="10426" x="3797300" y="1236663"/>
          <p14:tracePt t="10428" x="3790950" y="1236663"/>
          <p14:tracePt t="10429" x="3790950" y="1243013"/>
          <p14:tracePt t="10431" x="3784600" y="1243013"/>
          <p14:tracePt t="10432" x="3778250" y="1243013"/>
          <p14:tracePt t="10435" x="3771900" y="1249363"/>
          <p14:tracePt t="10437" x="3765550" y="1249363"/>
          <p14:tracePt t="10438" x="3765550" y="1255713"/>
          <p14:tracePt t="10440" x="3759200" y="1255713"/>
          <p14:tracePt t="10443" x="3752850" y="1255713"/>
          <p14:tracePt t="10445" x="3746500" y="1262063"/>
          <p14:tracePt t="10448" x="3740150" y="1262063"/>
          <p14:tracePt t="10449" x="3740150" y="1268413"/>
          <p14:tracePt t="10451" x="3733800" y="1268413"/>
          <p14:tracePt t="10454" x="3727450" y="1268413"/>
          <p14:tracePt t="10456" x="3727450" y="1274763"/>
          <p14:tracePt t="10457" x="3721100" y="1274763"/>
          <p14:tracePt t="10460" x="3714750" y="1274763"/>
          <p14:tracePt t="10462" x="3708400" y="1274763"/>
          <p14:tracePt t="10466" x="3702050" y="1274763"/>
          <p14:tracePt t="10467" x="3702050" y="1281113"/>
          <p14:tracePt t="10469" x="3695700" y="1281113"/>
          <p14:tracePt t="10471" x="3689350" y="1281113"/>
          <p14:tracePt t="10475" x="3683000" y="1281113"/>
          <p14:tracePt t="10477" x="3676650" y="1281113"/>
          <p14:tracePt t="10478" x="3676650" y="1287463"/>
          <p14:tracePt t="10479" x="3670300" y="1287463"/>
          <p14:tracePt t="10482" x="3663950" y="1287463"/>
          <p14:tracePt t="10484" x="3657600" y="1287463"/>
          <p14:tracePt t="10486" x="3651250" y="1287463"/>
          <p14:tracePt t="10489" x="3644900" y="1287463"/>
          <p14:tracePt t="10491" x="3638550" y="1287463"/>
          <p14:tracePt t="10493" x="3632200" y="1287463"/>
          <p14:tracePt t="10495" x="3625850" y="1287463"/>
          <p14:tracePt t="10498" x="3619500" y="1287463"/>
          <p14:tracePt t="10498" x="3613150" y="1287463"/>
          <p14:tracePt t="10499" x="3613150" y="1293813"/>
          <p14:tracePt t="10500" x="3606800" y="1293813"/>
          <p14:tracePt t="10502" x="3600450" y="1293813"/>
          <p14:tracePt t="10503" x="3594100" y="1293813"/>
          <p14:tracePt t="10506" x="3587750" y="1293813"/>
          <p14:tracePt t="10506" x="3581400" y="1293813"/>
          <p14:tracePt t="10508" x="3575050" y="1293813"/>
          <p14:tracePt t="10509" x="3568700" y="1293813"/>
          <p14:tracePt t="10510" x="3562350" y="1293813"/>
          <p14:tracePt t="10511" x="3556000" y="1293813"/>
          <p14:tracePt t="10512" x="3549650" y="1293813"/>
          <p14:tracePt t="10514" x="3536950" y="1293813"/>
          <p14:tracePt t="10516" x="3530600" y="1293813"/>
          <p14:tracePt t="10517" x="3524250" y="1293813"/>
          <p14:tracePt t="10518" x="3517900" y="1293813"/>
          <p14:tracePt t="10519" x="3511550" y="1293813"/>
          <p14:tracePt t="10520" x="3505200" y="1293813"/>
          <p14:tracePt t="10521" x="3498850" y="1293813"/>
          <p14:tracePt t="10522" x="3492500" y="1293813"/>
          <p14:tracePt t="10523" x="3479800" y="1293813"/>
          <p14:tracePt t="10525" x="3467100" y="1293813"/>
          <p14:tracePt t="10526" x="3460750" y="1293813"/>
          <p14:tracePt t="10527" x="3454400" y="1293813"/>
          <p14:tracePt t="10528" x="3448050" y="1293813"/>
          <p14:tracePt t="10529" x="3441700" y="1293813"/>
          <p14:tracePt t="10531" x="3435350" y="1293813"/>
          <p14:tracePt t="10531" x="3427413" y="1293813"/>
          <p14:tracePt t="10532" x="3414713" y="1293813"/>
          <p14:tracePt t="10533" x="3408363" y="1293813"/>
          <p14:tracePt t="10534" x="3402013" y="1293813"/>
          <p14:tracePt t="10535" x="3395663" y="1293813"/>
          <p14:tracePt t="10536" x="3389313" y="1293813"/>
          <p14:tracePt t="10537" x="3382963" y="1293813"/>
          <p14:tracePt t="10539" x="3370263" y="1287463"/>
          <p14:tracePt t="10540" x="3357563" y="1287463"/>
          <p14:tracePt t="10541" x="3351213" y="1287463"/>
          <p14:tracePt t="10542" x="3344863" y="1287463"/>
          <p14:tracePt t="10543" x="3338513" y="1287463"/>
          <p14:tracePt t="10544" x="3332163" y="1287463"/>
          <p14:tracePt t="10545" x="3325813" y="1287463"/>
          <p14:tracePt t="10546" x="3319463" y="1287463"/>
          <p14:tracePt t="10547" x="3306763" y="1281113"/>
          <p14:tracePt t="10548" x="3300413" y="1281113"/>
          <p14:tracePt t="10549" x="3294063" y="1281113"/>
          <p14:tracePt t="10550" x="3287713" y="1274763"/>
          <p14:tracePt t="10551" x="3281363" y="1274763"/>
          <p14:tracePt t="10552" x="3275013" y="1274763"/>
          <p14:tracePt t="10553" x="3268663" y="1274763"/>
          <p14:tracePt t="10554" x="3262313" y="1274763"/>
          <p14:tracePt t="10556" x="3255963" y="1268413"/>
          <p14:tracePt t="10556" x="3249613" y="1268413"/>
          <p14:tracePt t="10557" x="3243263" y="1268413"/>
          <p14:tracePt t="10559" x="3236913" y="1268413"/>
          <p14:tracePt t="10560" x="3230563" y="1268413"/>
          <p14:tracePt t="10561" x="3224213" y="1262063"/>
          <p14:tracePt t="10562" x="3217863" y="1262063"/>
          <p14:tracePt t="10564" x="3211513" y="1262063"/>
          <p14:tracePt t="10566" x="3205163" y="1262063"/>
          <p14:tracePt t="10567" x="3198813" y="1255713"/>
          <p14:tracePt t="10569" x="3192463" y="1255713"/>
          <p14:tracePt t="10571" x="3186113" y="1255713"/>
          <p14:tracePt t="10573" x="3186113" y="1249363"/>
          <p14:tracePt t="10573" x="3179763" y="1249363"/>
          <p14:tracePt t="10574" x="3173413" y="1249363"/>
          <p14:tracePt t="10576" x="3173413" y="1243013"/>
          <p14:tracePt t="10577" x="3167063" y="1243013"/>
          <p14:tracePt t="10579" x="3160713" y="1243013"/>
          <p14:tracePt t="10582" x="3154363" y="1236663"/>
          <p14:tracePt t="10585" x="3154363" y="1230313"/>
          <p14:tracePt t="10586" x="3148013" y="1230313"/>
          <p14:tracePt t="10589" x="3141663" y="1223963"/>
          <p14:tracePt t="10591" x="3135313" y="1223963"/>
          <p14:tracePt t="10594" x="3135313" y="1217613"/>
          <p14:tracePt t="10595" x="3128963" y="1217613"/>
          <p14:tracePt t="10599" x="3128963" y="1211263"/>
          <p14:tracePt t="10600" x="3122613" y="1211263"/>
          <p14:tracePt t="10603" x="3122613" y="1204913"/>
          <p14:tracePt t="10604" x="3116263" y="1204913"/>
          <p14:tracePt t="10607" x="3116263" y="1198563"/>
          <p14:tracePt t="10610" x="3109913" y="1192213"/>
          <p14:tracePt t="10615" x="3103563" y="1185863"/>
          <p14:tracePt t="10616" x="3097213" y="1185863"/>
          <p14:tracePt t="10617" x="3097213" y="1179513"/>
          <p14:tracePt t="10619" x="3097213" y="1173163"/>
          <p14:tracePt t="10622" x="3090863" y="1166813"/>
          <p14:tracePt t="10625" x="3084513" y="1160463"/>
          <p14:tracePt t="10627" x="3084513" y="1154113"/>
          <p14:tracePt t="10628" x="3078163" y="1154113"/>
          <p14:tracePt t="10631" x="3078163" y="1147763"/>
          <p14:tracePt t="10633" x="3071813" y="1141413"/>
          <p14:tracePt t="10635" x="3071813" y="1135063"/>
          <p14:tracePt t="10636" x="3065463" y="1135063"/>
          <p14:tracePt t="10637" x="3065463" y="1128713"/>
          <p14:tracePt t="10639" x="3059113" y="1128713"/>
          <p14:tracePt t="10640" x="3059113" y="1122363"/>
          <p14:tracePt t="10642" x="3052763" y="1116013"/>
          <p14:tracePt t="10643" x="3052763" y="1109663"/>
          <p14:tracePt t="10645" x="3046413" y="1103313"/>
          <p14:tracePt t="10647" x="3040063" y="1103313"/>
          <p14:tracePt t="10648" x="3040063" y="1096963"/>
          <p14:tracePt t="10650" x="3040063" y="1090613"/>
          <p14:tracePt t="10651" x="3033713" y="1090613"/>
          <p14:tracePt t="10653" x="3033713" y="1084263"/>
          <p14:tracePt t="10654" x="3027363" y="1084263"/>
          <p14:tracePt t="10656" x="3027363" y="1077913"/>
          <p14:tracePt t="10656" x="3021013" y="1069975"/>
          <p14:tracePt t="10658" x="3014663" y="1063625"/>
          <p14:tracePt t="10661" x="3014663" y="1057275"/>
          <p14:tracePt t="10662" x="3008313" y="1057275"/>
          <p14:tracePt t="10664" x="3008313" y="1050925"/>
          <p14:tracePt t="10665" x="3001963" y="1044575"/>
          <p14:tracePt t="10668" x="2995613" y="1038225"/>
          <p14:tracePt t="10670" x="2989263" y="1031875"/>
          <p14:tracePt t="10672" x="2989263" y="1025525"/>
          <p14:tracePt t="10673" x="2982913" y="1019175"/>
          <p14:tracePt t="10676" x="2976563" y="1012825"/>
          <p14:tracePt t="10678" x="2976563" y="1006475"/>
          <p14:tracePt t="10679" x="2968625" y="1006475"/>
          <p14:tracePt t="10681" x="2968625" y="1000125"/>
          <p14:tracePt t="10681" x="2962275" y="1000125"/>
          <p14:tracePt t="10684" x="2955925" y="993775"/>
          <p14:tracePt t="10687" x="2949575" y="987425"/>
          <p14:tracePt t="10690" x="2943225" y="981075"/>
          <p14:tracePt t="10694" x="2936875" y="981075"/>
          <p14:tracePt t="10695" x="2936875" y="974725"/>
          <p14:tracePt t="10698" x="2930525" y="974725"/>
          <p14:tracePt t="10699" x="2930525" y="968375"/>
          <p14:tracePt t="10702" x="2924175" y="968375"/>
          <p14:tracePt t="10708" x="2924175" y="962025"/>
          <p14:tracePt t="10717" x="2917825" y="962025"/>
          <p14:tracePt t="12609" x="2917825" y="955675"/>
          <p14:tracePt t="12617" x="2917825" y="949325"/>
          <p14:tracePt t="12624" x="2917825" y="942975"/>
          <p14:tracePt t="12627" x="2911475" y="942975"/>
          <p14:tracePt t="12632" x="2911475" y="936625"/>
          <p14:tracePt t="12638" x="2911475" y="930275"/>
          <p14:tracePt t="12639" x="2905125" y="930275"/>
          <p14:tracePt t="12649" x="2905125" y="923925"/>
          <p14:tracePt t="12652" x="2898775" y="923925"/>
          <p14:tracePt t="12653" x="2898775" y="917575"/>
          <p14:tracePt t="12659" x="2892425" y="917575"/>
          <p14:tracePt t="12660" x="2892425" y="911225"/>
          <p14:tracePt t="12666" x="2886075" y="911225"/>
          <p14:tracePt t="12667" x="2886075" y="904875"/>
          <p14:tracePt t="12676" x="2886075" y="898525"/>
          <p14:tracePt t="12678" x="2879725" y="898525"/>
          <p14:tracePt t="12682" x="2879725" y="892175"/>
          <p14:tracePt t="12687" x="2873375" y="892175"/>
          <p14:tracePt t="12981" x="2867025" y="892175"/>
          <p14:tracePt t="12990" x="2860675" y="892175"/>
          <p14:tracePt t="12995" x="2854325" y="885825"/>
          <p14:tracePt t="12996" x="2847975" y="885825"/>
          <p14:tracePt t="12999" x="2841625" y="885825"/>
          <p14:tracePt t="13000" x="2841625" y="879475"/>
          <p14:tracePt t="13002" x="2835275" y="879475"/>
          <p14:tracePt t="13004" x="2828925" y="879475"/>
          <p14:tracePt t="13005" x="2828925" y="873125"/>
          <p14:tracePt t="13006" x="2822575" y="873125"/>
          <p14:tracePt t="13008" x="2816225" y="873125"/>
          <p14:tracePt t="13010" x="2809875" y="866775"/>
          <p14:tracePt t="13011" x="2803525" y="866775"/>
          <p14:tracePt t="13014" x="2797175" y="866775"/>
          <p14:tracePt t="13015" x="2790825" y="866775"/>
          <p14:tracePt t="13016" x="2784475" y="860425"/>
          <p14:tracePt t="13018" x="2778125" y="860425"/>
          <p14:tracePt t="13019" x="2778125" y="854075"/>
          <p14:tracePt t="13020" x="2771775" y="854075"/>
          <p14:tracePt t="13021" x="2765425" y="854075"/>
          <p14:tracePt t="13022" x="2765425" y="847725"/>
          <p14:tracePt t="13023" x="2759075" y="847725"/>
          <p14:tracePt t="13024" x="2752725" y="847725"/>
          <p14:tracePt t="13026" x="2740025" y="841375"/>
          <p14:tracePt t="13029" x="2733675" y="841375"/>
          <p14:tracePt t="13030" x="2727325" y="835025"/>
          <p14:tracePt t="13031" x="2720975" y="828675"/>
          <p14:tracePt t="13032" x="2714625" y="828675"/>
          <p14:tracePt t="13033" x="2708275" y="828675"/>
          <p14:tracePt t="13035" x="2708275" y="822325"/>
          <p14:tracePt t="13035" x="2701925" y="822325"/>
          <p14:tracePt t="13036" x="2695575" y="822325"/>
          <p14:tracePt t="13037" x="2689225" y="815975"/>
          <p14:tracePt t="13038" x="2682875" y="815975"/>
          <p14:tracePt t="13039" x="2676525" y="809625"/>
          <p14:tracePt t="13040" x="2670175" y="809625"/>
          <p14:tracePt t="13041" x="2670175" y="803275"/>
          <p14:tracePt t="13043" x="2663825" y="796925"/>
          <p14:tracePt t="13044" x="2657475" y="796925"/>
          <p14:tracePt t="13045" x="2651125" y="790575"/>
          <p14:tracePt t="13046" x="2644775" y="790575"/>
          <p14:tracePt t="13047" x="2638425" y="790575"/>
          <p14:tracePt t="13048" x="2638425" y="784225"/>
          <p14:tracePt t="13049" x="2632075" y="784225"/>
          <p14:tracePt t="13050" x="2625725" y="777875"/>
          <p14:tracePt t="13052" x="2619375" y="771525"/>
          <p14:tracePt t="13053" x="2613025" y="771525"/>
          <p14:tracePt t="13054" x="2606675" y="765175"/>
          <p14:tracePt t="13056" x="2600325" y="758825"/>
          <p14:tracePt t="13057" x="2593975" y="758825"/>
          <p14:tracePt t="13058" x="2587625" y="758825"/>
          <p14:tracePt t="13060" x="2587625" y="752475"/>
          <p14:tracePt t="13060" x="2581275" y="752475"/>
          <p14:tracePt t="13062" x="2574925" y="746125"/>
          <p14:tracePt t="13064" x="2568575" y="739775"/>
          <p14:tracePt t="13065" x="2562225" y="739775"/>
          <p14:tracePt t="13066" x="2562225" y="733425"/>
          <p14:tracePt t="13068" x="2555875" y="733425"/>
          <p14:tracePt t="13069" x="2549525" y="727075"/>
          <p14:tracePt t="13077" x="2530475" y="714375"/>
          <p14:tracePt t="13078" x="2524125" y="714375"/>
          <p14:tracePt t="13079" x="2524125" y="708025"/>
          <p14:tracePt t="13080" x="2517775" y="708025"/>
          <p14:tracePt t="13083" x="2517775" y="701675"/>
          <p14:tracePt t="13085" x="2509838" y="701675"/>
          <p14:tracePt t="13086" x="2503488" y="695325"/>
          <p14:tracePt t="13089" x="2497138" y="695325"/>
          <p14:tracePt t="13093" x="2490788" y="688975"/>
          <p14:tracePt t="13096" x="2484438" y="688975"/>
          <p14:tracePt t="13097" x="2484438" y="682625"/>
          <p14:tracePt t="13101" x="2478088" y="682625"/>
          <p14:tracePt t="13103" x="2478088" y="676275"/>
          <p14:tracePt t="13105" x="2471738" y="676275"/>
          <p14:tracePt t="13111" x="2465388" y="676275"/>
          <p14:tracePt t="13220" x="2459038" y="676275"/>
          <p14:tracePt t="13231" x="2452688" y="676275"/>
          <p14:tracePt t="13236" x="2446338" y="676275"/>
          <p14:tracePt t="13243" x="2439988" y="676275"/>
          <p14:tracePt t="13248" x="2439988" y="682625"/>
          <p14:tracePt t="13251" x="2433638" y="682625"/>
          <p14:tracePt t="13259" x="2427288" y="688975"/>
          <p14:tracePt t="13263" x="2420938" y="688975"/>
          <p14:tracePt t="13272" x="2420938" y="695325"/>
          <p14:tracePt t="13277" x="2414588" y="695325"/>
          <p14:tracePt t="13280" x="2414588" y="701675"/>
          <p14:tracePt t="13282" x="2408238" y="701675"/>
          <p14:tracePt t="13293" x="2401888" y="701675"/>
          <p14:tracePt t="13294" x="2401888" y="708025"/>
          <p14:tracePt t="13304" x="2401888" y="714375"/>
          <p14:tracePt t="13305" x="2395538" y="714375"/>
          <p14:tracePt t="13312" x="2389188" y="714375"/>
          <p14:tracePt t="13314" x="2389188" y="720725"/>
          <p14:tracePt t="13316" x="2382838" y="720725"/>
          <p14:tracePt t="13319" x="2382838" y="727075"/>
          <p14:tracePt t="13322" x="2376488" y="727075"/>
          <p14:tracePt t="13327" x="2376488" y="733425"/>
          <p14:tracePt t="13329" x="2370138" y="733425"/>
          <p14:tracePt t="13333" x="2370138" y="739775"/>
          <p14:tracePt t="13334" x="2363788" y="739775"/>
          <p14:tracePt t="13338" x="2363788" y="746125"/>
          <p14:tracePt t="13346" x="2357438" y="746125"/>
          <p14:tracePt t="13599" x="2363788" y="746125"/>
          <p14:tracePt t="13609" x="2370138" y="746125"/>
          <p14:tracePt t="13618" x="2376488" y="746125"/>
          <p14:tracePt t="13627" x="2376488" y="739775"/>
          <p14:tracePt t="13631" x="2382838" y="739775"/>
          <p14:tracePt t="13636" x="2389188" y="739775"/>
          <p14:tracePt t="13640" x="2395538" y="739775"/>
          <p14:tracePt t="13646" x="2395538" y="733425"/>
          <p14:tracePt t="13647" x="2401888" y="733425"/>
          <p14:tracePt t="13651" x="2408238" y="733425"/>
          <p14:tracePt t="13653" x="2414588" y="733425"/>
          <p14:tracePt t="13657" x="2420938" y="733425"/>
          <p14:tracePt t="13660" x="2427288" y="733425"/>
          <p14:tracePt t="13662" x="2427288" y="727075"/>
          <p14:tracePt t="13663" x="2433638" y="727075"/>
          <p14:tracePt t="13667" x="2439988" y="727075"/>
          <p14:tracePt t="13669" x="2446338" y="727075"/>
          <p14:tracePt t="13672" x="2452688" y="727075"/>
          <p14:tracePt t="13675" x="2459038" y="720725"/>
          <p14:tracePt t="13676" x="2465388" y="720725"/>
          <p14:tracePt t="13678" x="2471738" y="720725"/>
          <p14:tracePt t="13680" x="2471738" y="714375"/>
          <p14:tracePt t="13681" x="2478088" y="714375"/>
          <p14:tracePt t="13684" x="2484438" y="714375"/>
          <p14:tracePt t="13684" x="2490788" y="714375"/>
          <p14:tracePt t="13687" x="2497138" y="714375"/>
          <p14:tracePt t="13689" x="2503488" y="714375"/>
          <p14:tracePt t="13692" x="2517775" y="714375"/>
          <p14:tracePt t="13695" x="2517775" y="708025"/>
          <p14:tracePt t="13696" x="2524125" y="708025"/>
          <p14:tracePt t="13697" x="2530475" y="708025"/>
          <p14:tracePt t="13700" x="2536825" y="708025"/>
          <p14:tracePt t="13702" x="2543175" y="708025"/>
          <p14:tracePt t="13704" x="2549525" y="708025"/>
          <p14:tracePt t="13706" x="2555875" y="708025"/>
          <p14:tracePt t="13709" x="2562225" y="708025"/>
          <p14:tracePt t="13711" x="2568575" y="708025"/>
          <p14:tracePt t="13713" x="2574925" y="708025"/>
          <p14:tracePt t="13714" x="2574925" y="701675"/>
          <p14:tracePt t="13717" x="2581275" y="701675"/>
          <p14:tracePt t="13718" x="2587625" y="701675"/>
          <p14:tracePt t="13721" x="2593975" y="701675"/>
          <p14:tracePt t="13728" x="2600325" y="701675"/>
          <p14:tracePt t="13734" x="2606675" y="701675"/>
          <p14:tracePt t="13757" x="2613025" y="701675"/>
          <p14:tracePt t="13770" x="2613025" y="708025"/>
          <p14:tracePt t="13771" x="2619375" y="708025"/>
          <p14:tracePt t="13777" x="2619375" y="714375"/>
          <p14:tracePt t="13778" x="2625725" y="714375"/>
          <p14:tracePt t="13782" x="2625725" y="720725"/>
          <p14:tracePt t="13785" x="2632075" y="720725"/>
          <p14:tracePt t="13786" x="2632075" y="727075"/>
          <p14:tracePt t="13788" x="2638425" y="727075"/>
          <p14:tracePt t="13790" x="2638425" y="733425"/>
          <p14:tracePt t="13792" x="2644775" y="733425"/>
          <p14:tracePt t="13793" x="2644775" y="739775"/>
          <p14:tracePt t="13795" x="2644775" y="746125"/>
          <p14:tracePt t="13797" x="2651125" y="746125"/>
          <p14:tracePt t="13800" x="2657475" y="752475"/>
          <p14:tracePt t="13802" x="2663825" y="758825"/>
          <p14:tracePt t="13805" x="2663825" y="765175"/>
          <p14:tracePt t="13806" x="2670175" y="765175"/>
          <p14:tracePt t="13808" x="2676525" y="771525"/>
          <p14:tracePt t="13809" x="2676525" y="777875"/>
          <p14:tracePt t="13811" x="2682875" y="777875"/>
          <p14:tracePt t="13812" x="2682875" y="784225"/>
          <p14:tracePt t="13814" x="2689225" y="790575"/>
          <p14:tracePt t="13816" x="2689225" y="796925"/>
          <p14:tracePt t="13817" x="2695575" y="796925"/>
          <p14:tracePt t="13819" x="2701925" y="803275"/>
          <p14:tracePt t="13820" x="2701925" y="809625"/>
          <p14:tracePt t="13822" x="2701925" y="815975"/>
          <p14:tracePt t="13825" x="2708275" y="822325"/>
          <p14:tracePt t="13826" x="2714625" y="828675"/>
          <p14:tracePt t="13828" x="2714625" y="835025"/>
          <p14:tracePt t="13829" x="2720975" y="835025"/>
          <p14:tracePt t="13830" x="2720975" y="841375"/>
          <p14:tracePt t="13833" x="2720975" y="847725"/>
          <p14:tracePt t="13834" x="2727325" y="854075"/>
          <p14:tracePt t="13836" x="2727325" y="860425"/>
          <p14:tracePt t="13837" x="2727325" y="866775"/>
          <p14:tracePt t="13838" x="2733675" y="866775"/>
          <p14:tracePt t="13840" x="2733675" y="873125"/>
          <p14:tracePt t="13842" x="2740025" y="879475"/>
          <p14:tracePt t="13843" x="2740025" y="885825"/>
          <p14:tracePt t="13845" x="2740025" y="892175"/>
          <p14:tracePt t="13847" x="2740025" y="898525"/>
          <p14:tracePt t="13848" x="2746375" y="904875"/>
          <p14:tracePt t="13850" x="2746375" y="911225"/>
          <p14:tracePt t="13852" x="2746375" y="917575"/>
          <p14:tracePt t="13854" x="2746375" y="923925"/>
          <p14:tracePt t="13855" x="2752725" y="923925"/>
          <p14:tracePt t="13856" x="2752725" y="930275"/>
          <p14:tracePt t="13859" x="2752725" y="936625"/>
          <p14:tracePt t="13860" x="2752725" y="942975"/>
          <p14:tracePt t="13862" x="2752725" y="949325"/>
          <p14:tracePt t="13863" x="2759075" y="949325"/>
          <p14:tracePt t="13864" x="2759075" y="955675"/>
          <p14:tracePt t="13867" x="2759075" y="962025"/>
          <p14:tracePt t="13870" x="2759075" y="968375"/>
          <p14:tracePt t="13873" x="2759075" y="974725"/>
          <p14:tracePt t="13875" x="2765425" y="974725"/>
          <p14:tracePt t="13876" x="2765425" y="981075"/>
          <p14:tracePt t="13880" x="2765425" y="987425"/>
          <p14:tracePt t="13886" x="2765425" y="993775"/>
          <p14:tracePt t="13895" x="2765425" y="1000125"/>
          <p14:tracePt t="14556" x="2765425" y="993775"/>
          <p14:tracePt t="14568" x="2765425" y="987425"/>
          <p14:tracePt t="14574" x="2771775" y="987425"/>
          <p14:tracePt t="14575" x="2771775" y="981075"/>
          <p14:tracePt t="14581" x="2771775" y="974725"/>
          <p14:tracePt t="14652" x="2771775" y="968375"/>
          <p14:tracePt t="16856" x="2771775" y="962025"/>
          <p14:tracePt t="16864" x="2765425" y="962025"/>
          <p14:tracePt t="16876" x="2759075" y="962025"/>
          <p14:tracePt t="16878" x="2759075" y="955675"/>
          <p14:tracePt t="16887" x="2752725" y="955675"/>
          <p14:tracePt t="16893" x="2752725" y="949325"/>
          <p14:tracePt t="16895" x="2746375" y="949325"/>
          <p14:tracePt t="16899" x="2740025" y="949325"/>
          <p14:tracePt t="16901" x="2740025" y="942975"/>
          <p14:tracePt t="16903" x="2733675" y="942975"/>
          <p14:tracePt t="16909" x="2727325" y="942975"/>
          <p14:tracePt t="16914" x="2720975" y="942975"/>
          <p14:tracePt t="16920" x="2714625" y="942975"/>
          <p14:tracePt t="16921" x="2714625" y="936625"/>
          <p14:tracePt t="16947" x="2708275" y="936625"/>
          <p14:tracePt t="16960" x="2701925" y="936625"/>
          <p14:tracePt t="16969" x="2695575" y="936625"/>
          <p14:tracePt t="16981" x="2689225" y="936625"/>
          <p14:tracePt t="16984" x="2682875" y="936625"/>
          <p14:tracePt t="16985" x="2682875" y="930275"/>
          <p14:tracePt t="16991" x="2676525" y="930275"/>
          <p14:tracePt t="17000" x="2670175" y="930275"/>
          <p14:tracePt t="17009" x="2663825" y="930275"/>
          <p14:tracePt t="17181" x="2663825" y="923925"/>
          <p14:tracePt t="17263" x="2670175" y="923925"/>
          <p14:tracePt t="17268" x="2670175" y="930275"/>
          <p14:tracePt t="17271" x="2676525" y="930275"/>
          <p14:tracePt t="17272" x="2676525" y="936625"/>
          <p14:tracePt t="17275" x="2682875" y="936625"/>
          <p14:tracePt t="17278" x="2682875" y="942975"/>
          <p14:tracePt t="17279" x="2689225" y="942975"/>
          <p14:tracePt t="17282" x="2689225" y="949325"/>
          <p14:tracePt t="17284" x="2695575" y="949325"/>
          <p14:tracePt t="17285" x="2695575" y="955675"/>
          <p14:tracePt t="17287" x="2701925" y="955675"/>
          <p14:tracePt t="17289" x="2701925" y="962025"/>
          <p14:tracePt t="17290" x="2708275" y="962025"/>
          <p14:tracePt t="17294" x="2714625" y="968375"/>
          <p14:tracePt t="17296" x="2720975" y="968375"/>
          <p14:tracePt t="17298" x="2720975" y="974725"/>
          <p14:tracePt t="17299" x="2727325" y="974725"/>
          <p14:tracePt t="17302" x="2727325" y="981075"/>
          <p14:tracePt t="17303" x="2733675" y="981075"/>
          <p14:tracePt t="17305" x="2740025" y="981075"/>
          <p14:tracePt t="17306" x="2740025" y="987425"/>
          <p14:tracePt t="17307" x="2746375" y="987425"/>
          <p14:tracePt t="17311" x="2752725" y="993775"/>
          <p14:tracePt t="17313" x="2759075" y="993775"/>
          <p14:tracePt t="17314" x="2759075" y="1000125"/>
          <p14:tracePt t="17315" x="2765425" y="1000125"/>
          <p14:tracePt t="17317" x="2771775" y="1000125"/>
          <p14:tracePt t="17319" x="2771775" y="1006475"/>
          <p14:tracePt t="17320" x="2778125" y="1006475"/>
          <p14:tracePt t="17321" x="2784475" y="1006475"/>
          <p14:tracePt t="17323" x="2790825" y="1012825"/>
          <p14:tracePt t="17327" x="2803525" y="1012825"/>
          <p14:tracePt t="17329" x="2809875" y="1012825"/>
          <p14:tracePt t="17330" x="2809875" y="1019175"/>
          <p14:tracePt t="17332" x="2816225" y="1019175"/>
          <p14:tracePt t="17334" x="2822575" y="1019175"/>
          <p14:tracePt t="17335" x="2822575" y="1025525"/>
          <p14:tracePt t="17337" x="2828925" y="1025525"/>
          <p14:tracePt t="17340" x="2835275" y="1025525"/>
          <p14:tracePt t="17342" x="2841625" y="1025525"/>
          <p14:tracePt t="17345" x="2847975" y="1025525"/>
          <p14:tracePt t="17353" x="2854325" y="1031875"/>
          <p14:tracePt t="17364" x="2860675" y="1031875"/>
          <p14:tracePt t="17379" x="2867025" y="1031875"/>
          <p14:tracePt t="17392" x="2873375" y="1031875"/>
          <p14:tracePt t="17397" x="2879725" y="1031875"/>
          <p14:tracePt t="17405" x="2886075" y="1031875"/>
          <p14:tracePt t="17411" x="2892425" y="1031875"/>
          <p14:tracePt t="17418" x="2898775" y="1031875"/>
          <p14:tracePt t="17594" x="2898775" y="1038225"/>
          <p14:tracePt t="17603" x="2892425" y="1038225"/>
          <p14:tracePt t="17610" x="2886075" y="1038225"/>
          <p14:tracePt t="17611" x="2886075" y="1044575"/>
          <p14:tracePt t="17618" x="2879725" y="1044575"/>
          <p14:tracePt t="17621" x="2873375" y="1044575"/>
          <p14:tracePt t="17627" x="2867025" y="1044575"/>
          <p14:tracePt t="17631" x="2860675" y="1044575"/>
          <p14:tracePt t="17635" x="2854325" y="1044575"/>
          <p14:tracePt t="17639" x="2847975" y="1044575"/>
          <p14:tracePt t="17643" x="2841625" y="1044575"/>
          <p14:tracePt t="17647" x="2835275" y="1044575"/>
          <p14:tracePt t="17652" x="2828925" y="1044575"/>
          <p14:tracePt t="17656" x="2822575" y="1044575"/>
          <p14:tracePt t="17661" x="2816225" y="1044575"/>
          <p14:tracePt t="17666" x="2809875" y="1044575"/>
          <p14:tracePt t="17673" x="2803525" y="1044575"/>
          <p14:tracePt t="17678" x="2797175" y="1044575"/>
          <p14:tracePt t="17696" x="2790825" y="1044575"/>
          <p14:tracePt t="17707" x="2790825" y="1038225"/>
          <p14:tracePt t="17712" x="2784475" y="1038225"/>
          <p14:tracePt t="17717" x="2784475" y="1031875"/>
          <p14:tracePt t="17721" x="2778125" y="1031875"/>
          <p14:tracePt t="17727" x="2778125" y="1025525"/>
          <p14:tracePt t="17729" x="2778125" y="1019175"/>
          <p14:tracePt t="17730" x="2771775" y="1019175"/>
          <p14:tracePt t="17735" x="2771775" y="1012825"/>
          <p14:tracePt t="17737" x="2765425" y="1012825"/>
          <p14:tracePt t="17738" x="2765425" y="1006475"/>
          <p14:tracePt t="17743" x="2759075" y="1000125"/>
          <p14:tracePt t="17749" x="2759075" y="993775"/>
          <p14:tracePt t="17750" x="2752725" y="993775"/>
          <p14:tracePt t="17755" x="2752725" y="987425"/>
          <p14:tracePt t="17760" x="2746375" y="987425"/>
          <p14:tracePt t="17761" x="2746375" y="981075"/>
          <p14:tracePt t="17768" x="2740025" y="981075"/>
          <p14:tracePt t="17773" x="2740025" y="974725"/>
          <p14:tracePt t="17779" x="2740025" y="968375"/>
          <p14:tracePt t="17790" x="2733675" y="968375"/>
          <p14:tracePt t="17791" x="2733675" y="962025"/>
          <p14:tracePt t="17814" x="2727325" y="962025"/>
          <p14:tracePt t="17929" x="2720975" y="962025"/>
          <p14:tracePt t="17947" x="2714625" y="962025"/>
          <p14:tracePt t="17965" x="2708275" y="962025"/>
          <p14:tracePt t="17967" x="2708275" y="955675"/>
          <p14:tracePt t="18179" x="2708275" y="962025"/>
          <p14:tracePt t="18181" x="2701925" y="962025"/>
          <p14:tracePt t="18185" x="2701925" y="968375"/>
          <p14:tracePt t="18188" x="2701925" y="974725"/>
          <p14:tracePt t="18195" x="2701925" y="981075"/>
          <p14:tracePt t="18197" x="2695575" y="981075"/>
          <p14:tracePt t="18199" x="2695575" y="987425"/>
          <p14:tracePt t="18203" x="2695575" y="993775"/>
          <p14:tracePt t="18209" x="2695575" y="1000125"/>
          <p14:tracePt t="18209" x="2689225" y="1000125"/>
          <p14:tracePt t="18213" x="2689225" y="1006475"/>
          <p14:tracePt t="18217" x="2689225" y="1012825"/>
          <p14:tracePt t="18220" x="2682875" y="1012825"/>
          <p14:tracePt t="18223" x="2682875" y="1019175"/>
          <p14:tracePt t="18227" x="2682875" y="1025525"/>
          <p14:tracePt t="18234" x="2682875" y="1031875"/>
          <p14:tracePt t="18237" x="2682875" y="1038225"/>
          <p14:tracePt t="18239" x="2676525" y="1038225"/>
          <p14:tracePt t="18242" x="2676525" y="1044575"/>
          <p14:tracePt t="18247" x="2676525" y="1050925"/>
          <p14:tracePt t="18251" x="2676525" y="1057275"/>
          <p14:tracePt t="18253" x="2670175" y="1057275"/>
          <p14:tracePt t="18255" x="2670175" y="1063625"/>
          <p14:tracePt t="18261" x="2670175" y="1069975"/>
          <p14:tracePt t="18267" x="2663825" y="1077913"/>
          <p14:tracePt t="18271" x="2663825" y="1084263"/>
          <p14:tracePt t="18278" x="2657475" y="1084263"/>
          <p14:tracePt t="18279" x="2657475" y="1090613"/>
          <p14:tracePt t="18286" x="2657475" y="1096963"/>
          <p14:tracePt t="18294" x="2657475" y="1103313"/>
          <p14:tracePt t="18298" x="2651125" y="1103313"/>
          <p14:tracePt t="18305" x="2651125" y="1109663"/>
          <p14:tracePt t="18315" x="2651125" y="1116013"/>
          <p14:tracePt t="18321" x="2651125" y="1122363"/>
          <p14:tracePt t="18327" x="2644775" y="1122363"/>
          <p14:tracePt t="18334" x="2644775" y="1128713"/>
          <p14:tracePt t="18340" x="2644775" y="1135063"/>
          <p14:tracePt t="18343" x="2638425" y="1135063"/>
          <p14:tracePt t="18348" x="2638425" y="1141413"/>
          <p14:tracePt t="18358" x="2638425" y="1147763"/>
          <p14:tracePt t="18428" x="2638425" y="1154113"/>
          <p14:tracePt t="21328" x="2632075" y="1154113"/>
          <p14:tracePt t="21333" x="2625725" y="1154113"/>
          <p14:tracePt t="21336" x="2619375" y="1154113"/>
          <p14:tracePt t="21339" x="2613025" y="1154113"/>
          <p14:tracePt t="21342" x="2606675" y="1154113"/>
          <p14:tracePt t="21345" x="2600325" y="1154113"/>
          <p14:tracePt t="21346" x="2593975" y="1154113"/>
          <p14:tracePt t="21349" x="2587625" y="1154113"/>
          <p14:tracePt t="21351" x="2581275" y="1154113"/>
          <p14:tracePt t="21352" x="2574925" y="1154113"/>
          <p14:tracePt t="21354" x="2568575" y="1154113"/>
          <p14:tracePt t="21356" x="2562225" y="1154113"/>
          <p14:tracePt t="21357" x="2555875" y="1154113"/>
          <p14:tracePt t="21359" x="2549525" y="1154113"/>
          <p14:tracePt t="21362" x="2543175" y="1154113"/>
          <p14:tracePt t="21362" x="2536825" y="1154113"/>
          <p14:tracePt t="21363" x="2530475" y="1154113"/>
          <p14:tracePt t="21364" x="2524125" y="1154113"/>
          <p14:tracePt t="21366" x="2517775" y="1154113"/>
          <p14:tracePt t="21368" x="2509838" y="1154113"/>
          <p14:tracePt t="21370" x="2497138" y="1154113"/>
          <p14:tracePt t="21371" x="2490788" y="1154113"/>
          <p14:tracePt t="21373" x="2484438" y="1154113"/>
          <p14:tracePt t="21374" x="2478088" y="1154113"/>
          <p14:tracePt t="21376" x="2471738" y="1154113"/>
          <p14:tracePt t="21378" x="2459038" y="1154113"/>
          <p14:tracePt t="21380" x="2452688" y="1154113"/>
          <p14:tracePt t="21382" x="2446338" y="1154113"/>
          <p14:tracePt t="21383" x="2439988" y="1154113"/>
          <p14:tracePt t="21385" x="2433638" y="1154113"/>
          <p14:tracePt t="21387" x="2427288" y="1154113"/>
          <p14:tracePt t="21389" x="2420938" y="1154113"/>
          <p14:tracePt t="21391" x="2414588" y="1154113"/>
          <p14:tracePt t="21393" x="2408238" y="1154113"/>
          <p14:tracePt t="21396" x="2401888" y="1154113"/>
          <p14:tracePt t="21397" x="2395538" y="1154113"/>
          <p14:tracePt t="21399" x="2389188" y="1154113"/>
          <p14:tracePt t="21403" x="2382838" y="1154113"/>
          <p14:tracePt t="21406" x="2376488" y="1154113"/>
          <p14:tracePt t="21410" x="2370138" y="1154113"/>
          <p14:tracePt t="21415" x="2363788" y="1154113"/>
          <p14:tracePt t="21420" x="2357438" y="1154113"/>
          <p14:tracePt t="21422" x="2351088" y="1154113"/>
          <p14:tracePt t="21426" x="2344738" y="1154113"/>
          <p14:tracePt t="21428" x="2338388" y="1154113"/>
          <p14:tracePt t="21431" x="2332038" y="1154113"/>
          <p14:tracePt t="21434" x="2325688" y="1154113"/>
          <p14:tracePt t="21436" x="2319338" y="1160463"/>
          <p14:tracePt t="21438" x="2312988" y="1160463"/>
          <p14:tracePt t="21441" x="2306638" y="1160463"/>
          <p14:tracePt t="21445" x="2293938" y="1160463"/>
          <p14:tracePt t="21448" x="2287588" y="1160463"/>
          <p14:tracePt t="21449" x="2281238" y="1166813"/>
          <p14:tracePt t="21450" x="2274888" y="1166813"/>
          <p14:tracePt t="21452" x="2268538" y="1166813"/>
          <p14:tracePt t="21454" x="2262188" y="1166813"/>
          <p14:tracePt t="21455" x="2255838" y="1173163"/>
          <p14:tracePt t="21457" x="2249488" y="1173163"/>
          <p14:tracePt t="21458" x="2243138" y="1173163"/>
          <p14:tracePt t="21460" x="2236788" y="1173163"/>
          <p14:tracePt t="21462" x="2230438" y="1179513"/>
          <p14:tracePt t="21463" x="2224088" y="1179513"/>
          <p14:tracePt t="21464" x="2217738" y="1179513"/>
          <p14:tracePt t="21465" x="2211388" y="1179513"/>
          <p14:tracePt t="21468" x="2205038" y="1179513"/>
          <p14:tracePt t="21470" x="2198688" y="1179513"/>
          <p14:tracePt t="21470" x="2198688" y="1185863"/>
          <p14:tracePt t="21471" x="2192338" y="1185863"/>
          <p14:tracePt t="21472" x="2185988" y="1185863"/>
          <p14:tracePt t="21475" x="2179638" y="1185863"/>
          <p14:tracePt t="21478" x="2173288" y="1185863"/>
          <p14:tracePt t="21479" x="2166938" y="1185863"/>
          <p14:tracePt t="21482" x="2160588" y="1185863"/>
          <p14:tracePt t="21485" x="2154238" y="1185863"/>
          <p14:tracePt t="22852" x="2160588" y="1185863"/>
          <p14:tracePt t="22859" x="2166938" y="1185863"/>
          <p14:tracePt t="22862" x="2173288" y="1185863"/>
          <p14:tracePt t="22865" x="2179638" y="1185863"/>
          <p14:tracePt t="22870" x="2185988" y="1185863"/>
          <p14:tracePt t="22873" x="2192338" y="1185863"/>
          <p14:tracePt t="22876" x="2198688" y="1185863"/>
          <p14:tracePt t="22879" x="2205038" y="1185863"/>
          <p14:tracePt t="22881" x="2211388" y="1185863"/>
          <p14:tracePt t="22884" x="2217738" y="1185863"/>
          <p14:tracePt t="22890" x="2224088" y="1185863"/>
          <p14:tracePt t="22893" x="2230438" y="1185863"/>
          <p14:tracePt t="22896" x="2236788" y="1185863"/>
          <p14:tracePt t="22902" x="2243138" y="1185863"/>
          <p14:tracePt t="22969" x="2249488" y="1185863"/>
          <p14:tracePt t="22981" x="2255838" y="1185863"/>
          <p14:tracePt t="22992" x="2262188" y="1185863"/>
          <p14:tracePt t="22998" x="2268538" y="1185863"/>
          <p14:tracePt t="23006" x="2274888" y="1185863"/>
          <p14:tracePt t="23012" x="2281238" y="1185863"/>
          <p14:tracePt t="23019" x="2287588" y="1185863"/>
          <p14:tracePt t="23022" x="2293938" y="1185863"/>
          <p14:tracePt t="23028" x="2300288" y="1185863"/>
          <p14:tracePt t="23031" x="2306638" y="1185863"/>
          <p14:tracePt t="23034" x="2312988" y="1185863"/>
          <p14:tracePt t="23038" x="2319338" y="1185863"/>
          <p14:tracePt t="23040" x="2325688" y="1185863"/>
          <p14:tracePt t="23043" x="2332038" y="1185863"/>
          <p14:tracePt t="23046" x="2338388" y="1185863"/>
          <p14:tracePt t="23048" x="2344738" y="1185863"/>
          <p14:tracePt t="23050" x="2351088" y="1185863"/>
          <p14:tracePt t="23053" x="2357438" y="1185863"/>
          <p14:tracePt t="23055" x="2363788" y="1185863"/>
          <p14:tracePt t="23059" x="2370138" y="1185863"/>
          <p14:tracePt t="23060" x="2376488" y="1185863"/>
          <p14:tracePt t="23061" x="2382838" y="1185863"/>
          <p14:tracePt t="23063" x="2389188" y="1185863"/>
          <p14:tracePt t="23065" x="2395538" y="1185863"/>
          <p14:tracePt t="23067" x="2401888" y="1185863"/>
          <p14:tracePt t="23076" x="2433638" y="1185863"/>
          <p14:tracePt t="23078" x="2439988" y="1185863"/>
          <p14:tracePt t="23080" x="2446338" y="1185863"/>
          <p14:tracePt t="23082" x="2452688" y="1185863"/>
          <p14:tracePt t="23087" x="2459038" y="1185863"/>
          <p14:tracePt t="23463" x="2465388" y="1185863"/>
          <p14:tracePt t="23470" x="2471738" y="1185863"/>
          <p14:tracePt t="23475" x="2478088" y="1185863"/>
          <p14:tracePt t="23478" x="2478088" y="1179513"/>
          <p14:tracePt t="23479" x="2484438" y="1179513"/>
          <p14:tracePt t="23483" x="2490788" y="1179513"/>
          <p14:tracePt t="23484" x="2490788" y="1173163"/>
          <p14:tracePt t="23488" x="2497138" y="1173163"/>
          <p14:tracePt t="23491" x="2503488" y="1173163"/>
          <p14:tracePt t="23492" x="2503488" y="1166813"/>
          <p14:tracePt t="23494" x="2509838" y="1166813"/>
          <p14:tracePt t="23498" x="2509838" y="1160463"/>
          <p14:tracePt t="23499" x="2517775" y="1160463"/>
          <p14:tracePt t="23502" x="2524125" y="1160463"/>
          <p14:tracePt t="23503" x="2524125" y="1154113"/>
          <p14:tracePt t="23504" x="2530475" y="1154113"/>
          <p14:tracePt t="23509" x="2536825" y="1154113"/>
          <p14:tracePt t="23510" x="2536825" y="1147763"/>
          <p14:tracePt t="23511" x="2543175" y="1147763"/>
          <p14:tracePt t="23513" x="2549525" y="1147763"/>
          <p14:tracePt t="23514" x="2549525" y="1141413"/>
          <p14:tracePt t="23516" x="2555875" y="1141413"/>
          <p14:tracePt t="23517" x="2555875" y="1135063"/>
          <p14:tracePt t="23518" x="2562225" y="1135063"/>
          <p14:tracePt t="23520" x="2568575" y="1135063"/>
          <p14:tracePt t="23522" x="2574925" y="1128713"/>
          <p14:tracePt t="23524" x="2581275" y="1128713"/>
          <p14:tracePt t="23525" x="2581275" y="1122363"/>
          <p14:tracePt t="23526" x="2587625" y="1122363"/>
          <p14:tracePt t="23527" x="2593975" y="1122363"/>
          <p14:tracePt t="23528" x="2593975" y="1116013"/>
          <p14:tracePt t="23529" x="2600325" y="1116013"/>
          <p14:tracePt t="23530" x="2606675" y="1116013"/>
          <p14:tracePt t="23533" x="2619375" y="1109663"/>
          <p14:tracePt t="23534" x="2625725" y="1109663"/>
          <p14:tracePt t="23536" x="2632075" y="1109663"/>
          <p14:tracePt t="23537" x="2632075" y="1103313"/>
          <p14:tracePt t="23538" x="2638425" y="1103313"/>
          <p14:tracePt t="23539" x="2644775" y="1096963"/>
          <p14:tracePt t="23540" x="2651125" y="1096963"/>
          <p14:tracePt t="23541" x="2663825" y="1096963"/>
          <p14:tracePt t="23542" x="2670175" y="1090613"/>
          <p14:tracePt t="23543" x="2676525" y="1090613"/>
          <p14:tracePt t="23545" x="2682875" y="1084263"/>
          <p14:tracePt t="23546" x="2689225" y="1084263"/>
          <p14:tracePt t="23547" x="2695575" y="1084263"/>
          <p14:tracePt t="23549" x="2701925" y="1077913"/>
          <p14:tracePt t="23550" x="2714625" y="1077913"/>
          <p14:tracePt t="23550" x="2720975" y="1077913"/>
          <p14:tracePt t="23551" x="2727325" y="1069975"/>
          <p14:tracePt t="23552" x="2733675" y="1069975"/>
          <p14:tracePt t="23553" x="2740025" y="1069975"/>
          <p14:tracePt t="23554" x="2752725" y="1063625"/>
          <p14:tracePt t="23555" x="2759075" y="1063625"/>
          <p14:tracePt t="23556" x="2765425" y="1057275"/>
          <p14:tracePt t="23558" x="2778125" y="1057275"/>
          <p14:tracePt t="23559" x="2784475" y="1057275"/>
          <p14:tracePt t="23560" x="2790825" y="1050925"/>
          <p14:tracePt t="23561" x="2803525" y="1050925"/>
          <p14:tracePt t="23562" x="2809875" y="1050925"/>
          <p14:tracePt t="23563" x="2816225" y="1044575"/>
          <p14:tracePt t="23564" x="2828925" y="1038225"/>
          <p14:tracePt t="23566" x="2841625" y="1038225"/>
          <p14:tracePt t="23567" x="2847975" y="1038225"/>
          <p14:tracePt t="23568" x="2860675" y="1031875"/>
          <p14:tracePt t="23569" x="2867025" y="1031875"/>
          <p14:tracePt t="23570" x="2873375" y="1031875"/>
          <p14:tracePt t="23571" x="2879725" y="1031875"/>
          <p14:tracePt t="23572" x="2886075" y="1025525"/>
          <p14:tracePt t="23573" x="2892425" y="1025525"/>
          <p14:tracePt t="23574" x="2905125" y="1025525"/>
          <p14:tracePt t="23575" x="2911475" y="1025525"/>
          <p14:tracePt t="23576" x="2917825" y="1019175"/>
          <p14:tracePt t="23577" x="2924175" y="1019175"/>
          <p14:tracePt t="23578" x="2930525" y="1019175"/>
          <p14:tracePt t="23579" x="2936875" y="1019175"/>
          <p14:tracePt t="23580" x="2943225" y="1019175"/>
          <p14:tracePt t="23581" x="2949575" y="1012825"/>
          <p14:tracePt t="23582" x="2955925" y="1012825"/>
          <p14:tracePt t="23583" x="2962275" y="1012825"/>
          <p14:tracePt t="23584" x="2968625" y="1006475"/>
          <p14:tracePt t="23585" x="2976563" y="1006475"/>
          <p14:tracePt t="23586" x="2982913" y="1006475"/>
          <p14:tracePt t="23587" x="2989263" y="1006475"/>
          <p14:tracePt t="23588" x="2995613" y="1006475"/>
          <p14:tracePt t="23589" x="3001963" y="1006475"/>
          <p14:tracePt t="23591" x="3014663" y="1000125"/>
          <p14:tracePt t="23592" x="3021013" y="1000125"/>
          <p14:tracePt t="23594" x="3027363" y="1000125"/>
          <p14:tracePt t="23596" x="3033713" y="1000125"/>
          <p14:tracePt t="23597" x="3040063" y="1000125"/>
          <p14:tracePt t="23599" x="3040063" y="993775"/>
          <p14:tracePt t="23600" x="3046413" y="993775"/>
          <p14:tracePt t="23601" x="3052763" y="993775"/>
          <p14:tracePt t="23603" x="3059113" y="993775"/>
          <p14:tracePt t="23605" x="3065463" y="993775"/>
          <p14:tracePt t="23608" x="3071813" y="993775"/>
          <p14:tracePt t="23612" x="3078163" y="993775"/>
          <p14:tracePt t="23616" x="3084513" y="993775"/>
          <p14:tracePt t="24192" x="3078163" y="1000125"/>
          <p14:tracePt t="24196" x="3071813" y="1000125"/>
          <p14:tracePt t="24200" x="3071813" y="1006475"/>
          <p14:tracePt t="24202" x="3065463" y="1006475"/>
          <p14:tracePt t="24205" x="3065463" y="1012825"/>
          <p14:tracePt t="24207" x="3059113" y="1012825"/>
          <p14:tracePt t="24210" x="3059113" y="1019175"/>
          <p14:tracePt t="24211" x="3052763" y="1019175"/>
          <p14:tracePt t="24217" x="3046413" y="1019175"/>
          <p14:tracePt t="24218" x="3046413" y="1025525"/>
          <p14:tracePt t="24221" x="3040063" y="1025525"/>
          <p14:tracePt t="24225" x="3033713" y="1025525"/>
          <p14:tracePt t="24227" x="3033713" y="1031875"/>
          <p14:tracePt t="24232" x="3027363" y="1031875"/>
          <p14:tracePt t="24234" x="3027363" y="1038225"/>
          <p14:tracePt t="24237" x="3021013" y="1038225"/>
          <p14:tracePt t="24243" x="3014663" y="1038225"/>
          <p14:tracePt t="24251" x="3014663" y="1044575"/>
          <p14:tracePt t="24253" x="3008313" y="1044575"/>
          <p14:tracePt t="24428" x="3008313" y="1038225"/>
          <p14:tracePt t="24436" x="3008313" y="1031875"/>
          <p14:tracePt t="24444" x="3014663" y="1031875"/>
          <p14:tracePt t="24449" x="3014663" y="1025525"/>
          <p14:tracePt t="24554" x="3008313" y="1025525"/>
          <p14:tracePt t="24557" x="3001963" y="1025525"/>
          <p14:tracePt t="24560" x="2995613" y="1025525"/>
          <p14:tracePt t="24564" x="2989263" y="1025525"/>
          <p14:tracePt t="24567" x="2982913" y="1025525"/>
          <p14:tracePt t="24569" x="2976563" y="1025525"/>
          <p14:tracePt t="24574" x="2968625" y="1025525"/>
          <p14:tracePt t="24575" x="2968625" y="1031875"/>
          <p14:tracePt t="24576" x="2962275" y="1031875"/>
          <p14:tracePt t="24578" x="2955925" y="1031875"/>
          <p14:tracePt t="24582" x="2949575" y="1031875"/>
          <p14:tracePt t="24584" x="2943225" y="1031875"/>
          <p14:tracePt t="24586" x="2936875" y="1038225"/>
          <p14:tracePt t="24590" x="2930525" y="1038225"/>
          <p14:tracePt t="24591" x="2924175" y="1038225"/>
          <p14:tracePt t="24594" x="2917825" y="1038225"/>
          <p14:tracePt t="24598" x="2911475" y="1038225"/>
          <p14:tracePt t="24599" x="2905125" y="1038225"/>
          <p14:tracePt t="24602" x="2898775" y="1038225"/>
          <p14:tracePt t="24606" x="2892425" y="1038225"/>
          <p14:tracePt t="24607" x="2892425" y="1044575"/>
          <p14:tracePt t="24608" x="2886075" y="1044575"/>
          <p14:tracePt t="24611" x="2879725" y="1044575"/>
          <p14:tracePt t="24614" x="2873375" y="1044575"/>
          <p14:tracePt t="24616" x="2867025" y="1044575"/>
          <p14:tracePt t="24621" x="2860675" y="1044575"/>
          <p14:tracePt t="24623" x="2854325" y="1044575"/>
          <p14:tracePt t="24624" x="2854325" y="1050925"/>
          <p14:tracePt t="24625" x="2847975" y="1050925"/>
          <p14:tracePt t="24631" x="2841625" y="1050925"/>
          <p14:tracePt t="24633" x="2835275" y="1050925"/>
          <p14:tracePt t="24636" x="2828925" y="1050925"/>
          <p14:tracePt t="24641" x="2828925" y="1057275"/>
          <p14:tracePt t="24642" x="2822575" y="1057275"/>
          <p14:tracePt t="24646" x="2816225" y="1057275"/>
          <p14:tracePt t="24653" x="2809875" y="1057275"/>
          <p14:tracePt t="25912" x="2816225" y="1057275"/>
          <p14:tracePt t="25914" x="2816225" y="1050925"/>
          <p14:tracePt t="25920" x="2822575" y="1050925"/>
          <p14:tracePt t="25924" x="2822575" y="1044575"/>
          <p14:tracePt t="25931" x="2828925" y="1044575"/>
          <p14:tracePt t="25972" x="2835275" y="1044575"/>
          <p14:tracePt t="25991" x="2841625" y="1044575"/>
          <p14:tracePt t="26007" x="2847975" y="1044575"/>
          <p14:tracePt t="26014" x="2854325" y="1044575"/>
          <p14:tracePt t="26020" x="2860675" y="1044575"/>
          <p14:tracePt t="26031" x="2867025" y="1044575"/>
          <p14:tracePt t="26048" x="2873375" y="1044575"/>
          <p14:tracePt t="29245" x="2873375" y="1038225"/>
          <p14:tracePt t="29250" x="2867025" y="1038225"/>
          <p14:tracePt t="29257" x="2860675" y="1038225"/>
          <p14:tracePt t="29258" x="2854325" y="1038225"/>
          <p14:tracePt t="29266" x="2847975" y="1031875"/>
          <p14:tracePt t="29267" x="2841625" y="1031875"/>
          <p14:tracePt t="29271" x="2835275" y="1031875"/>
          <p14:tracePt t="29273" x="2835275" y="1025525"/>
          <p14:tracePt t="29275" x="2828925" y="1025525"/>
          <p14:tracePt t="29283" x="2822575" y="1025525"/>
          <p14:tracePt t="29290" x="2816225" y="1025525"/>
          <p14:tracePt t="29295" x="2809875" y="1025525"/>
          <p14:tracePt t="29303" x="2803525" y="1025525"/>
          <p14:tracePt t="29312" x="2797175" y="1025525"/>
          <p14:tracePt t="29316" x="2797175" y="1019175"/>
          <p14:tracePt t="29323" x="2790825" y="1019175"/>
          <p14:tracePt t="29332" x="2790825" y="1012825"/>
          <p14:tracePt t="29333" x="2784475" y="1012825"/>
          <p14:tracePt t="29341" x="2778125" y="1012825"/>
          <p14:tracePt t="29352" x="2771775" y="1012825"/>
          <p14:tracePt t="29362" x="2765425" y="1012825"/>
          <p14:tracePt t="29373" x="2759075" y="1012825"/>
          <p14:tracePt t="29382" x="2752725" y="1012825"/>
          <p14:tracePt t="29385" x="2752725" y="1006475"/>
          <p14:tracePt t="29398" x="2746375" y="1006475"/>
          <p14:tracePt t="29411" x="2740025" y="1006475"/>
          <p14:tracePt t="29419" x="2733675" y="1006475"/>
          <p14:tracePt t="29434" x="2727325" y="1006475"/>
          <p14:tracePt t="29437" x="2727325" y="1000125"/>
          <p14:tracePt t="29442" x="2720975" y="1000125"/>
          <p14:tracePt t="29450" x="2714625" y="1000125"/>
          <p14:tracePt t="29465" x="2708275" y="1000125"/>
          <p14:tracePt t="29474" x="2708275" y="993775"/>
          <p14:tracePt t="29476" x="2701925" y="993775"/>
          <p14:tracePt t="29489" x="2695575" y="993775"/>
          <p14:tracePt t="29780" x="2689225" y="993775"/>
          <p14:tracePt t="29786" x="2682875" y="993775"/>
          <p14:tracePt t="29789" x="2682875" y="987425"/>
          <p14:tracePt t="29790" x="2676525" y="987425"/>
          <p14:tracePt t="29793" x="2670175" y="987425"/>
          <p14:tracePt t="29795" x="2663825" y="987425"/>
          <p14:tracePt t="29798" x="2663825" y="981075"/>
          <p14:tracePt t="29799" x="2657475" y="981075"/>
          <p14:tracePt t="29801" x="2651125" y="981075"/>
          <p14:tracePt t="29803" x="2644775" y="981075"/>
          <p14:tracePt t="29805" x="2638425" y="981075"/>
          <p14:tracePt t="29806" x="2632075" y="981075"/>
          <p14:tracePt t="29807" x="2632075" y="974725"/>
          <p14:tracePt t="29808" x="2625725" y="974725"/>
          <p14:tracePt t="29810" x="2619375" y="974725"/>
          <p14:tracePt t="29811" x="2613025" y="974725"/>
          <p14:tracePt t="29812" x="2606675" y="974725"/>
          <p14:tracePt t="29814" x="2600325" y="974725"/>
          <p14:tracePt t="29815" x="2593975" y="974725"/>
          <p14:tracePt t="29816" x="2587625" y="968375"/>
          <p14:tracePt t="29817" x="2581275" y="968375"/>
          <p14:tracePt t="29819" x="2574925" y="968375"/>
          <p14:tracePt t="29820" x="2568575" y="968375"/>
          <p14:tracePt t="29822" x="2562225" y="968375"/>
          <p14:tracePt t="29822" x="2555875" y="968375"/>
          <p14:tracePt t="29823" x="2549525" y="968375"/>
          <p14:tracePt t="29824" x="2543175" y="968375"/>
          <p14:tracePt t="29825" x="2536825" y="968375"/>
          <p14:tracePt t="29826" x="2530475" y="962025"/>
          <p14:tracePt t="29827" x="2524125" y="962025"/>
          <p14:tracePt t="29828" x="2517775" y="962025"/>
          <p14:tracePt t="29830" x="2503488" y="962025"/>
          <p14:tracePt t="29831" x="2497138" y="962025"/>
          <p14:tracePt t="29832" x="2490788" y="962025"/>
          <p14:tracePt t="29833" x="2484438" y="962025"/>
          <p14:tracePt t="29834" x="2478088" y="962025"/>
          <p14:tracePt t="29835" x="2471738" y="962025"/>
          <p14:tracePt t="29836" x="2465388" y="962025"/>
          <p14:tracePt t="29837" x="2452688" y="962025"/>
          <p14:tracePt t="29838" x="2446338" y="962025"/>
          <p14:tracePt t="29839" x="2439988" y="962025"/>
          <p14:tracePt t="29840" x="2427288" y="962025"/>
          <p14:tracePt t="29841" x="2420938" y="955675"/>
          <p14:tracePt t="29842" x="2414588" y="955675"/>
          <p14:tracePt t="29843" x="2401888" y="955675"/>
          <p14:tracePt t="29844" x="2395538" y="955675"/>
          <p14:tracePt t="29845" x="2382838" y="955675"/>
          <p14:tracePt t="29847" x="2376488" y="955675"/>
          <p14:tracePt t="29847" x="2370138" y="955675"/>
          <p14:tracePt t="29848" x="2357438" y="955675"/>
          <p14:tracePt t="29849" x="2351088" y="955675"/>
          <p14:tracePt t="29850" x="2338388" y="955675"/>
          <p14:tracePt t="29851" x="2332038" y="955675"/>
          <p14:tracePt t="29852" x="2319338" y="955675"/>
          <p14:tracePt t="29853" x="2312988" y="949325"/>
          <p14:tracePt t="29855" x="2300288" y="949325"/>
          <p14:tracePt t="29856" x="2287588" y="949325"/>
          <p14:tracePt t="29857" x="2274888" y="949325"/>
          <p14:tracePt t="29858" x="2268538" y="949325"/>
          <p14:tracePt t="29859" x="2255838" y="949325"/>
          <p14:tracePt t="29860" x="2249488" y="949325"/>
          <p14:tracePt t="29861" x="2236788" y="949325"/>
          <p14:tracePt t="29862" x="2230438" y="949325"/>
          <p14:tracePt t="29863" x="2217738" y="949325"/>
          <p14:tracePt t="29864" x="2211388" y="949325"/>
          <p14:tracePt t="29865" x="2198688" y="949325"/>
          <p14:tracePt t="29866" x="2192338" y="942975"/>
          <p14:tracePt t="29867" x="2185988" y="942975"/>
          <p14:tracePt t="29868" x="2173288" y="942975"/>
          <p14:tracePt t="29869" x="2166938" y="942975"/>
          <p14:tracePt t="29870" x="2160588" y="942975"/>
          <p14:tracePt t="29872" x="2147888" y="942975"/>
          <p14:tracePt t="29872" x="2141538" y="942975"/>
          <p14:tracePt t="29873" x="2128838" y="942975"/>
          <p14:tracePt t="29874" x="2122488" y="942975"/>
          <p14:tracePt t="29875" x="2116138" y="942975"/>
          <p14:tracePt t="29876" x="2109788" y="936625"/>
          <p14:tracePt t="29877" x="2103438" y="936625"/>
          <p14:tracePt t="29878" x="2090738" y="936625"/>
          <p14:tracePt t="29880" x="2078038" y="936625"/>
          <p14:tracePt t="29881" x="2071688" y="936625"/>
          <p14:tracePt t="29882" x="2058988" y="936625"/>
          <p14:tracePt t="29884" x="2044700" y="936625"/>
          <p14:tracePt t="29885" x="2038350" y="936625"/>
          <p14:tracePt t="29886" x="2032000" y="936625"/>
          <p14:tracePt t="29887" x="2025650" y="936625"/>
          <p14:tracePt t="29888" x="2019300" y="936625"/>
          <p14:tracePt t="29889" x="2012950" y="936625"/>
          <p14:tracePt t="29890" x="2006600" y="936625"/>
          <p14:tracePt t="29891" x="2000250" y="936625"/>
          <p14:tracePt t="29892" x="1987550" y="936625"/>
          <p14:tracePt t="29893" x="1981200" y="936625"/>
          <p14:tracePt t="29894" x="1974850" y="936625"/>
          <p14:tracePt t="29895" x="1968500" y="936625"/>
          <p14:tracePt t="29897" x="1955800" y="936625"/>
          <p14:tracePt t="29898" x="1949450" y="936625"/>
          <p14:tracePt t="29899" x="1943100" y="936625"/>
          <p14:tracePt t="29901" x="1936750" y="936625"/>
          <p14:tracePt t="29902" x="1930400" y="936625"/>
          <p14:tracePt t="29903" x="1924050" y="936625"/>
          <p14:tracePt t="29905" x="1917700" y="936625"/>
          <p14:tracePt t="29905" x="1911350" y="936625"/>
          <p14:tracePt t="29906" x="1905000" y="930275"/>
          <p14:tracePt t="29907" x="1898650" y="930275"/>
          <p14:tracePt t="29908" x="1892300" y="930275"/>
          <p14:tracePt t="29909" x="1885950" y="930275"/>
          <p14:tracePt t="29910" x="1879600" y="930275"/>
          <p14:tracePt t="29911" x="1873250" y="930275"/>
          <p14:tracePt t="29913" x="1866900" y="930275"/>
          <p14:tracePt t="29914" x="1860550" y="930275"/>
          <p14:tracePt t="29915" x="1854200" y="930275"/>
          <p14:tracePt t="29916" x="1847850" y="930275"/>
          <p14:tracePt t="29917" x="1841500" y="930275"/>
          <p14:tracePt t="29918" x="1835150" y="930275"/>
          <p14:tracePt t="29919" x="1828800" y="930275"/>
          <p14:tracePt t="29920" x="1822450" y="930275"/>
          <p14:tracePt t="29921" x="1816100" y="930275"/>
          <p14:tracePt t="29922" x="1809750" y="930275"/>
          <p14:tracePt t="29923" x="1803400" y="930275"/>
          <p14:tracePt t="29925" x="1797050" y="930275"/>
          <p14:tracePt t="29926" x="1790700" y="923925"/>
          <p14:tracePt t="29927" x="1784350" y="923925"/>
          <p14:tracePt t="29930" x="1778000" y="923925"/>
          <p14:tracePt t="29930" x="1771650" y="923925"/>
          <p14:tracePt t="29931" x="1765300" y="923925"/>
          <p14:tracePt t="29934" x="1758950" y="923925"/>
          <p14:tracePt t="29934" x="1752600" y="923925"/>
          <p14:tracePt t="29935" x="1746250" y="923925"/>
          <p14:tracePt t="29936" x="1739900" y="917575"/>
          <p14:tracePt t="29937" x="1733550" y="917575"/>
          <p14:tracePt t="29938" x="1727200" y="917575"/>
          <p14:tracePt t="29939" x="1720850" y="917575"/>
          <p14:tracePt t="29941" x="1714500" y="917575"/>
          <p14:tracePt t="29942" x="1708150" y="917575"/>
          <p14:tracePt t="29943" x="1701800" y="917575"/>
          <p14:tracePt t="29945" x="1695450" y="917575"/>
          <p14:tracePt t="29946" x="1689100" y="917575"/>
          <p14:tracePt t="29947" x="1682750" y="917575"/>
          <p14:tracePt t="29948" x="1676400" y="911225"/>
          <p14:tracePt t="29949" x="1670050" y="911225"/>
          <p14:tracePt t="29950" x="1663700" y="911225"/>
          <p14:tracePt t="29952" x="1657350" y="911225"/>
          <p14:tracePt t="29955" x="1651000" y="911225"/>
          <p14:tracePt t="29955" x="1644650" y="911225"/>
          <p14:tracePt t="29956" x="1638300" y="911225"/>
          <p14:tracePt t="29957" x="1631950" y="911225"/>
          <p14:tracePt t="29960" x="1625600" y="911225"/>
          <p14:tracePt t="29961" x="1619250" y="904875"/>
          <p14:tracePt t="29963" x="1612900" y="904875"/>
          <p14:tracePt t="29964" x="1606550" y="904875"/>
          <p14:tracePt t="29966" x="1598613" y="904875"/>
          <p14:tracePt t="29967" x="1592263" y="904875"/>
          <p14:tracePt t="29969" x="1585913" y="904875"/>
          <p14:tracePt t="29970" x="1579563" y="898525"/>
          <p14:tracePt t="29973" x="1573213" y="898525"/>
          <p14:tracePt t="29974" x="1566863" y="898525"/>
          <p14:tracePt t="29976" x="1560513" y="898525"/>
          <p14:tracePt t="29978" x="1554163" y="892175"/>
          <p14:tracePt t="29980" x="1547813" y="892175"/>
          <p14:tracePt t="29981" x="1541463" y="892175"/>
          <p14:tracePt t="29983" x="1535113" y="892175"/>
          <p14:tracePt t="29985" x="1528763" y="892175"/>
          <p14:tracePt t="29986" x="1522413" y="892175"/>
          <p14:tracePt t="29988" x="1516063" y="892175"/>
          <p14:tracePt t="29989" x="1509713" y="892175"/>
          <p14:tracePt t="29990" x="1509713" y="885825"/>
          <p14:tracePt t="29992" x="1503363" y="885825"/>
          <p14:tracePt t="29993" x="1497013" y="885825"/>
          <p14:tracePt t="29997" x="1490663" y="885825"/>
          <p14:tracePt t="29997" x="1484313" y="885825"/>
          <p14:tracePt t="29998" x="1477963" y="879475"/>
          <p14:tracePt t="30000" x="1471613" y="879475"/>
          <p14:tracePt t="30002" x="1465263" y="879475"/>
          <p14:tracePt t="30004" x="1458913" y="879475"/>
          <p14:tracePt t="30006" x="1452563" y="873125"/>
          <p14:tracePt t="30008" x="1446213" y="873125"/>
          <p14:tracePt t="30010" x="1439863" y="873125"/>
          <p14:tracePt t="30013" x="1433513" y="873125"/>
          <p14:tracePt t="30014" x="1427163" y="873125"/>
          <p14:tracePt t="30016" x="1420813" y="873125"/>
          <p14:tracePt t="30019" x="1414463" y="873125"/>
          <p14:tracePt t="30020" x="1414463" y="866775"/>
          <p14:tracePt t="30022" x="1408113" y="866775"/>
          <p14:tracePt t="30027" x="1401763" y="866775"/>
          <p14:tracePt t="30034" x="1395413" y="866775"/>
          <p14:tracePt t="30104" x="1395413" y="860425"/>
          <p14:tracePt t="30114" x="1395413" y="854075"/>
          <p14:tracePt t="30119" x="1401763" y="854075"/>
          <p14:tracePt t="30123" x="1401763" y="847725"/>
          <p14:tracePt t="30126" x="1401763" y="841375"/>
          <p14:tracePt t="30128" x="1408113" y="841375"/>
          <p14:tracePt t="30130" x="1408113" y="835025"/>
          <p14:tracePt t="30132" x="1414463" y="835025"/>
          <p14:tracePt t="30139" x="1414463" y="828675"/>
          <p14:tracePt t="30140" x="1420813" y="828675"/>
          <p14:tracePt t="30143" x="1420813" y="822325"/>
          <p14:tracePt t="30144" x="1427163" y="822325"/>
          <p14:tracePt t="30147" x="1433513" y="822325"/>
          <p14:tracePt t="30149" x="1433513" y="815975"/>
          <p14:tracePt t="30155" x="1439863" y="815975"/>
          <p14:tracePt t="30156" x="1446213" y="815975"/>
          <p14:tracePt t="30157" x="1446213" y="809625"/>
          <p14:tracePt t="30159" x="1452563" y="809625"/>
          <p14:tracePt t="30164" x="1452563" y="803275"/>
          <p14:tracePt t="30165" x="1458913" y="803275"/>
          <p14:tracePt t="30168" x="1465263" y="796925"/>
          <p14:tracePt t="30171" x="1471613" y="796925"/>
          <p14:tracePt t="30174" x="1477963" y="796925"/>
          <p14:tracePt t="30177" x="1484313" y="796925"/>
          <p14:tracePt t="30178" x="1484313" y="790575"/>
          <p14:tracePt t="30179" x="1490663" y="790575"/>
          <p14:tracePt t="30181" x="1490663" y="784225"/>
          <p14:tracePt t="30183" x="1497013" y="784225"/>
          <p14:tracePt t="30185" x="1503363" y="784225"/>
          <p14:tracePt t="30188" x="1509713" y="784225"/>
          <p14:tracePt t="30188" x="1509713" y="777875"/>
          <p14:tracePt t="30190" x="1516063" y="777875"/>
          <p14:tracePt t="30192" x="1522413" y="777875"/>
          <p14:tracePt t="30194" x="1528763" y="777875"/>
          <p14:tracePt t="30196" x="1528763" y="771525"/>
          <p14:tracePt t="30198" x="1535113" y="771525"/>
          <p14:tracePt t="30201" x="1541463" y="771525"/>
          <p14:tracePt t="30204" x="1547813" y="771525"/>
          <p14:tracePt t="30208" x="1547813" y="765175"/>
          <p14:tracePt t="30209" x="1554163" y="765175"/>
          <p14:tracePt t="30213" x="1560513" y="765175"/>
          <p14:tracePt t="30214" x="1560513" y="758825"/>
          <p14:tracePt t="30218" x="1566863" y="758825"/>
          <p14:tracePt t="30228" x="1573213" y="758825"/>
          <p14:tracePt t="30233" x="1579563" y="758825"/>
          <p14:tracePt t="30234" x="1579563" y="752475"/>
          <p14:tracePt t="30239" x="1585913" y="752475"/>
          <p14:tracePt t="30249" x="1592263" y="752475"/>
          <p14:tracePt t="30253" x="1592263" y="746125"/>
          <p14:tracePt t="30254" x="1598613" y="746125"/>
          <p14:tracePt t="30259" x="1606550" y="746125"/>
          <p14:tracePt t="30266" x="1612900" y="746125"/>
          <p14:tracePt t="30271" x="1619250" y="746125"/>
          <p14:tracePt t="30274" x="1619250" y="739775"/>
          <p14:tracePt t="30277" x="1625600" y="739775"/>
          <p14:tracePt t="30282" x="1631950" y="739775"/>
          <p14:tracePt t="30286" x="1638300" y="739775"/>
          <p14:tracePt t="30292" x="1644650" y="739775"/>
          <p14:tracePt t="30296" x="1651000" y="739775"/>
          <p14:tracePt t="30299" x="1657350" y="739775"/>
          <p14:tracePt t="30302" x="1657350" y="733425"/>
          <p14:tracePt t="30303" x="1663700" y="733425"/>
          <p14:tracePt t="30307" x="1670050" y="733425"/>
          <p14:tracePt t="30309" x="1676400" y="733425"/>
          <p14:tracePt t="30315" x="1682750" y="733425"/>
          <p14:tracePt t="30317" x="1689100" y="733425"/>
          <p14:tracePt t="30321" x="1695450" y="733425"/>
          <p14:tracePt t="30324" x="1701800" y="733425"/>
          <p14:tracePt t="30327" x="1708150" y="733425"/>
          <p14:tracePt t="30329" x="1714500" y="733425"/>
          <p14:tracePt t="30333" x="1720850" y="733425"/>
          <p14:tracePt t="30335" x="1727200" y="733425"/>
          <p14:tracePt t="30338" x="1733550" y="733425"/>
          <p14:tracePt t="30342" x="1739900" y="733425"/>
          <p14:tracePt t="30346" x="1746250" y="733425"/>
          <p14:tracePt t="30348" x="1752600" y="733425"/>
          <p14:tracePt t="30352" x="1758950" y="733425"/>
          <p14:tracePt t="30355" x="1765300" y="733425"/>
          <p14:tracePt t="30357" x="1771650" y="733425"/>
          <p14:tracePt t="30362" x="1778000" y="733425"/>
          <p14:tracePt t="30364" x="1784350" y="733425"/>
          <p14:tracePt t="30368" x="1790700" y="733425"/>
          <p14:tracePt t="30372" x="1797050" y="733425"/>
          <p14:tracePt t="30375" x="1803400" y="733425"/>
          <p14:tracePt t="30379" x="1809750" y="733425"/>
          <p14:tracePt t="30382" x="1809750" y="739775"/>
          <p14:tracePt t="30383" x="1816100" y="739775"/>
          <p14:tracePt t="30385" x="1822450" y="739775"/>
          <p14:tracePt t="30390" x="1822450" y="746125"/>
          <p14:tracePt t="30391" x="1828800" y="746125"/>
          <p14:tracePt t="30394" x="1835150" y="746125"/>
          <p14:tracePt t="30397" x="1841500" y="746125"/>
          <p14:tracePt t="30399" x="1841500" y="752475"/>
          <p14:tracePt t="30404" x="1847850" y="752475"/>
          <p14:tracePt t="30412" x="1854200" y="752475"/>
          <p14:tracePt t="30415" x="1854200" y="758825"/>
          <p14:tracePt t="30419" x="1860550" y="758825"/>
          <p14:tracePt t="30433" x="1860550" y="765175"/>
          <p14:tracePt t="30448" x="1860550" y="771525"/>
          <p14:tracePt t="30453" x="1866900" y="771525"/>
          <p14:tracePt t="30460" x="1866900" y="777875"/>
          <p14:tracePt t="30467" x="1866900" y="784225"/>
          <p14:tracePt t="30471" x="1866900" y="790575"/>
          <p14:tracePt t="30478" x="1873250" y="790575"/>
          <p14:tracePt t="30479" x="1873250" y="796925"/>
          <p14:tracePt t="30484" x="1873250" y="803275"/>
          <p14:tracePt t="30490" x="1873250" y="809625"/>
          <p14:tracePt t="30499" x="1873250" y="815975"/>
          <p14:tracePt t="30505" x="1873250" y="822325"/>
          <p14:tracePt t="30512" x="1873250" y="828675"/>
          <p14:tracePt t="30533" x="1873250" y="835025"/>
          <p14:tracePt t="30958" x="1879600" y="835025"/>
          <p14:tracePt t="30963" x="1885950" y="835025"/>
          <p14:tracePt t="30966" x="1892300" y="835025"/>
          <p14:tracePt t="30970" x="1898650" y="835025"/>
          <p14:tracePt t="30973" x="1905000" y="835025"/>
          <p14:tracePt t="30978" x="1911350" y="835025"/>
          <p14:tracePt t="30979" x="1917700" y="835025"/>
          <p14:tracePt t="30986" x="1924050" y="835025"/>
          <p14:tracePt t="30991" x="1930400" y="835025"/>
          <p14:tracePt t="31164" x="1936750" y="835025"/>
          <p14:tracePt t="31177" x="1943100" y="835025"/>
          <p14:tracePt t="31182" x="1949450" y="835025"/>
          <p14:tracePt t="31185" x="1955800" y="835025"/>
          <p14:tracePt t="31189" x="1962150" y="835025"/>
          <p14:tracePt t="31191" x="1968500" y="835025"/>
          <p14:tracePt t="31195" x="1974850" y="835025"/>
          <p14:tracePt t="31197" x="1974850" y="841375"/>
          <p14:tracePt t="31198" x="1981200" y="841375"/>
          <p14:tracePt t="31200" x="1987550" y="841375"/>
          <p14:tracePt t="31203" x="1993900" y="841375"/>
          <p14:tracePt t="31205" x="2000250" y="841375"/>
          <p14:tracePt t="31207" x="2006600" y="841375"/>
          <p14:tracePt t="31209" x="2012950" y="841375"/>
          <p14:tracePt t="31213" x="2019300" y="841375"/>
          <p14:tracePt t="31214" x="2019300" y="847725"/>
          <p14:tracePt t="31216" x="2025650" y="847725"/>
          <p14:tracePt t="31219" x="2032000" y="847725"/>
          <p14:tracePt t="31221" x="2038350" y="847725"/>
          <p14:tracePt t="31223" x="2044700" y="847725"/>
          <p14:tracePt t="31226" x="2051050" y="847725"/>
          <p14:tracePt t="31228" x="2058988" y="847725"/>
          <p14:tracePt t="31229" x="2065338" y="847725"/>
          <p14:tracePt t="31231" x="2071688" y="847725"/>
          <p14:tracePt t="31232" x="2071688" y="854075"/>
          <p14:tracePt t="31233" x="2078038" y="854075"/>
          <p14:tracePt t="31236" x="2090738" y="854075"/>
          <p14:tracePt t="31238" x="2097088" y="854075"/>
          <p14:tracePt t="31240" x="2103438" y="860425"/>
          <p14:tracePt t="31241" x="2109788" y="860425"/>
          <p14:tracePt t="31242" x="2116138" y="860425"/>
          <p14:tracePt t="31244" x="2122488" y="860425"/>
          <p14:tracePt t="31245" x="2122488" y="866775"/>
          <p14:tracePt t="31246" x="2128838" y="866775"/>
          <p14:tracePt t="31247" x="2135188" y="866775"/>
          <p14:tracePt t="31248" x="2141538" y="866775"/>
          <p14:tracePt t="31249" x="2147888" y="866775"/>
          <p14:tracePt t="31250" x="2154238" y="866775"/>
          <p14:tracePt t="31252" x="2160588" y="873125"/>
          <p14:tracePt t="31253" x="2166938" y="873125"/>
          <p14:tracePt t="31254" x="2173288" y="873125"/>
          <p14:tracePt t="31255" x="2179638" y="873125"/>
          <p14:tracePt t="31256" x="2185988" y="873125"/>
          <p14:tracePt t="31257" x="2192338" y="873125"/>
          <p14:tracePt t="31259" x="2198688" y="879475"/>
          <p14:tracePt t="31261" x="2211388" y="879475"/>
          <p14:tracePt t="31262" x="2224088" y="879475"/>
          <p14:tracePt t="31263" x="2230438" y="879475"/>
          <p14:tracePt t="31264" x="2236788" y="885825"/>
          <p14:tracePt t="31266" x="2249488" y="885825"/>
          <p14:tracePt t="31267" x="2255838" y="885825"/>
          <p14:tracePt t="31269" x="2268538" y="892175"/>
          <p14:tracePt t="31270" x="2274888" y="892175"/>
          <p14:tracePt t="31271" x="2281238" y="892175"/>
          <p14:tracePt t="31272" x="2287588" y="892175"/>
          <p14:tracePt t="31273" x="2293938" y="892175"/>
          <p14:tracePt t="31274" x="2306638" y="892175"/>
          <p14:tracePt t="31275" x="2312988" y="898525"/>
          <p14:tracePt t="31276" x="2319338" y="898525"/>
          <p14:tracePt t="31277" x="2325688" y="898525"/>
          <p14:tracePt t="31278" x="2332038" y="898525"/>
          <p14:tracePt t="31279" x="2344738" y="898525"/>
          <p14:tracePt t="31280" x="2351088" y="898525"/>
          <p14:tracePt t="31281" x="2363788" y="898525"/>
          <p14:tracePt t="31282" x="2370138" y="904875"/>
          <p14:tracePt t="31283" x="2376488" y="904875"/>
          <p14:tracePt t="31284" x="2389188" y="904875"/>
          <p14:tracePt t="31286" x="2395538" y="904875"/>
          <p14:tracePt t="31286" x="2401888" y="904875"/>
          <p14:tracePt t="31287" x="2408238" y="904875"/>
          <p14:tracePt t="31288" x="2420938" y="911225"/>
          <p14:tracePt t="31289" x="2433638" y="911225"/>
          <p14:tracePt t="31290" x="2439988" y="911225"/>
          <p14:tracePt t="31291" x="2452688" y="911225"/>
          <p14:tracePt t="31292" x="2459038" y="911225"/>
          <p14:tracePt t="31294" x="2471738" y="911225"/>
          <p14:tracePt t="31295" x="2484438" y="917575"/>
          <p14:tracePt t="31296" x="2497138" y="917575"/>
          <p14:tracePt t="31297" x="2503488" y="917575"/>
          <p14:tracePt t="31298" x="2517775" y="917575"/>
          <p14:tracePt t="31299" x="2524125" y="917575"/>
          <p14:tracePt t="31300" x="2536825" y="923925"/>
          <p14:tracePt t="31301" x="2543175" y="923925"/>
          <p14:tracePt t="31302" x="2555875" y="930275"/>
          <p14:tracePt t="31303" x="2568575" y="930275"/>
          <p14:tracePt t="31304" x="2581275" y="930275"/>
          <p14:tracePt t="31305" x="2587625" y="930275"/>
          <p14:tracePt t="31306" x="2593975" y="930275"/>
          <p14:tracePt t="31307" x="2606675" y="936625"/>
          <p14:tracePt t="31308" x="2613025" y="936625"/>
          <p14:tracePt t="31309" x="2625725" y="936625"/>
          <p14:tracePt t="31311" x="2638425" y="936625"/>
          <p14:tracePt t="31311" x="2651125" y="936625"/>
          <p14:tracePt t="31312" x="2663825" y="942975"/>
          <p14:tracePt t="31313" x="2670175" y="942975"/>
          <p14:tracePt t="31314" x="2676525" y="942975"/>
          <p14:tracePt t="31315" x="2689225" y="942975"/>
          <p14:tracePt t="31316" x="2695575" y="949325"/>
          <p14:tracePt t="31317" x="2714625" y="949325"/>
          <p14:tracePt t="31319" x="2727325" y="949325"/>
          <p14:tracePt t="31320" x="2740025" y="955675"/>
          <p14:tracePt t="31321" x="2752725" y="955675"/>
          <p14:tracePt t="31322" x="2759075" y="955675"/>
          <p14:tracePt t="31323" x="2771775" y="962025"/>
          <p14:tracePt t="31324" x="2778125" y="962025"/>
          <p14:tracePt t="31325" x="2797175" y="968375"/>
          <p14:tracePt t="31326" x="2803525" y="968375"/>
          <p14:tracePt t="31327" x="2809875" y="968375"/>
          <p14:tracePt t="31328" x="2822575" y="974725"/>
          <p14:tracePt t="31329" x="2835275" y="974725"/>
          <p14:tracePt t="31330" x="2841625" y="974725"/>
          <p14:tracePt t="31331" x="2854325" y="981075"/>
          <p14:tracePt t="31332" x="2867025" y="981075"/>
          <p14:tracePt t="31333" x="2873375" y="981075"/>
          <p14:tracePt t="31334" x="2879725" y="981075"/>
          <p14:tracePt t="31336" x="2892425" y="987425"/>
          <p14:tracePt t="31336" x="2898775" y="987425"/>
          <p14:tracePt t="31337" x="2911475" y="993775"/>
          <p14:tracePt t="31338" x="2924175" y="993775"/>
          <p14:tracePt t="31339" x="2936875" y="993775"/>
          <p14:tracePt t="31340" x="2943225" y="993775"/>
          <p14:tracePt t="31341" x="2955925" y="1000125"/>
          <p14:tracePt t="31342" x="2962275" y="1000125"/>
          <p14:tracePt t="31344" x="2982913" y="1006475"/>
          <p14:tracePt t="31345" x="2995613" y="1006475"/>
          <p14:tracePt t="31346" x="3008313" y="1012825"/>
          <p14:tracePt t="31347" x="3014663" y="1012825"/>
          <p14:tracePt t="31348" x="3021013" y="1012825"/>
          <p14:tracePt t="31349" x="3033713" y="1012825"/>
          <p14:tracePt t="31350" x="3046413" y="1019175"/>
          <p14:tracePt t="31351" x="3052763" y="1019175"/>
          <p14:tracePt t="31352" x="3065463" y="1019175"/>
          <p14:tracePt t="31353" x="3078163" y="1025525"/>
          <p14:tracePt t="31355" x="3090863" y="1025525"/>
          <p14:tracePt t="31356" x="3103563" y="1025525"/>
          <p14:tracePt t="31357" x="3109913" y="1031875"/>
          <p14:tracePt t="31358" x="3122613" y="1031875"/>
          <p14:tracePt t="31359" x="3135313" y="1031875"/>
          <p14:tracePt t="31360" x="3141663" y="1038225"/>
          <p14:tracePt t="31361" x="3148013" y="1044575"/>
          <p14:tracePt t="31362" x="3160713" y="1044575"/>
          <p14:tracePt t="31363" x="3173413" y="1044575"/>
          <p14:tracePt t="31364" x="3186113" y="1050925"/>
          <p14:tracePt t="31365" x="3198813" y="1050925"/>
          <p14:tracePt t="31366" x="3205163" y="1050925"/>
          <p14:tracePt t="31367" x="3211513" y="1057275"/>
          <p14:tracePt t="31369" x="3230563" y="1057275"/>
          <p14:tracePt t="31370" x="3243263" y="1063625"/>
          <p14:tracePt t="31371" x="3255963" y="1063625"/>
          <p14:tracePt t="31372" x="3262313" y="1069975"/>
          <p14:tracePt t="31373" x="3275013" y="1069975"/>
          <p14:tracePt t="31374" x="3281363" y="1069975"/>
          <p14:tracePt t="31375" x="3294063" y="1077913"/>
          <p14:tracePt t="31376" x="3306763" y="1084263"/>
          <p14:tracePt t="31377" x="3319463" y="1084263"/>
          <p14:tracePt t="31378" x="3325813" y="1090613"/>
          <p14:tracePt t="31379" x="3338513" y="1090613"/>
          <p14:tracePt t="31380" x="3344863" y="1096963"/>
          <p14:tracePt t="31381" x="3351213" y="1096963"/>
          <p14:tracePt t="31382" x="3370263" y="1103313"/>
          <p14:tracePt t="31383" x="3376613" y="1103313"/>
          <p14:tracePt t="31384" x="3389313" y="1109663"/>
          <p14:tracePt t="31386" x="3402013" y="1109663"/>
          <p14:tracePt t="31386" x="3408363" y="1116013"/>
          <p14:tracePt t="31387" x="3421063" y="1122363"/>
          <p14:tracePt t="31388" x="3435350" y="1122363"/>
          <p14:tracePt t="31389" x="3441700" y="1128713"/>
          <p14:tracePt t="31390" x="3454400" y="1128713"/>
          <p14:tracePt t="31391" x="3467100" y="1135063"/>
          <p14:tracePt t="31392" x="3473450" y="1141413"/>
          <p14:tracePt t="31394" x="3492500" y="1141413"/>
          <p14:tracePt t="31394" x="3498850" y="1154113"/>
          <p14:tracePt t="31395" x="3505200" y="1154113"/>
          <p14:tracePt t="31396" x="3524250" y="1160463"/>
          <p14:tracePt t="31397" x="3530600" y="1160463"/>
          <p14:tracePt t="31398" x="3549650" y="1166813"/>
          <p14:tracePt t="31399" x="3556000" y="1173163"/>
          <p14:tracePt t="31400" x="3575050" y="1179513"/>
          <p14:tracePt t="31402" x="3594100" y="1185863"/>
          <p14:tracePt t="31403" x="3606800" y="1192213"/>
          <p14:tracePt t="31404" x="3619500" y="1198563"/>
          <p14:tracePt t="31405" x="3632200" y="1204913"/>
          <p14:tracePt t="31406" x="3657600" y="1211263"/>
          <p14:tracePt t="31407" x="3670300" y="1217613"/>
          <p14:tracePt t="31408" x="3683000" y="1217613"/>
          <p14:tracePt t="31409" x="3695700" y="1223963"/>
          <p14:tracePt t="31410" x="3714750" y="1236663"/>
          <p14:tracePt t="31411" x="3733800" y="1236663"/>
          <p14:tracePt t="31412" x="3752850" y="1249363"/>
          <p14:tracePt t="31413" x="3778250" y="1255713"/>
          <p14:tracePt t="31414" x="3790950" y="1262063"/>
          <p14:tracePt t="31415" x="3803650" y="1268413"/>
          <p14:tracePt t="31416" x="3822700" y="1274763"/>
          <p14:tracePt t="31417" x="3841750" y="1281113"/>
          <p14:tracePt t="31419" x="3867150" y="1293813"/>
          <p14:tracePt t="31419" x="3887788" y="1300163"/>
          <p14:tracePt t="31420" x="3906838" y="1306513"/>
          <p14:tracePt t="31421" x="3932238" y="1319213"/>
          <p14:tracePt t="31422" x="3944938" y="1319213"/>
          <p14:tracePt t="31423" x="3970338" y="1331913"/>
          <p14:tracePt t="31424" x="3989388" y="1344613"/>
          <p14:tracePt t="31425" x="4008438" y="1350963"/>
          <p14:tracePt t="31427" x="4052888" y="1370013"/>
          <p14:tracePt t="31428" x="4078288" y="1376363"/>
          <p14:tracePt t="31429" x="4090988" y="1382713"/>
          <p14:tracePt t="31430" x="4110038" y="1389063"/>
          <p14:tracePt t="31431" x="4135438" y="1401763"/>
          <p14:tracePt t="31432" x="4154488" y="1408113"/>
          <p14:tracePt t="31433" x="4173538" y="1414463"/>
          <p14:tracePt t="31434" x="4192588" y="1420813"/>
          <p14:tracePt t="31435" x="4205288" y="1427163"/>
          <p14:tracePt t="31436" x="4224338" y="1433513"/>
          <p14:tracePt t="31437" x="4243388" y="1446213"/>
          <p14:tracePt t="31438" x="4262438" y="1452563"/>
          <p14:tracePt t="31439" x="4281488" y="1458913"/>
          <p14:tracePt t="31440" x="4294188" y="1465263"/>
          <p14:tracePt t="31441" x="4313238" y="1477963"/>
          <p14:tracePt t="31442" x="4325938" y="1484313"/>
          <p14:tracePt t="31444" x="4338638" y="1484313"/>
          <p14:tracePt t="31444" x="4352925" y="1497013"/>
          <p14:tracePt t="31445" x="4371975" y="1504950"/>
          <p14:tracePt t="31446" x="4384675" y="1511300"/>
          <p14:tracePt t="31447" x="4403725" y="1517650"/>
          <p14:tracePt t="31448" x="4416425" y="1530350"/>
          <p14:tracePt t="31449" x="4429125" y="1530350"/>
          <p14:tracePt t="31450" x="4441825" y="1536700"/>
          <p14:tracePt t="31451" x="4460875" y="1549400"/>
          <p14:tracePt t="31452" x="4473575" y="1562100"/>
          <p14:tracePt t="31453" x="4492625" y="1568450"/>
          <p14:tracePt t="31454" x="4505325" y="1574800"/>
          <p14:tracePt t="31455" x="4524375" y="1581150"/>
          <p14:tracePt t="31456" x="4530725" y="1587500"/>
          <p14:tracePt t="31457" x="4543425" y="1600200"/>
          <p14:tracePt t="31458" x="4562475" y="1606550"/>
          <p14:tracePt t="31459" x="4575175" y="1612900"/>
          <p14:tracePt t="31460" x="4594225" y="1619250"/>
          <p14:tracePt t="31461" x="4606925" y="1631950"/>
          <p14:tracePt t="31462" x="4625975" y="1644650"/>
          <p14:tracePt t="31463" x="4638675" y="1644650"/>
          <p14:tracePt t="31464" x="4651375" y="1657350"/>
          <p14:tracePt t="31465" x="4664075" y="1663700"/>
          <p14:tracePt t="31466" x="4683125" y="1670050"/>
          <p14:tracePt t="31467" x="4695825" y="1682750"/>
          <p14:tracePt t="31469" x="4714875" y="1695450"/>
          <p14:tracePt t="31469" x="4727575" y="1701800"/>
          <p14:tracePt t="31470" x="4740275" y="1701800"/>
          <p14:tracePt t="31471" x="4752975" y="1714500"/>
          <p14:tracePt t="31472" x="4765675" y="1720850"/>
          <p14:tracePt t="31473" x="4784725" y="1733550"/>
          <p14:tracePt t="31474" x="4797425" y="1739900"/>
          <p14:tracePt t="31475" x="4811713" y="1752600"/>
          <p14:tracePt t="31477" x="4837113" y="1765300"/>
          <p14:tracePt t="31478" x="4849813" y="1771650"/>
          <p14:tracePt t="31479" x="4862513" y="1778000"/>
          <p14:tracePt t="31480" x="4875213" y="1784350"/>
          <p14:tracePt t="31481" x="4887913" y="1797050"/>
          <p14:tracePt t="31482" x="4900613" y="1803400"/>
          <p14:tracePt t="31483" x="4906963" y="1803400"/>
          <p14:tracePt t="31484" x="4919663" y="1809750"/>
          <p14:tracePt t="31485" x="4932363" y="1822450"/>
          <p14:tracePt t="31486" x="4938713" y="1828800"/>
          <p14:tracePt t="31487" x="4951413" y="1835150"/>
          <p14:tracePt t="31488" x="4964113" y="1841500"/>
          <p14:tracePt t="31489" x="4970463" y="1847850"/>
          <p14:tracePt t="31490" x="4983163" y="1854200"/>
          <p14:tracePt t="31491" x="4989513" y="1860550"/>
          <p14:tracePt t="31492" x="4995863" y="1866900"/>
          <p14:tracePt t="31494" x="5008563" y="1866900"/>
          <p14:tracePt t="31494" x="5014913" y="1873250"/>
          <p14:tracePt t="31495" x="5027613" y="1879600"/>
          <p14:tracePt t="31496" x="5033963" y="1892300"/>
          <p14:tracePt t="31497" x="5040313" y="1892300"/>
          <p14:tracePt t="31498" x="5046663" y="1898650"/>
          <p14:tracePt t="31499" x="5053013" y="1905000"/>
          <p14:tracePt t="31500" x="5065713" y="1911350"/>
          <p14:tracePt t="31501" x="5072063" y="1917700"/>
          <p14:tracePt t="31502" x="5078413" y="1924050"/>
          <p14:tracePt t="31503" x="5084763" y="1924050"/>
          <p14:tracePt t="31504" x="5091113" y="1931988"/>
          <p14:tracePt t="31505" x="5097463" y="1931988"/>
          <p14:tracePt t="31506" x="5103813" y="1938338"/>
          <p14:tracePt t="31507" x="5110163" y="1944688"/>
          <p14:tracePt t="31508" x="5116513" y="1951038"/>
          <p14:tracePt t="31509" x="5122863" y="1951038"/>
          <p14:tracePt t="31510" x="5129213" y="1957388"/>
          <p14:tracePt t="31511" x="5129213" y="1963738"/>
          <p14:tracePt t="31512" x="5135563" y="1963738"/>
          <p14:tracePt t="31513" x="5141913" y="1970088"/>
          <p14:tracePt t="31514" x="5148263" y="1976438"/>
          <p14:tracePt t="31516" x="5154613" y="1982788"/>
          <p14:tracePt t="31517" x="5160963" y="1989138"/>
          <p14:tracePt t="31518" x="5167313" y="1989138"/>
          <p14:tracePt t="31519" x="5167313" y="1995488"/>
          <p14:tracePt t="31520" x="5173663" y="1995488"/>
          <p14:tracePt t="31521" x="5180013" y="2001838"/>
          <p14:tracePt t="31523" x="5186363" y="2008188"/>
          <p14:tracePt t="31524" x="5192713" y="2008188"/>
          <p14:tracePt t="31525" x="5199063" y="2014538"/>
          <p14:tracePt t="31527" x="5205413" y="2020888"/>
          <p14:tracePt t="31529" x="5211763" y="2027238"/>
          <p14:tracePt t="31530" x="5218113" y="2027238"/>
          <p14:tracePt t="31531" x="5218113" y="2033588"/>
          <p14:tracePt t="31532" x="5224463" y="2033588"/>
          <p14:tracePt t="31533" x="5230813" y="2039938"/>
          <p14:tracePt t="31535" x="5237163" y="2046288"/>
          <p14:tracePt t="31537" x="5243513" y="2052638"/>
          <p14:tracePt t="31538" x="5249863" y="2052638"/>
          <p14:tracePt t="31539" x="5256213" y="2058988"/>
          <p14:tracePt t="31541" x="5264150" y="2065338"/>
          <p14:tracePt t="31542" x="5270500" y="2065338"/>
          <p14:tracePt t="31544" x="5276850" y="2071688"/>
          <p14:tracePt t="31546" x="5283200" y="2078038"/>
          <p14:tracePt t="31547" x="5289550" y="2078038"/>
          <p14:tracePt t="31548" x="5295900" y="2084388"/>
          <p14:tracePt t="31549" x="5302250" y="2084388"/>
          <p14:tracePt t="31550" x="5302250" y="2090738"/>
          <p14:tracePt t="31552" x="5308600" y="2090738"/>
          <p14:tracePt t="31553" x="5314950" y="2097088"/>
          <p14:tracePt t="31554" x="5321300" y="2097088"/>
          <p14:tracePt t="31555" x="5327650" y="2097088"/>
          <p14:tracePt t="31556" x="5334000" y="2103438"/>
          <p14:tracePt t="31558" x="5340350" y="2109788"/>
          <p14:tracePt t="31559" x="5346700" y="2109788"/>
          <p14:tracePt t="31560" x="5346700" y="2116138"/>
          <p14:tracePt t="31561" x="5353050" y="2116138"/>
          <p14:tracePt t="31562" x="5353050" y="2122488"/>
          <p14:tracePt t="31563" x="5359400" y="2122488"/>
          <p14:tracePt t="31564" x="5365750" y="2122488"/>
          <p14:tracePt t="31565" x="5372100" y="2128838"/>
          <p14:tracePt t="31567" x="5378450" y="2128838"/>
          <p14:tracePt t="31568" x="5384800" y="2128838"/>
          <p14:tracePt t="31570" x="5384800" y="2135188"/>
          <p14:tracePt t="31571" x="5391150" y="2135188"/>
          <p14:tracePt t="31573" x="5397500" y="2135188"/>
          <p14:tracePt t="31574" x="5397500" y="2141538"/>
          <p14:tracePt t="31575" x="5403850" y="2141538"/>
          <p14:tracePt t="31577" x="5410200" y="2141538"/>
          <p14:tracePt t="31578" x="5410200" y="2147888"/>
          <p14:tracePt t="31579" x="5416550" y="2147888"/>
          <p14:tracePt t="31581" x="5422900" y="2147888"/>
          <p14:tracePt t="31584" x="5422900" y="2154238"/>
          <p14:tracePt t="31585" x="5429250" y="2154238"/>
          <p14:tracePt t="31587" x="5435600" y="2154238"/>
          <p14:tracePt t="31590" x="5441950" y="2154238"/>
          <p14:tracePt t="31592" x="5441950" y="2160588"/>
          <p14:tracePt t="31593" x="5448300" y="2160588"/>
          <p14:tracePt t="31596" x="5454650" y="2160588"/>
          <p14:tracePt t="31598" x="5454650" y="2166938"/>
          <p14:tracePt t="31600" x="5461000" y="2166938"/>
          <p14:tracePt t="31696" x="5454650" y="2166938"/>
          <p14:tracePt t="31700" x="5448300" y="2166938"/>
          <p14:tracePt t="31704" x="5441950" y="2166938"/>
          <p14:tracePt t="31707" x="5435600" y="2166938"/>
          <p14:tracePt t="31710" x="5429250" y="2166938"/>
          <p14:tracePt t="31713" x="5422900" y="2166938"/>
          <p14:tracePt t="31716" x="5416550" y="2166938"/>
          <p14:tracePt t="31719" x="5410200" y="2166938"/>
          <p14:tracePt t="31723" x="5403850" y="2166938"/>
          <p14:tracePt t="31727" x="5397500" y="2166938"/>
          <p14:tracePt t="31728" x="5391150" y="2166938"/>
          <p14:tracePt t="31733" x="5384800" y="2166938"/>
          <p14:tracePt t="31735" x="5378450" y="2166938"/>
          <p14:tracePt t="31738" x="5372100" y="2166938"/>
          <p14:tracePt t="31743" x="5365750" y="2166938"/>
          <p14:tracePt t="31747" x="5359400" y="2166938"/>
          <p14:tracePt t="31752" x="5353050" y="2166938"/>
          <p14:tracePt t="31760" x="5346700" y="2166938"/>
          <p14:tracePt t="31767" x="5340350" y="2166938"/>
          <p14:tracePt t="32130" x="5346700" y="2166938"/>
          <p14:tracePt t="32182" x="5340350" y="2166938"/>
          <p14:tracePt t="32184" x="5334000" y="2166938"/>
          <p14:tracePt t="32187" x="5327650" y="2160588"/>
          <p14:tracePt t="32188" x="5321300" y="2160588"/>
          <p14:tracePt t="32189" x="5321300" y="2154238"/>
          <p14:tracePt t="32190" x="5314950" y="2154238"/>
          <p14:tracePt t="32191" x="5308600" y="2154238"/>
          <p14:tracePt t="32193" x="5302250" y="2147888"/>
          <p14:tracePt t="32194" x="5295900" y="2141538"/>
          <p14:tracePt t="32195" x="5283200" y="2141538"/>
          <p14:tracePt t="32197" x="5276850" y="2135188"/>
          <p14:tracePt t="32198" x="5270500" y="2135188"/>
          <p14:tracePt t="32199" x="5264150" y="2128838"/>
          <p14:tracePt t="32201" x="5256213" y="2128838"/>
          <p14:tracePt t="32201" x="5243513" y="2122488"/>
          <p14:tracePt t="32202" x="5237163" y="2116138"/>
          <p14:tracePt t="32203" x="5230813" y="2116138"/>
          <p14:tracePt t="32204" x="5224463" y="2109788"/>
          <p14:tracePt t="32205" x="5218113" y="2103438"/>
          <p14:tracePt t="32206" x="5211763" y="2103438"/>
          <p14:tracePt t="32207" x="5205413" y="2097088"/>
          <p14:tracePt t="32209" x="5192713" y="2097088"/>
          <p14:tracePt t="32210" x="5192713" y="2090738"/>
          <p14:tracePt t="32211" x="5186363" y="2090738"/>
          <p14:tracePt t="32212" x="5180013" y="2084388"/>
          <p14:tracePt t="32213" x="5173663" y="2084388"/>
          <p14:tracePt t="32214" x="5167313" y="2084388"/>
          <p14:tracePt t="32215" x="5160963" y="2078038"/>
          <p14:tracePt t="32218" x="5154613" y="2078038"/>
          <p14:tracePt t="32218" x="5148263" y="2078038"/>
          <p14:tracePt t="32219" x="5141913" y="2071688"/>
          <p14:tracePt t="32220" x="5135563" y="2071688"/>
          <p14:tracePt t="32221" x="5129213" y="2071688"/>
          <p14:tracePt t="32222" x="5129213" y="2065338"/>
          <p14:tracePt t="32223" x="5122863" y="2065338"/>
          <p14:tracePt t="32226" x="5116513" y="2065338"/>
          <p14:tracePt t="32226" x="5116513" y="2058988"/>
          <p14:tracePt t="32227" x="5110163" y="2058988"/>
          <p14:tracePt t="32229" x="5103813" y="2058988"/>
          <p14:tracePt t="32231" x="5097463" y="2058988"/>
          <p14:tracePt t="32234" x="5091113" y="2052638"/>
          <p14:tracePt t="32236" x="5084763" y="2052638"/>
          <p14:tracePt t="32239" x="5078413" y="2052638"/>
          <p14:tracePt t="32242" x="5078413" y="2046288"/>
          <p14:tracePt t="32246" x="5072063" y="2046288"/>
          <p14:tracePt t="32251" x="5065713" y="2046288"/>
          <p14:tracePt t="32256" x="5059363" y="2046288"/>
          <p14:tracePt t="32263" x="5059363" y="2039938"/>
          <p14:tracePt t="32264" x="5053013" y="2039938"/>
          <p14:tracePt t="32268" x="5046663" y="2039938"/>
          <p14:tracePt t="32273" x="5040313" y="2039938"/>
          <p14:tracePt t="32276" x="5033963" y="2039938"/>
          <p14:tracePt t="32279" x="5027613" y="2039938"/>
          <p14:tracePt t="32284" x="5021263" y="2039938"/>
          <p14:tracePt t="32287" x="5014913" y="2039938"/>
          <p14:tracePt t="32289" x="5008563" y="2039938"/>
          <p14:tracePt t="32291" x="5008563" y="2046288"/>
          <p14:tracePt t="32293" x="5002213" y="2046288"/>
          <p14:tracePt t="32295" x="4995863" y="2046288"/>
          <p14:tracePt t="32297" x="4989513" y="2046288"/>
          <p14:tracePt t="32298" x="4989513" y="2052638"/>
          <p14:tracePt t="32302" x="4983163" y="2052638"/>
          <p14:tracePt t="32303" x="4976813" y="2052638"/>
          <p14:tracePt t="32305" x="4970463" y="2058988"/>
          <p14:tracePt t="32309" x="4964113" y="2058988"/>
          <p14:tracePt t="32311" x="4964113" y="2065338"/>
          <p14:tracePt t="32312" x="4957763" y="2065338"/>
          <p14:tracePt t="32314" x="4951413" y="2065338"/>
          <p14:tracePt t="32317" x="4945063" y="2065338"/>
          <p14:tracePt t="32318" x="4945063" y="2071688"/>
          <p14:tracePt t="32320" x="4938713" y="2071688"/>
          <p14:tracePt t="32323" x="4932363" y="2078038"/>
          <p14:tracePt t="32328" x="4932363" y="2084388"/>
          <p14:tracePt t="32329" x="4926013" y="2084388"/>
          <p14:tracePt t="32334" x="4919663" y="2084388"/>
          <p14:tracePt t="32335" x="4919663" y="2090738"/>
          <p14:tracePt t="32338" x="4913313" y="2090738"/>
          <p14:tracePt t="32340" x="4913313" y="2097088"/>
          <p14:tracePt t="32345" x="4913313" y="2103438"/>
          <p14:tracePt t="32346" x="4906963" y="2103438"/>
          <p14:tracePt t="32350" x="4900613" y="2103438"/>
          <p14:tracePt t="32351" x="4900613" y="2109788"/>
          <p14:tracePt t="32355" x="4894263" y="2109788"/>
          <p14:tracePt t="32356" x="4894263" y="2116138"/>
          <p14:tracePt t="32360" x="4894263" y="2122488"/>
          <p14:tracePt t="32361" x="4887913" y="2122488"/>
          <p14:tracePt t="32368" x="4881563" y="2128838"/>
          <p14:tracePt t="32371" x="4875213" y="2128838"/>
          <p14:tracePt t="32372" x="4875213" y="2135188"/>
          <p14:tracePt t="32376" x="4875213" y="2141538"/>
          <p14:tracePt t="32377" x="4868863" y="2141538"/>
          <p14:tracePt t="32382" x="4862513" y="2141538"/>
          <p14:tracePt t="32384" x="4862513" y="2147888"/>
          <p14:tracePt t="32387" x="4856163" y="2147888"/>
          <p14:tracePt t="32390" x="4856163" y="2154238"/>
          <p14:tracePt t="32394" x="4849813" y="2154238"/>
          <p14:tracePt t="32399" x="4849813" y="2160588"/>
          <p14:tracePt t="32402" x="4843463" y="2160588"/>
          <p14:tracePt t="32414" x="4837113" y="2160588"/>
          <p14:tracePt t="32433" x="4837113" y="2166938"/>
          <p14:tracePt t="33274" x="4843463" y="2166938"/>
          <p14:tracePt t="33280" x="4849813" y="2166938"/>
          <p14:tracePt t="33282" x="4849813" y="2160588"/>
          <p14:tracePt t="33283" x="4856163" y="2160588"/>
          <p14:tracePt t="33285" x="4862513" y="2160588"/>
          <p14:tracePt t="33286" x="4862513" y="2154238"/>
          <p14:tracePt t="33287" x="4868863" y="2154238"/>
          <p14:tracePt t="33291" x="4875213" y="2154238"/>
          <p14:tracePt t="33292" x="4875213" y="2147888"/>
          <p14:tracePt t="33293" x="4881563" y="2147888"/>
          <p14:tracePt t="33296" x="4887913" y="2147888"/>
          <p14:tracePt t="33299" x="4894263" y="2147888"/>
          <p14:tracePt t="33300" x="4894263" y="2141538"/>
          <p14:tracePt t="33302" x="4900613" y="2141538"/>
          <p14:tracePt t="33304" x="4906963" y="2141538"/>
          <p14:tracePt t="33307" x="4913313" y="2141538"/>
          <p14:tracePt t="33308" x="4913313" y="2135188"/>
          <p14:tracePt t="33309" x="4919663" y="2135188"/>
          <p14:tracePt t="33311" x="4926013" y="2135188"/>
          <p14:tracePt t="33313" x="4926013" y="2128838"/>
          <p14:tracePt t="33314" x="4932363" y="2128838"/>
          <p14:tracePt t="33316" x="4938713" y="2128838"/>
          <p14:tracePt t="33318" x="4945063" y="2128838"/>
          <p14:tracePt t="33320" x="4951413" y="2128838"/>
          <p14:tracePt t="33322" x="4957763" y="2128838"/>
          <p14:tracePt t="33324" x="4957763" y="2122488"/>
          <p14:tracePt t="33324" x="4964113" y="2122488"/>
          <p14:tracePt t="33326" x="4970463" y="2122488"/>
          <p14:tracePt t="33327" x="4976813" y="2122488"/>
          <p14:tracePt t="33329" x="4983163" y="2116138"/>
          <p14:tracePt t="33332" x="4989513" y="2116138"/>
          <p14:tracePt t="33333" x="4995863" y="2116138"/>
          <p14:tracePt t="33334" x="5002213" y="2116138"/>
          <p14:tracePt t="33336" x="5008563" y="2116138"/>
          <p14:tracePt t="33337" x="5014913" y="2109788"/>
          <p14:tracePt t="33338" x="5021263" y="2109788"/>
          <p14:tracePt t="33340" x="5027613" y="2109788"/>
          <p14:tracePt t="33341" x="5033963" y="2109788"/>
          <p14:tracePt t="33343" x="5040313" y="2109788"/>
          <p14:tracePt t="33344" x="5046663" y="2103438"/>
          <p14:tracePt t="33346" x="5053013" y="2103438"/>
          <p14:tracePt t="33347" x="5059363" y="2103438"/>
          <p14:tracePt t="33349" x="5065713" y="2103438"/>
          <p14:tracePt t="33350" x="5072063" y="2103438"/>
          <p14:tracePt t="33351" x="5078413" y="2103438"/>
          <p14:tracePt t="33353" x="5084763" y="2103438"/>
          <p14:tracePt t="33355" x="5091113" y="2103438"/>
          <p14:tracePt t="33357" x="5097463" y="2103438"/>
          <p14:tracePt t="33358" x="5103813" y="2103438"/>
          <p14:tracePt t="33359" x="5110163" y="2103438"/>
          <p14:tracePt t="33360" x="5110163" y="2097088"/>
          <p14:tracePt t="33361" x="5116513" y="2097088"/>
          <p14:tracePt t="33363" x="5122863" y="2097088"/>
          <p14:tracePt t="33364" x="5129213" y="2097088"/>
          <p14:tracePt t="33367" x="5135563" y="2097088"/>
          <p14:tracePt t="33368" x="5141913" y="2097088"/>
          <p14:tracePt t="33370" x="5148263" y="2097088"/>
          <p14:tracePt t="33372" x="5154613" y="2097088"/>
          <p14:tracePt t="33374" x="5160963" y="2090738"/>
          <p14:tracePt t="33376" x="5167313" y="2090738"/>
          <p14:tracePt t="33378" x="5173663" y="2090738"/>
          <p14:tracePt t="33382" x="5180013" y="2090738"/>
          <p14:tracePt t="33383" x="5186363" y="2090738"/>
          <p14:tracePt t="33385" x="5192713" y="2090738"/>
          <p14:tracePt t="33390" x="5199063" y="2090738"/>
          <p14:tracePt t="33392" x="5205413" y="2090738"/>
          <p14:tracePt t="33395" x="5211763" y="2090738"/>
          <p14:tracePt t="33400" x="5218113" y="2090738"/>
          <p14:tracePt t="33404" x="5224463" y="2090738"/>
          <p14:tracePt t="33409" x="5230813" y="2090738"/>
          <p14:tracePt t="33413" x="5237163" y="2090738"/>
          <p14:tracePt t="33416" x="5243513" y="2090738"/>
          <p14:tracePt t="33420" x="5249863" y="2090738"/>
          <p14:tracePt t="33426" x="5256213" y="2090738"/>
          <p14:tracePt t="33430" x="5264150" y="2090738"/>
          <p14:tracePt t="33433" x="5270500" y="2090738"/>
          <p14:tracePt t="33439" x="5276850" y="2090738"/>
          <p14:tracePt t="33443" x="5283200" y="2090738"/>
          <p14:tracePt t="33447" x="5289550" y="2090738"/>
          <p14:tracePt t="33456" x="5295900" y="2090738"/>
          <p14:tracePt t="33466" x="5302250" y="2090738"/>
          <p14:tracePt t="34286" x="5302250" y="2097088"/>
          <p14:tracePt t="34287" x="5295900" y="2103438"/>
          <p14:tracePt t="34289" x="5295900" y="2109788"/>
          <p14:tracePt t="34290" x="5295900" y="2116138"/>
          <p14:tracePt t="34293" x="5289550" y="2122488"/>
          <p14:tracePt t="34294" x="5289550" y="2128838"/>
          <p14:tracePt t="34297" x="5283200" y="2141538"/>
          <p14:tracePt t="34299" x="5283200" y="2147888"/>
          <p14:tracePt t="34300" x="5283200" y="2154238"/>
          <p14:tracePt t="34301" x="5276850" y="2154238"/>
          <p14:tracePt t="34302" x="5276850" y="2160588"/>
          <p14:tracePt t="34303" x="5276850" y="2166938"/>
          <p14:tracePt t="34304" x="5276850" y="2173288"/>
          <p14:tracePt t="34305" x="5270500" y="2179638"/>
          <p14:tracePt t="34306" x="5270500" y="2185988"/>
          <p14:tracePt t="34308" x="5270500" y="2192338"/>
          <p14:tracePt t="34309" x="5270500" y="2198688"/>
          <p14:tracePt t="34310" x="5270500" y="2205038"/>
          <p14:tracePt t="34311" x="5270500" y="2211388"/>
          <p14:tracePt t="34312" x="5264150" y="2217738"/>
          <p14:tracePt t="34314" x="5264150" y="2224088"/>
          <p14:tracePt t="34314" x="5264150" y="2230438"/>
          <p14:tracePt t="34315" x="5264150" y="2236788"/>
          <p14:tracePt t="34316" x="5264150" y="2243138"/>
          <p14:tracePt t="34317" x="5264150" y="2249488"/>
          <p14:tracePt t="34318" x="5264150" y="2255838"/>
          <p14:tracePt t="34319" x="5264150" y="2262188"/>
          <p14:tracePt t="34320" x="5264150" y="2268538"/>
          <p14:tracePt t="34322" x="5264150" y="2281238"/>
          <p14:tracePt t="34323" x="5264150" y="2293938"/>
          <p14:tracePt t="34324" x="5264150" y="2300288"/>
          <p14:tracePt t="34325" x="5264150" y="2306638"/>
          <p14:tracePt t="34326" x="5264150" y="2312988"/>
          <p14:tracePt t="34327" x="5264150" y="2325688"/>
          <p14:tracePt t="34328" x="5264150" y="2332038"/>
          <p14:tracePt t="34329" x="5264150" y="2338388"/>
          <p14:tracePt t="34330" x="5264150" y="2351088"/>
          <p14:tracePt t="34331" x="5264150" y="2359025"/>
          <p14:tracePt t="34332" x="5264150" y="2365375"/>
          <p14:tracePt t="34333" x="5264150" y="2378075"/>
          <p14:tracePt t="34334" x="5270500" y="2384425"/>
          <p14:tracePt t="34335" x="5276850" y="2397125"/>
          <p14:tracePt t="34336" x="5276850" y="2403475"/>
          <p14:tracePt t="34337" x="5276850" y="2416175"/>
          <p14:tracePt t="34339" x="5283200" y="2422525"/>
          <p14:tracePt t="34339" x="5283200" y="2428875"/>
          <p14:tracePt t="34340" x="5283200" y="2441575"/>
          <p14:tracePt t="34341" x="5289550" y="2454275"/>
          <p14:tracePt t="34342" x="5289550" y="2466975"/>
          <p14:tracePt t="34343" x="5295900" y="2473325"/>
          <p14:tracePt t="34344" x="5295900" y="2486025"/>
          <p14:tracePt t="34345" x="5295900" y="2492375"/>
          <p14:tracePt t="34347" x="5308600" y="2517775"/>
          <p14:tracePt t="34348" x="5308600" y="2530475"/>
          <p14:tracePt t="34349" x="5314950" y="2543175"/>
          <p14:tracePt t="34350" x="5314950" y="2555875"/>
          <p14:tracePt t="34351" x="5321300" y="2568575"/>
          <p14:tracePt t="34352" x="5321300" y="2574925"/>
          <p14:tracePt t="34353" x="5327650" y="2587625"/>
          <p14:tracePt t="34354" x="5327650" y="2600325"/>
          <p14:tracePt t="34355" x="5334000" y="2613025"/>
          <p14:tracePt t="34356" x="5340350" y="2625725"/>
          <p14:tracePt t="34357" x="5340350" y="2632075"/>
          <p14:tracePt t="34358" x="5346700" y="2644775"/>
          <p14:tracePt t="34359" x="5353050" y="2657475"/>
          <p14:tracePt t="34360" x="5353050" y="2663825"/>
          <p14:tracePt t="34361" x="5359400" y="2676525"/>
          <p14:tracePt t="34362" x="5365750" y="2689225"/>
          <p14:tracePt t="34363" x="5372100" y="2701925"/>
          <p14:tracePt t="34364" x="5372100" y="2714625"/>
          <p14:tracePt t="34365" x="5378450" y="2733675"/>
          <p14:tracePt t="34366" x="5378450" y="2740025"/>
          <p14:tracePt t="34367" x="5384800" y="2746375"/>
          <p14:tracePt t="34368" x="5391150" y="2765425"/>
          <p14:tracePt t="34369" x="5397500" y="2778125"/>
          <p14:tracePt t="34370" x="5397500" y="2792413"/>
          <p14:tracePt t="34372" x="5410200" y="2817813"/>
          <p14:tracePt t="34373" x="5410200" y="2824163"/>
          <p14:tracePt t="34374" x="5416550" y="2843213"/>
          <p14:tracePt t="34375" x="5422900" y="2849563"/>
          <p14:tracePt t="34376" x="5429250" y="2868613"/>
          <p14:tracePt t="34377" x="5429250" y="2881313"/>
          <p14:tracePt t="34378" x="5435600" y="2894013"/>
          <p14:tracePt t="34379" x="5441950" y="2906713"/>
          <p14:tracePt t="34380" x="5448300" y="2919413"/>
          <p14:tracePt t="34381" x="5448300" y="2925763"/>
          <p14:tracePt t="34382" x="5454650" y="2944813"/>
          <p14:tracePt t="34383" x="5461000" y="2951163"/>
          <p14:tracePt t="34384" x="5473700" y="2970213"/>
          <p14:tracePt t="34385" x="5473700" y="2976563"/>
          <p14:tracePt t="34386" x="5480050" y="2989263"/>
          <p14:tracePt t="34387" x="5486400" y="3001963"/>
          <p14:tracePt t="34388" x="5499100" y="3014663"/>
          <p14:tracePt t="34389" x="5505450" y="3027363"/>
          <p14:tracePt t="34390" x="5511800" y="3040063"/>
          <p14:tracePt t="34391" x="5518150" y="3046413"/>
          <p14:tracePt t="34392" x="5524500" y="3065463"/>
          <p14:tracePt t="34393" x="5530850" y="3071813"/>
          <p14:tracePt t="34394" x="5537200" y="3084513"/>
          <p14:tracePt t="34395" x="5549900" y="3097213"/>
          <p14:tracePt t="34397" x="5556250" y="3109913"/>
          <p14:tracePt t="34397" x="5568950" y="3122613"/>
          <p14:tracePt t="34398" x="5575300" y="3135313"/>
          <p14:tracePt t="34399" x="5588000" y="3148013"/>
          <p14:tracePt t="34400" x="5594350" y="3154363"/>
          <p14:tracePt t="34401" x="5600700" y="3167063"/>
          <p14:tracePt t="34402" x="5613400" y="3186113"/>
          <p14:tracePt t="34403" x="5626100" y="3192463"/>
          <p14:tracePt t="34404" x="5638800" y="3205163"/>
          <p14:tracePt t="34405" x="5651500" y="3225800"/>
          <p14:tracePt t="34406" x="5664200" y="3238500"/>
          <p14:tracePt t="34407" x="5670550" y="3244850"/>
          <p14:tracePt t="34408" x="5683250" y="3257550"/>
          <p14:tracePt t="34409" x="5702300" y="3270250"/>
          <p14:tracePt t="34410" x="5708650" y="3282950"/>
          <p14:tracePt t="34411" x="5722938" y="3295650"/>
          <p14:tracePt t="34412" x="5741988" y="3308350"/>
          <p14:tracePt t="34413" x="5761038" y="3321050"/>
          <p14:tracePt t="34414" x="5767388" y="3327400"/>
          <p14:tracePt t="34415" x="5780088" y="3340100"/>
          <p14:tracePt t="34416" x="5799138" y="3352800"/>
          <p14:tracePt t="34417" x="5811838" y="3365500"/>
          <p14:tracePt t="34418" x="5824538" y="3378200"/>
          <p14:tracePt t="34419" x="5843588" y="3390900"/>
          <p14:tracePt t="34420" x="5849938" y="3397250"/>
          <p14:tracePt t="34422" x="5862638" y="3403600"/>
          <p14:tracePt t="34422" x="5881688" y="3416300"/>
          <p14:tracePt t="34423" x="5894388" y="3429000"/>
          <p14:tracePt t="34424" x="5907088" y="3435350"/>
          <p14:tracePt t="34425" x="5919788" y="3448050"/>
          <p14:tracePt t="34426" x="5938838" y="3454400"/>
          <p14:tracePt t="34427" x="5951538" y="3467100"/>
          <p14:tracePt t="34428" x="5957888" y="3473450"/>
          <p14:tracePt t="34430" x="5989638" y="3492500"/>
          <p14:tracePt t="34431" x="6008688" y="3498850"/>
          <p14:tracePt t="34432" x="6021388" y="3511550"/>
          <p14:tracePt t="34433" x="6034088" y="3517900"/>
          <p14:tracePt t="34434" x="6040438" y="3517900"/>
          <p14:tracePt t="34435" x="6059488" y="3530600"/>
          <p14:tracePt t="34436" x="6072188" y="3536950"/>
          <p14:tracePt t="34437" x="6084888" y="3543300"/>
          <p14:tracePt t="34438" x="6097588" y="3556000"/>
          <p14:tracePt t="34439" x="6116638" y="3562350"/>
          <p14:tracePt t="34440" x="6122988" y="3562350"/>
          <p14:tracePt t="34441" x="6135688" y="3575050"/>
          <p14:tracePt t="34442" x="6148388" y="3575050"/>
          <p14:tracePt t="34443" x="6161088" y="3581400"/>
          <p14:tracePt t="34444" x="6175375" y="3587750"/>
          <p14:tracePt t="34445" x="6188075" y="3600450"/>
          <p14:tracePt t="34447" x="6200775" y="3600450"/>
          <p14:tracePt t="34447" x="6207125" y="3606800"/>
          <p14:tracePt t="34448" x="6213475" y="3613150"/>
          <p14:tracePt t="34449" x="6232525" y="3613150"/>
          <p14:tracePt t="34450" x="6238875" y="3625850"/>
          <p14:tracePt t="34451" x="6251575" y="3625850"/>
          <p14:tracePt t="34452" x="6264275" y="3632200"/>
          <p14:tracePt t="34453" x="6270625" y="3632200"/>
          <p14:tracePt t="34455" x="6289675" y="3638550"/>
          <p14:tracePt t="34456" x="6302375" y="3646488"/>
          <p14:tracePt t="34457" x="6308725" y="3652838"/>
          <p14:tracePt t="34458" x="6321425" y="3659188"/>
          <p14:tracePt t="34459" x="6327775" y="3659188"/>
          <p14:tracePt t="34460" x="6340475" y="3665538"/>
          <p14:tracePt t="34461" x="6346825" y="3665538"/>
          <p14:tracePt t="34462" x="6353175" y="3665538"/>
          <p14:tracePt t="34463" x="6359525" y="3671888"/>
          <p14:tracePt t="34464" x="6372225" y="3671888"/>
          <p14:tracePt t="34465" x="6378575" y="3671888"/>
          <p14:tracePt t="34466" x="6384925" y="3678238"/>
          <p14:tracePt t="34467" x="6391275" y="3678238"/>
          <p14:tracePt t="34468" x="6397625" y="3678238"/>
          <p14:tracePt t="34469" x="6403975" y="3684588"/>
          <p14:tracePt t="34470" x="6410325" y="3684588"/>
          <p14:tracePt t="34472" x="6416675" y="3684588"/>
          <p14:tracePt t="34472" x="6423025" y="3684588"/>
          <p14:tracePt t="34473" x="6429375" y="3690938"/>
          <p14:tracePt t="34474" x="6435725" y="3690938"/>
          <p14:tracePt t="34475" x="6442075" y="3690938"/>
          <p14:tracePt t="34476" x="6448425" y="3690938"/>
          <p14:tracePt t="34478" x="6454775" y="3697288"/>
          <p14:tracePt t="34480" x="6461125" y="3697288"/>
          <p14:tracePt t="34481" x="6467475" y="3697288"/>
          <p14:tracePt t="34483" x="6473825" y="3697288"/>
          <p14:tracePt t="34485" x="6480175" y="3697288"/>
          <p14:tracePt t="34488" x="6486525" y="3697288"/>
          <p14:tracePt t="34492" x="6492875" y="3697288"/>
          <p14:tracePt t="34650" x="6492875" y="3703638"/>
          <p14:tracePt t="34772" x="6486525" y="3703638"/>
          <p14:tracePt t="34807" x="6480175" y="3703638"/>
          <p14:tracePt t="35057" x="6473825" y="3703638"/>
          <p14:tracePt t="35073" x="6467475" y="3703638"/>
          <p14:tracePt t="35088" x="6461125" y="3703638"/>
          <p14:tracePt t="35095" x="6454775" y="3703638"/>
          <p14:tracePt t="35101" x="6448425" y="3703638"/>
          <p14:tracePt t="35112" x="6442075" y="3703638"/>
          <p14:tracePt t="35117" x="6435725" y="3703638"/>
          <p14:tracePt t="35124" x="6429375" y="3703638"/>
          <p14:tracePt t="35134" x="6423025" y="3703638"/>
          <p14:tracePt t="35141" x="6416675" y="3703638"/>
          <p14:tracePt t="35146" x="6410325" y="3703638"/>
          <p14:tracePt t="35154" x="6403975" y="3703638"/>
          <p14:tracePt t="35158" x="6397625" y="3703638"/>
          <p14:tracePt t="35165" x="6391275" y="3703638"/>
          <p14:tracePt t="35168" x="6384925" y="3703638"/>
          <p14:tracePt t="35172" x="6378575" y="3703638"/>
          <p14:tracePt t="35179" x="6372225" y="3703638"/>
          <p14:tracePt t="35183" x="6365875" y="3703638"/>
          <p14:tracePt t="35188" x="6359525" y="3703638"/>
          <p14:tracePt t="35196" x="6353175" y="3703638"/>
          <p14:tracePt t="35204" x="6346825" y="3703638"/>
          <p14:tracePt t="35211" x="6340475" y="3703638"/>
          <p14:tracePt t="35237" x="6334125" y="3703638"/>
          <p14:tracePt t="35557" x="6327775" y="3703638"/>
          <p14:tracePt t="35562" x="6321425" y="3703638"/>
          <p14:tracePt t="35568" x="6315075" y="3703638"/>
          <p14:tracePt t="35570" x="6308725" y="3703638"/>
          <p14:tracePt t="35572" x="6308725" y="3709988"/>
          <p14:tracePt t="35573" x="6302375" y="3709988"/>
          <p14:tracePt t="35576" x="6296025" y="3709988"/>
          <p14:tracePt t="35579" x="6289675" y="3709988"/>
          <p14:tracePt t="35580" x="6283325" y="3709988"/>
          <p14:tracePt t="35583" x="6276975" y="3709988"/>
          <p14:tracePt t="35585" x="6270625" y="3716338"/>
          <p14:tracePt t="35586" x="6264275" y="3716338"/>
          <p14:tracePt t="35588" x="6257925" y="3716338"/>
          <p14:tracePt t="35590" x="6251575" y="3716338"/>
          <p14:tracePt t="35591" x="6245225" y="3716338"/>
          <p14:tracePt t="35592" x="6245225" y="3722688"/>
          <p14:tracePt t="35594" x="6238875" y="3722688"/>
          <p14:tracePt t="35595" x="6232525" y="3722688"/>
          <p14:tracePt t="35595" x="6226175" y="3722688"/>
          <p14:tracePt t="35597" x="6219825" y="3722688"/>
          <p14:tracePt t="35599" x="6213475" y="3722688"/>
          <p14:tracePt t="35600" x="6207125" y="3722688"/>
          <p14:tracePt t="35601" x="6200775" y="3722688"/>
          <p14:tracePt t="35603" x="6194425" y="3722688"/>
          <p14:tracePt t="35605" x="6188075" y="3722688"/>
          <p14:tracePt t="35606" x="6181725" y="3722688"/>
          <p14:tracePt t="35607" x="6175375" y="3722688"/>
          <p14:tracePt t="35608" x="6167438" y="3722688"/>
          <p14:tracePt t="35611" x="6161088" y="3722688"/>
          <p14:tracePt t="35612" x="6154738" y="3722688"/>
          <p14:tracePt t="35613" x="6148388" y="3729038"/>
          <p14:tracePt t="35615" x="6142038" y="3729038"/>
          <p14:tracePt t="35617" x="6135688" y="3729038"/>
          <p14:tracePt t="35620" x="6129338" y="3729038"/>
          <p14:tracePt t="35620" x="6122988" y="3729038"/>
          <p14:tracePt t="35621" x="6116638" y="3729038"/>
          <p14:tracePt t="35624" x="6110288" y="3729038"/>
          <p14:tracePt t="35625" x="6103938" y="3729038"/>
          <p14:tracePt t="35628" x="6091238" y="3735388"/>
          <p14:tracePt t="35631" x="6084888" y="3735388"/>
          <p14:tracePt t="35632" x="6078538" y="3735388"/>
          <p14:tracePt t="35634" x="6072188" y="3735388"/>
          <p14:tracePt t="35637" x="6065838" y="3735388"/>
          <p14:tracePt t="35637" x="6059488" y="3735388"/>
          <p14:tracePt t="35638" x="6059488" y="3741738"/>
          <p14:tracePt t="35639" x="6053138" y="3741738"/>
          <p14:tracePt t="35640" x="6046788" y="3741738"/>
          <p14:tracePt t="35642" x="6040438" y="3741738"/>
          <p14:tracePt t="35643" x="6034088" y="3741738"/>
          <p14:tracePt t="35645" x="6027738" y="3741738"/>
          <p14:tracePt t="35646" x="6021388" y="3741738"/>
          <p14:tracePt t="35647" x="6015038" y="3741738"/>
          <p14:tracePt t="35649" x="6008688" y="3741738"/>
          <p14:tracePt t="35650" x="6002338" y="3741738"/>
          <p14:tracePt t="35651" x="6002338" y="3748088"/>
          <p14:tracePt t="35653" x="5989638" y="3748088"/>
          <p14:tracePt t="35654" x="5983288" y="3748088"/>
          <p14:tracePt t="35656" x="5976938" y="3748088"/>
          <p14:tracePt t="35657" x="5970588" y="3748088"/>
          <p14:tracePt t="35659" x="5964238" y="3754438"/>
          <p14:tracePt t="35660" x="5957888" y="3754438"/>
          <p14:tracePt t="35661" x="5951538" y="3754438"/>
          <p14:tracePt t="35662" x="5945188" y="3754438"/>
          <p14:tracePt t="35663" x="5938838" y="3754438"/>
          <p14:tracePt t="35665" x="5932488" y="3754438"/>
          <p14:tracePt t="35666" x="5926138" y="3760788"/>
          <p14:tracePt t="35667" x="5919788" y="3760788"/>
          <p14:tracePt t="35668" x="5913438" y="3760788"/>
          <p14:tracePt t="35670" x="5907088" y="3760788"/>
          <p14:tracePt t="35670" x="5900738" y="3760788"/>
          <p14:tracePt t="35671" x="5894388" y="3760788"/>
          <p14:tracePt t="35672" x="5888038" y="3767138"/>
          <p14:tracePt t="35673" x="5881688" y="3767138"/>
          <p14:tracePt t="35674" x="5875338" y="3767138"/>
          <p14:tracePt t="35675" x="5868988" y="3767138"/>
          <p14:tracePt t="35676" x="5862638" y="3767138"/>
          <p14:tracePt t="35678" x="5849938" y="3767138"/>
          <p14:tracePt t="35679" x="5843588" y="3767138"/>
          <p14:tracePt t="35680" x="5837238" y="3767138"/>
          <p14:tracePt t="35682" x="5824538" y="3773488"/>
          <p14:tracePt t="35684" x="5811838" y="3773488"/>
          <p14:tracePt t="35685" x="5805488" y="3773488"/>
          <p14:tracePt t="35687" x="5799138" y="3773488"/>
          <p14:tracePt t="35688" x="5792788" y="3773488"/>
          <p14:tracePt t="35689" x="5786438" y="3773488"/>
          <p14:tracePt t="35690" x="5780088" y="3773488"/>
          <p14:tracePt t="35691" x="5773738" y="3773488"/>
          <p14:tracePt t="35692" x="5767388" y="3773488"/>
          <p14:tracePt t="35693" x="5761038" y="3773488"/>
          <p14:tracePt t="35695" x="5754688" y="3773488"/>
          <p14:tracePt t="35695" x="5748338" y="3779838"/>
          <p14:tracePt t="35696" x="5741988" y="3779838"/>
          <p14:tracePt t="35697" x="5735638" y="3779838"/>
          <p14:tracePt t="35699" x="5729288" y="3779838"/>
          <p14:tracePt t="35700" x="5722938" y="3779838"/>
          <p14:tracePt t="35701" x="5716588" y="3779838"/>
          <p14:tracePt t="35703" x="5708650" y="3779838"/>
          <p14:tracePt t="35704" x="5702300" y="3779838"/>
          <p14:tracePt t="35705" x="5695950" y="3779838"/>
          <p14:tracePt t="35707" x="5689600" y="3786188"/>
          <p14:tracePt t="35708" x="5683250" y="3786188"/>
          <p14:tracePt t="35711" x="5670550" y="3786188"/>
          <p14:tracePt t="35713" x="5670550" y="3792538"/>
          <p14:tracePt t="35714" x="5664200" y="3792538"/>
          <p14:tracePt t="35715" x="5657850" y="3792538"/>
          <p14:tracePt t="35717" x="5651500" y="3792538"/>
          <p14:tracePt t="35720" x="5645150" y="3792538"/>
          <p14:tracePt t="35722" x="5638800" y="3792538"/>
          <p14:tracePt t="35724" x="5632450" y="3792538"/>
          <p14:tracePt t="35725" x="5626100" y="3798888"/>
          <p14:tracePt t="35728" x="5619750" y="3798888"/>
          <p14:tracePt t="35730" x="5613400" y="3798888"/>
          <p14:tracePt t="35732" x="5607050" y="3805238"/>
          <p14:tracePt t="35735" x="5600700" y="3805238"/>
          <p14:tracePt t="35737" x="5594350" y="3805238"/>
          <p14:tracePt t="35739" x="5588000" y="3805238"/>
          <p14:tracePt t="35740" x="5588000" y="3811588"/>
          <p14:tracePt t="35743" x="5581650" y="3811588"/>
          <p14:tracePt t="35745" x="5575300" y="3811588"/>
          <p14:tracePt t="35746" x="5568950" y="3811588"/>
          <p14:tracePt t="35749" x="5562600" y="3811588"/>
          <p14:tracePt t="35751" x="5556250" y="3817938"/>
          <p14:tracePt t="35753" x="5549900" y="3817938"/>
          <p14:tracePt t="35756" x="5543550" y="3817938"/>
          <p14:tracePt t="35758" x="5543550" y="3824288"/>
          <p14:tracePt t="35759" x="5537200" y="3824288"/>
          <p14:tracePt t="35762" x="5530850" y="3824288"/>
          <p14:tracePt t="35765" x="5524500" y="3830638"/>
          <p14:tracePt t="35767" x="5518150" y="3830638"/>
          <p14:tracePt t="35770" x="5511800" y="3830638"/>
          <p14:tracePt t="35775" x="5505450" y="3830638"/>
          <p14:tracePt t="35778" x="5499100" y="3830638"/>
          <p14:tracePt t="35779" x="5499100" y="3836988"/>
          <p14:tracePt t="35782" x="5492750" y="3836988"/>
          <p14:tracePt t="35787" x="5486400" y="3836988"/>
          <p14:tracePt t="35789" x="5486400" y="3843338"/>
          <p14:tracePt t="35790" x="5480050" y="3843338"/>
          <p14:tracePt t="35794" x="5473700" y="3843338"/>
          <p14:tracePt t="35800" x="5467350" y="3843338"/>
          <p14:tracePt t="35803" x="5461000" y="3843338"/>
          <p14:tracePt t="35808" x="5461000" y="3849688"/>
          <p14:tracePt t="35809" x="5454650" y="3849688"/>
          <p14:tracePt t="35814" x="5448300" y="3849688"/>
          <p14:tracePt t="35822" x="5441950" y="3849688"/>
          <p14:tracePt t="35988" x="5448300" y="3849688"/>
          <p14:tracePt t="35991" x="5454650" y="3849688"/>
          <p14:tracePt t="35997" x="5461000" y="3849688"/>
          <p14:tracePt t="35999" x="5467350" y="3849688"/>
          <p14:tracePt t="36002" x="5473700" y="3849688"/>
          <p14:tracePt t="36005" x="5480050" y="3849688"/>
          <p14:tracePt t="36007" x="5486400" y="3849688"/>
          <p14:tracePt t="36011" x="5492750" y="3849688"/>
          <p14:tracePt t="36012" x="5499100" y="3849688"/>
          <p14:tracePt t="36014" x="5505450" y="3849688"/>
          <p14:tracePt t="36016" x="5511800" y="3849688"/>
          <p14:tracePt t="36019" x="5518150" y="3843338"/>
          <p14:tracePt t="36020" x="5524500" y="3843338"/>
          <p14:tracePt t="36021" x="5530850" y="3843338"/>
          <p14:tracePt t="36023" x="5537200" y="3843338"/>
          <p14:tracePt t="36025" x="5543550" y="3843338"/>
          <p14:tracePt t="36026" x="5549900" y="3843338"/>
          <p14:tracePt t="36027" x="5556250" y="3843338"/>
          <p14:tracePt t="36028" x="5562600" y="3843338"/>
          <p14:tracePt t="36029" x="5568950" y="3843338"/>
          <p14:tracePt t="36031" x="5575300" y="3843338"/>
          <p14:tracePt t="36032" x="5581650" y="3843338"/>
          <p14:tracePt t="36033" x="5588000" y="3843338"/>
          <p14:tracePt t="36034" x="5594350" y="3836988"/>
          <p14:tracePt t="36036" x="5600700" y="3836988"/>
          <p14:tracePt t="36036" x="5607050" y="3836988"/>
          <p14:tracePt t="36037" x="5613400" y="3836988"/>
          <p14:tracePt t="36038" x="5619750" y="3836988"/>
          <p14:tracePt t="36039" x="5626100" y="3836988"/>
          <p14:tracePt t="36040" x="5632450" y="3836988"/>
          <p14:tracePt t="36041" x="5638800" y="3836988"/>
          <p14:tracePt t="36042" x="5645150" y="3836988"/>
          <p14:tracePt t="36044" x="5664200" y="3836988"/>
          <p14:tracePt t="36045" x="5670550" y="3836988"/>
          <p14:tracePt t="36046" x="5676900" y="3836988"/>
          <p14:tracePt t="36047" x="5683250" y="3836988"/>
          <p14:tracePt t="36048" x="5689600" y="3836988"/>
          <p14:tracePt t="36049" x="5702300" y="3836988"/>
          <p14:tracePt t="36050" x="5708650" y="3836988"/>
          <p14:tracePt t="36051" x="5716588" y="3836988"/>
          <p14:tracePt t="36052" x="5729288" y="3836988"/>
          <p14:tracePt t="36053" x="5741988" y="3836988"/>
          <p14:tracePt t="36054" x="5748338" y="3836988"/>
          <p14:tracePt t="36055" x="5754688" y="3836988"/>
          <p14:tracePt t="36056" x="5767388" y="3836988"/>
          <p14:tracePt t="36057" x="5780088" y="3836988"/>
          <p14:tracePt t="36058" x="5792788" y="3836988"/>
          <p14:tracePt t="36059" x="5799138" y="3836988"/>
          <p14:tracePt t="36061" x="5811838" y="3836988"/>
          <p14:tracePt t="36061" x="5818188" y="3836988"/>
          <p14:tracePt t="36069" x="5919788" y="3836988"/>
          <p14:tracePt t="36070" x="5938838" y="3836988"/>
          <p14:tracePt t="36071" x="5951538" y="3836988"/>
          <p14:tracePt t="36072" x="5964238" y="3836988"/>
          <p14:tracePt t="36073" x="5976938" y="3836988"/>
          <p14:tracePt t="36074" x="5995988" y="3836988"/>
          <p14:tracePt t="36075" x="6002338" y="3836988"/>
          <p14:tracePt t="36076" x="6021388" y="3836988"/>
          <p14:tracePt t="36078" x="6034088" y="3836988"/>
          <p14:tracePt t="36078" x="6053138" y="3836988"/>
          <p14:tracePt t="36079" x="6065838" y="3836988"/>
          <p14:tracePt t="36080" x="6084888" y="3836988"/>
          <p14:tracePt t="36081" x="6091238" y="3836988"/>
          <p14:tracePt t="36082" x="6110288" y="3836988"/>
          <p14:tracePt t="36083" x="6122988" y="3836988"/>
          <p14:tracePt t="36084" x="6142038" y="3836988"/>
          <p14:tracePt t="36086" x="6154738" y="3836988"/>
          <p14:tracePt t="36086" x="6175375" y="3836988"/>
          <p14:tracePt t="36087" x="6194425" y="3843338"/>
          <p14:tracePt t="36088" x="6200775" y="3843338"/>
          <p14:tracePt t="36089" x="6219825" y="3843338"/>
          <p14:tracePt t="36090" x="6238875" y="3843338"/>
          <p14:tracePt t="36091" x="6264275" y="3843338"/>
          <p14:tracePt t="36092" x="6276975" y="3843338"/>
          <p14:tracePt t="36094" x="6308725" y="3843338"/>
          <p14:tracePt t="36095" x="6321425" y="3843338"/>
          <p14:tracePt t="36096" x="6340475" y="3843338"/>
          <p14:tracePt t="36097" x="6359525" y="3843338"/>
          <p14:tracePt t="36098" x="6372225" y="3843338"/>
          <p14:tracePt t="36099" x="6391275" y="3849688"/>
          <p14:tracePt t="36100" x="6403975" y="3849688"/>
          <p14:tracePt t="36101" x="6423025" y="3849688"/>
          <p14:tracePt t="36102" x="6435725" y="3849688"/>
          <p14:tracePt t="36103" x="6454775" y="3849688"/>
          <p14:tracePt t="36104" x="6467475" y="3849688"/>
          <p14:tracePt t="36105" x="6486525" y="3849688"/>
          <p14:tracePt t="36106" x="6505575" y="3849688"/>
          <p14:tracePt t="36107" x="6524625" y="3849688"/>
          <p14:tracePt t="36108" x="6537325" y="3849688"/>
          <p14:tracePt t="36109" x="6543675" y="3849688"/>
          <p14:tracePt t="36111" x="6562725" y="3849688"/>
          <p14:tracePt t="36111" x="6575425" y="3849688"/>
          <p14:tracePt t="36112" x="6588125" y="3856038"/>
          <p14:tracePt t="36113" x="6607175" y="3856038"/>
          <p14:tracePt t="36114" x="6619875" y="3856038"/>
          <p14:tracePt t="36115" x="6626225" y="3856038"/>
          <p14:tracePt t="36116" x="6646863" y="3856038"/>
          <p14:tracePt t="36117" x="6659563" y="3856038"/>
          <p14:tracePt t="36119" x="6665913" y="3856038"/>
          <p14:tracePt t="36119" x="6684963" y="3856038"/>
          <p14:tracePt t="36120" x="6697663" y="3856038"/>
          <p14:tracePt t="36121" x="6710363" y="3856038"/>
          <p14:tracePt t="36122" x="6716713" y="3856038"/>
          <p14:tracePt t="36123" x="6729413" y="3856038"/>
          <p14:tracePt t="36124" x="6735763" y="3856038"/>
          <p14:tracePt t="36125" x="6748463" y="3862388"/>
          <p14:tracePt t="36126" x="6761163" y="3862388"/>
          <p14:tracePt t="36127" x="6767513" y="3862388"/>
          <p14:tracePt t="36128" x="6780213" y="3862388"/>
          <p14:tracePt t="36130" x="6792913" y="3862388"/>
          <p14:tracePt t="36131" x="6799263" y="3862388"/>
          <p14:tracePt t="36132" x="6805613" y="3862388"/>
          <p14:tracePt t="36133" x="6811963" y="3862388"/>
          <p14:tracePt t="36134" x="6818313" y="3868738"/>
          <p14:tracePt t="36135" x="6824663" y="3868738"/>
          <p14:tracePt t="36136" x="6831013" y="3868738"/>
          <p14:tracePt t="36137" x="6837363" y="3868738"/>
          <p14:tracePt t="36139" x="6843713" y="3868738"/>
          <p14:tracePt t="36141" x="6850063" y="3868738"/>
          <p14:tracePt t="36142" x="6856413" y="3868738"/>
          <p14:tracePt t="36145" x="6862763" y="3868738"/>
          <p14:tracePt t="36147" x="6869113" y="3868738"/>
          <p14:tracePt t="36153" x="6875463" y="3868738"/>
          <p14:tracePt t="37273" x="6875463" y="3875088"/>
          <p14:tracePt t="37278" x="6875463" y="3881438"/>
          <p14:tracePt t="37280" x="6875463" y="3887788"/>
          <p14:tracePt t="37284" x="6875463" y="3894138"/>
          <p14:tracePt t="37287" x="6875463" y="3900488"/>
          <p14:tracePt t="37289" x="6881813" y="3900488"/>
          <p14:tracePt t="37290" x="6881813" y="3906838"/>
          <p14:tracePt t="37292" x="6881813" y="3913188"/>
          <p14:tracePt t="37294" x="6881813" y="3919538"/>
          <p14:tracePt t="37296" x="6888163" y="3919538"/>
          <p14:tracePt t="37297" x="6888163" y="3925888"/>
          <p14:tracePt t="37300" x="6888163" y="3932238"/>
          <p14:tracePt t="37301" x="6888163" y="3938588"/>
          <p14:tracePt t="37304" x="6894513" y="3938588"/>
          <p14:tracePt t="37305" x="6894513" y="3944938"/>
          <p14:tracePt t="37307" x="6894513" y="3951288"/>
          <p14:tracePt t="37309" x="6894513" y="3957638"/>
          <p14:tracePt t="37311" x="6894513" y="3963988"/>
          <p14:tracePt t="37313" x="6894513" y="3970338"/>
          <p14:tracePt t="37314" x="6900863" y="3970338"/>
          <p14:tracePt t="37317" x="6900863" y="3976688"/>
          <p14:tracePt t="37319" x="6907213" y="3983038"/>
          <p14:tracePt t="37321" x="6907213" y="3989388"/>
          <p14:tracePt t="37325" x="6913563" y="3995738"/>
          <p14:tracePt t="37329" x="6913563" y="4002088"/>
          <p14:tracePt t="37331" x="6913563" y="4008438"/>
          <p14:tracePt t="37333" x="6919913" y="4008438"/>
          <p14:tracePt t="37334" x="6919913" y="4014788"/>
          <p14:tracePt t="37338" x="6926263" y="4014788"/>
          <p14:tracePt t="37339" x="6926263" y="4021138"/>
          <p14:tracePt t="37342" x="6926263" y="4027488"/>
          <p14:tracePt t="37345" x="6932613" y="4027488"/>
          <p14:tracePt t="37346" x="6932613" y="4033838"/>
          <p14:tracePt t="37351" x="6932613" y="4040188"/>
          <p14:tracePt t="37356" x="6932613" y="4046538"/>
          <p14:tracePt t="37357" x="6938963" y="4046538"/>
          <p14:tracePt t="37371" x="6938963" y="4052888"/>
          <p14:tracePt t="37372" x="6945313" y="4052888"/>
          <p14:tracePt t="37431" x="6938963" y="4052888"/>
          <p14:tracePt t="37435" x="6932613" y="4052888"/>
          <p14:tracePt t="37437" x="6926263" y="4052888"/>
          <p14:tracePt t="37440" x="6919913" y="4052888"/>
          <p14:tracePt t="37442" x="6913563" y="4052888"/>
          <p14:tracePt t="37444" x="6907213" y="4052888"/>
          <p14:tracePt t="37446" x="6900863" y="4052888"/>
          <p14:tracePt t="37447" x="6894513" y="4046538"/>
          <p14:tracePt t="37450" x="6888163" y="4046538"/>
          <p14:tracePt t="37451" x="6881813" y="4046538"/>
          <p14:tracePt t="37452" x="6875463" y="4040188"/>
          <p14:tracePt t="37453" x="6869113" y="4040188"/>
          <p14:tracePt t="37454" x="6862763" y="4040188"/>
          <p14:tracePt t="37455" x="6856413" y="4040188"/>
          <p14:tracePt t="37456" x="6850063" y="4033838"/>
          <p14:tracePt t="37457" x="6843713" y="4033838"/>
          <p14:tracePt t="37458" x="6837363" y="4033838"/>
          <p14:tracePt t="37459" x="6831013" y="4033838"/>
          <p14:tracePt t="37460" x="6818313" y="4033838"/>
          <p14:tracePt t="37461" x="6811963" y="4027488"/>
          <p14:tracePt t="37462" x="6805613" y="4027488"/>
          <p14:tracePt t="37463" x="6799263" y="4027488"/>
          <p14:tracePt t="37464" x="6792913" y="4027488"/>
          <p14:tracePt t="37465" x="6786563" y="4021138"/>
          <p14:tracePt t="37466" x="6773863" y="4021138"/>
          <p14:tracePt t="37467" x="6767513" y="4021138"/>
          <p14:tracePt t="37468" x="6754813" y="4021138"/>
          <p14:tracePt t="37469" x="6748463" y="4014788"/>
          <p14:tracePt t="37470" x="6742113" y="4014788"/>
          <p14:tracePt t="37471" x="6735763" y="4014788"/>
          <p14:tracePt t="37472" x="6729413" y="4014788"/>
          <p14:tracePt t="37473" x="6716713" y="4008438"/>
          <p14:tracePt t="37475" x="6710363" y="4008438"/>
          <p14:tracePt t="37475" x="6697663" y="4008438"/>
          <p14:tracePt t="37477" x="6691313" y="4008438"/>
          <p14:tracePt t="37477" x="6678613" y="4008438"/>
          <p14:tracePt t="37478" x="6672263" y="4008438"/>
          <p14:tracePt t="37479" x="6665913" y="4002088"/>
          <p14:tracePt t="37480" x="6653213" y="4002088"/>
          <p14:tracePt t="37481" x="6646863" y="4002088"/>
          <p14:tracePt t="37483" x="6619875" y="4002088"/>
          <p14:tracePt t="37484" x="6613525" y="4002088"/>
          <p14:tracePt t="37485" x="6607175" y="4002088"/>
          <p14:tracePt t="37486" x="6588125" y="4002088"/>
          <p14:tracePt t="37487" x="6581775" y="3995738"/>
          <p14:tracePt t="37488" x="6569075" y="3995738"/>
          <p14:tracePt t="37489" x="6562725" y="3995738"/>
          <p14:tracePt t="37490" x="6550025" y="3995738"/>
          <p14:tracePt t="37491" x="6537325" y="3995738"/>
          <p14:tracePt t="37492" x="6530975" y="3995738"/>
          <p14:tracePt t="37493" x="6518275" y="3995738"/>
          <p14:tracePt t="37494" x="6505575" y="3995738"/>
          <p14:tracePt t="37495" x="6492875" y="3995738"/>
          <p14:tracePt t="37496" x="6486525" y="3995738"/>
          <p14:tracePt t="37497" x="6473825" y="3995738"/>
          <p14:tracePt t="37498" x="6467475" y="3995738"/>
          <p14:tracePt t="37500" x="6448425" y="3995738"/>
          <p14:tracePt t="37500" x="6442075" y="3995738"/>
          <p14:tracePt t="37501" x="6423025" y="3995738"/>
          <p14:tracePt t="37502" x="6410325" y="3995738"/>
          <p14:tracePt t="37503" x="6403975" y="3995738"/>
          <p14:tracePt t="37504" x="6384925" y="3995738"/>
          <p14:tracePt t="37505" x="6378575" y="3995738"/>
          <p14:tracePt t="37506" x="6365875" y="3995738"/>
          <p14:tracePt t="37508" x="6340475" y="3995738"/>
          <p14:tracePt t="37509" x="6321425" y="3995738"/>
          <p14:tracePt t="37510" x="6308725" y="3995738"/>
          <p14:tracePt t="37511" x="6296025" y="3995738"/>
          <p14:tracePt t="37512" x="6289675" y="3995738"/>
          <p14:tracePt t="37513" x="6276975" y="3995738"/>
          <p14:tracePt t="37514" x="6257925" y="3995738"/>
          <p14:tracePt t="37515" x="6238875" y="3995738"/>
          <p14:tracePt t="37516" x="6226175" y="3995738"/>
          <p14:tracePt t="37517" x="6213475" y="3995738"/>
          <p14:tracePt t="37518" x="6200775" y="3995738"/>
          <p14:tracePt t="37519" x="6188075" y="4002088"/>
          <p14:tracePt t="37520" x="6175375" y="4002088"/>
          <p14:tracePt t="37521" x="6154738" y="4002088"/>
          <p14:tracePt t="37522" x="6135688" y="4002088"/>
          <p14:tracePt t="37523" x="6116638" y="4002088"/>
          <p14:tracePt t="37525" x="6103938" y="4002088"/>
          <p14:tracePt t="37525" x="6091238" y="4008438"/>
          <p14:tracePt t="37526" x="6072188" y="4008438"/>
          <p14:tracePt t="37527" x="6059488" y="4008438"/>
          <p14:tracePt t="37528" x="6040438" y="4008438"/>
          <p14:tracePt t="37529" x="6027738" y="4008438"/>
          <p14:tracePt t="37530" x="6008688" y="4014788"/>
          <p14:tracePt t="37531" x="5989638" y="4014788"/>
          <p14:tracePt t="37533" x="5976938" y="4014788"/>
          <p14:tracePt t="37533" x="5957888" y="4021138"/>
          <p14:tracePt t="37534" x="5938838" y="4021138"/>
          <p14:tracePt t="37535" x="5919788" y="4021138"/>
          <p14:tracePt t="37536" x="5900738" y="4021138"/>
          <p14:tracePt t="37537" x="5875338" y="4027488"/>
          <p14:tracePt t="37538" x="5856288" y="4027488"/>
          <p14:tracePt t="37539" x="5843588" y="4027488"/>
          <p14:tracePt t="37540" x="5824538" y="4033838"/>
          <p14:tracePt t="37542" x="5799138" y="4033838"/>
          <p14:tracePt t="37542" x="5780088" y="4033838"/>
          <p14:tracePt t="37543" x="5748338" y="4040188"/>
          <p14:tracePt t="37544" x="5722938" y="4040188"/>
          <p14:tracePt t="37545" x="5702300" y="4046538"/>
          <p14:tracePt t="37546" x="5689600" y="4046538"/>
          <p14:tracePt t="37547" x="5664200" y="4046538"/>
          <p14:tracePt t="37548" x="5632450" y="4052888"/>
          <p14:tracePt t="37550" x="5607050" y="4059238"/>
          <p14:tracePt t="37550" x="5581650" y="4059238"/>
          <p14:tracePt t="37551" x="5556250" y="4059238"/>
          <p14:tracePt t="37552" x="5530850" y="4065588"/>
          <p14:tracePt t="37553" x="5518150" y="4065588"/>
          <p14:tracePt t="37554" x="5492750" y="4073525"/>
          <p14:tracePt t="37555" x="5461000" y="4073525"/>
          <p14:tracePt t="37556" x="5435600" y="4079875"/>
          <p14:tracePt t="37558" x="5378450" y="4086225"/>
          <p14:tracePt t="37559" x="5353050" y="4092575"/>
          <p14:tracePt t="37560" x="5327650" y="4098925"/>
          <p14:tracePt t="37561" x="5302250" y="4105275"/>
          <p14:tracePt t="37562" x="5270500" y="4111625"/>
          <p14:tracePt t="37563" x="5237163" y="4117975"/>
          <p14:tracePt t="37564" x="5211763" y="4117975"/>
          <p14:tracePt t="37565" x="5173663" y="4130675"/>
          <p14:tracePt t="37566" x="5148263" y="4137025"/>
          <p14:tracePt t="37567" x="5129213" y="4137025"/>
          <p14:tracePt t="37568" x="5103813" y="4149725"/>
          <p14:tracePt t="37569" x="5065713" y="4149725"/>
          <p14:tracePt t="37570" x="5033963" y="4162425"/>
          <p14:tracePt t="37571" x="5008563" y="4168775"/>
          <p14:tracePt t="37572" x="4976813" y="4175125"/>
          <p14:tracePt t="37573" x="4938713" y="4187825"/>
          <p14:tracePt t="37575" x="4926013" y="4187825"/>
          <p14:tracePt t="37575" x="4894263" y="4200525"/>
          <p14:tracePt t="37576" x="4862513" y="4206875"/>
          <p14:tracePt t="37577" x="4824413" y="4219575"/>
          <p14:tracePt t="37578" x="4791075" y="4225925"/>
          <p14:tracePt t="37579" x="4765675" y="4238625"/>
          <p14:tracePt t="37580" x="4740275" y="4238625"/>
          <p14:tracePt t="37581" x="4708525" y="4251325"/>
          <p14:tracePt t="37583" x="4651375" y="4270375"/>
          <p14:tracePt t="37584" x="4613275" y="4283075"/>
          <p14:tracePt t="37585" x="4587875" y="4295775"/>
          <p14:tracePt t="37586" x="4556125" y="4302125"/>
          <p14:tracePt t="37587" x="4537075" y="4308475"/>
          <p14:tracePt t="37588" x="4511675" y="4321175"/>
          <p14:tracePt t="37589" x="4479925" y="4327525"/>
          <p14:tracePt t="37590" x="4448175" y="4340225"/>
          <p14:tracePt t="37591" x="4416425" y="4352925"/>
          <p14:tracePt t="37592" x="4384675" y="4365625"/>
          <p14:tracePt t="37593" x="4352925" y="4378325"/>
          <p14:tracePt t="37594" x="4338638" y="4384675"/>
          <p14:tracePt t="37595" x="4306888" y="4397375"/>
          <p14:tracePt t="37596" x="4275138" y="4410075"/>
          <p14:tracePt t="37597" x="4249738" y="4422775"/>
          <p14:tracePt t="37598" x="4217988" y="4435475"/>
          <p14:tracePt t="37599" x="4192588" y="4448175"/>
          <p14:tracePt t="37600" x="4160838" y="4454525"/>
          <p14:tracePt t="37601" x="4141788" y="4460875"/>
          <p14:tracePt t="37602" x="4116388" y="4473575"/>
          <p14:tracePt t="37603" x="4084638" y="4486275"/>
          <p14:tracePt t="37604" x="4059238" y="4498975"/>
          <p14:tracePt t="37605" x="4033838" y="4513263"/>
          <p14:tracePt t="37606" x="4002088" y="4525963"/>
          <p14:tracePt t="37608" x="3963988" y="4538663"/>
          <p14:tracePt t="37609" x="3938588" y="4551363"/>
          <p14:tracePt t="37610" x="3913188" y="4557713"/>
          <p14:tracePt t="37611" x="3887788" y="4570413"/>
          <p14:tracePt t="37612" x="3860800" y="4583113"/>
          <p14:tracePt t="37613" x="3835400" y="4589463"/>
          <p14:tracePt t="37614" x="3810000" y="4602163"/>
          <p14:tracePt t="37615" x="3797300" y="4608513"/>
          <p14:tracePt t="37616" x="3778250" y="4621213"/>
          <p14:tracePt t="37617" x="3759200" y="4627563"/>
          <p14:tracePt t="37618" x="3727450" y="4640263"/>
          <p14:tracePt t="37619" x="3708400" y="4646613"/>
          <p14:tracePt t="37620" x="3689350" y="4652963"/>
          <p14:tracePt t="37621" x="3663950" y="4665663"/>
          <p14:tracePt t="37622" x="3651250" y="4672013"/>
          <p14:tracePt t="37623" x="3632200" y="4678363"/>
          <p14:tracePt t="37624" x="3613150" y="4691063"/>
          <p14:tracePt t="37625" x="3594100" y="4697413"/>
          <p14:tracePt t="37626" x="3568700" y="4703763"/>
          <p14:tracePt t="37627" x="3549650" y="4716463"/>
          <p14:tracePt t="37628" x="3536950" y="4716463"/>
          <p14:tracePt t="37629" x="3517900" y="4729163"/>
          <p14:tracePt t="37630" x="3498850" y="4735513"/>
          <p14:tracePt t="37631" x="3473450" y="4741863"/>
          <p14:tracePt t="37633" x="3460750" y="4748213"/>
          <p14:tracePt t="37633" x="3435350" y="4754563"/>
          <p14:tracePt t="37634" x="3414713" y="4760913"/>
          <p14:tracePt t="37635" x="3402013" y="4767263"/>
          <p14:tracePt t="37636" x="3382963" y="4773613"/>
          <p14:tracePt t="37637" x="3370263" y="4786313"/>
          <p14:tracePt t="37638" x="3344863" y="4792663"/>
          <p14:tracePt t="37639" x="3332163" y="4792663"/>
          <p14:tracePt t="37641" x="3294063" y="4811713"/>
          <p14:tracePt t="37642" x="3281363" y="4818063"/>
          <p14:tracePt t="37643" x="3268663" y="4818063"/>
          <p14:tracePt t="37644" x="3243263" y="4830763"/>
          <p14:tracePt t="37645" x="3230563" y="4830763"/>
          <p14:tracePt t="37646" x="3205163" y="4843463"/>
          <p14:tracePt t="37647" x="3186113" y="4843463"/>
          <p14:tracePt t="37650" x="3141663" y="4862513"/>
          <p14:tracePt t="37651" x="3122613" y="4862513"/>
          <p14:tracePt t="37652" x="3103563" y="4868863"/>
          <p14:tracePt t="37653" x="3084513" y="4875213"/>
          <p14:tracePt t="37654" x="3065463" y="4881563"/>
          <p14:tracePt t="37655" x="3046413" y="4881563"/>
          <p14:tracePt t="37656" x="3040063" y="4887913"/>
          <p14:tracePt t="37658" x="3021013" y="4894263"/>
          <p14:tracePt t="37658" x="2995613" y="4900613"/>
          <p14:tracePt t="37659" x="2982913" y="4900613"/>
          <p14:tracePt t="37660" x="2962275" y="4906963"/>
          <p14:tracePt t="37661" x="2936875" y="4913313"/>
          <p14:tracePt t="37662" x="2930525" y="4913313"/>
          <p14:tracePt t="37663" x="2911475" y="4919663"/>
          <p14:tracePt t="37664" x="2892425" y="4926013"/>
          <p14:tracePt t="37665" x="2879725" y="4926013"/>
          <p14:tracePt t="37666" x="2860675" y="4933950"/>
          <p14:tracePt t="37667" x="2841625" y="4933950"/>
          <p14:tracePt t="37668" x="2822575" y="4940300"/>
          <p14:tracePt t="37669" x="2809875" y="4946650"/>
          <p14:tracePt t="37670" x="2797175" y="4946650"/>
          <p14:tracePt t="37671" x="2784475" y="4946650"/>
          <p14:tracePt t="37672" x="2765425" y="4953000"/>
          <p14:tracePt t="37673" x="2746375" y="4953000"/>
          <p14:tracePt t="37675" x="2733675" y="4959350"/>
          <p14:tracePt t="37675" x="2720975" y="4965700"/>
          <p14:tracePt t="37676" x="2708275" y="4965700"/>
          <p14:tracePt t="37677" x="2695575" y="4972050"/>
          <p14:tracePt t="37678" x="2682875" y="4972050"/>
          <p14:tracePt t="37679" x="2663825" y="4978400"/>
          <p14:tracePt t="37680" x="2651125" y="4978400"/>
          <p14:tracePt t="37681" x="2638425" y="4978400"/>
          <p14:tracePt t="37683" x="2619375" y="4984750"/>
          <p14:tracePt t="37683" x="2613025" y="4991100"/>
          <p14:tracePt t="37684" x="2593975" y="4991100"/>
          <p14:tracePt t="37685" x="2581275" y="4991100"/>
          <p14:tracePt t="37686" x="2568575" y="4997450"/>
          <p14:tracePt t="37687" x="2549525" y="4997450"/>
          <p14:tracePt t="37688" x="2536825" y="5003800"/>
          <p14:tracePt t="37689" x="2524125" y="5003800"/>
          <p14:tracePt t="37691" x="2497138" y="5003800"/>
          <p14:tracePt t="37692" x="2484438" y="5003800"/>
          <p14:tracePt t="37693" x="2471738" y="5010150"/>
          <p14:tracePt t="37694" x="2459038" y="5010150"/>
          <p14:tracePt t="37695" x="2446338" y="5016500"/>
          <p14:tracePt t="37696" x="2427288" y="5016500"/>
          <p14:tracePt t="37697" x="2420938" y="5016500"/>
          <p14:tracePt t="37698" x="2408238" y="5016500"/>
          <p14:tracePt t="37699" x="2395538" y="5022850"/>
          <p14:tracePt t="37700" x="2376488" y="5022850"/>
          <p14:tracePt t="37701" x="2370138" y="5022850"/>
          <p14:tracePt t="37702" x="2357438" y="5022850"/>
          <p14:tracePt t="37703" x="2344738" y="5022850"/>
          <p14:tracePt t="37704" x="2332038" y="5022850"/>
          <p14:tracePt t="37705" x="2325688" y="5022850"/>
          <p14:tracePt t="37706" x="2312988" y="5022850"/>
          <p14:tracePt t="37708" x="2300288" y="5022850"/>
          <p14:tracePt t="37708" x="2287588" y="5022850"/>
          <p14:tracePt t="37709" x="2274888" y="5029200"/>
          <p14:tracePt t="37710" x="2262188" y="5029200"/>
          <p14:tracePt t="37711" x="2255838" y="5029200"/>
          <p14:tracePt t="37712" x="2243138" y="5029200"/>
          <p14:tracePt t="37713" x="2236788" y="5029200"/>
          <p14:tracePt t="37714" x="2224088" y="5029200"/>
          <p14:tracePt t="37716" x="2205038" y="5029200"/>
          <p14:tracePt t="37717" x="2198688" y="5029200"/>
          <p14:tracePt t="37718" x="2185988" y="5029200"/>
          <p14:tracePt t="37719" x="2179638" y="5029200"/>
          <p14:tracePt t="37720" x="2166938" y="5029200"/>
          <p14:tracePt t="37721" x="2154238" y="5029200"/>
          <p14:tracePt t="37722" x="2147888" y="5029200"/>
          <p14:tracePt t="37723" x="2135188" y="5029200"/>
          <p14:tracePt t="37725" x="2122488" y="5029200"/>
          <p14:tracePt t="37726" x="2116138" y="5029200"/>
          <p14:tracePt t="37727" x="2109788" y="5029200"/>
          <p14:tracePt t="37728" x="2097088" y="5029200"/>
          <p14:tracePt t="37729" x="2090738" y="5029200"/>
          <p14:tracePt t="37730" x="2078038" y="5029200"/>
          <p14:tracePt t="37733" x="2065338" y="5029200"/>
          <p14:tracePt t="37733" x="2058988" y="5029200"/>
          <p14:tracePt t="37734" x="2051050" y="5029200"/>
          <p14:tracePt t="37735" x="2038350" y="5029200"/>
          <p14:tracePt t="37736" x="2032000" y="5029200"/>
          <p14:tracePt t="37737" x="2019300" y="5029200"/>
          <p14:tracePt t="37739" x="2012950" y="5029200"/>
          <p14:tracePt t="37741" x="1993900" y="5029200"/>
          <p14:tracePt t="37742" x="1981200" y="5029200"/>
          <p14:tracePt t="37743" x="1974850" y="5029200"/>
          <p14:tracePt t="37744" x="1968500" y="5029200"/>
          <p14:tracePt t="37745" x="1962150" y="5029200"/>
          <p14:tracePt t="37746" x="1955800" y="5029200"/>
          <p14:tracePt t="37747" x="1943100" y="5029200"/>
          <p14:tracePt t="37748" x="1936750" y="5029200"/>
          <p14:tracePt t="37749" x="1930400" y="5029200"/>
          <p14:tracePt t="37750" x="1917700" y="5029200"/>
          <p14:tracePt t="37751" x="1911350" y="5029200"/>
          <p14:tracePt t="37752" x="1905000" y="5029200"/>
          <p14:tracePt t="37753" x="1898650" y="5029200"/>
          <p14:tracePt t="37754" x="1892300" y="5029200"/>
          <p14:tracePt t="37755" x="1879600" y="5029200"/>
          <p14:tracePt t="37756" x="1873250" y="5029200"/>
          <p14:tracePt t="37758" x="1866900" y="5029200"/>
          <p14:tracePt t="37758" x="1860550" y="5029200"/>
          <p14:tracePt t="37759" x="1854200" y="5029200"/>
          <p14:tracePt t="37760" x="1841500" y="5029200"/>
          <p14:tracePt t="37761" x="1828800" y="5029200"/>
          <p14:tracePt t="37762" x="1822450" y="5029200"/>
          <p14:tracePt t="37763" x="1816100" y="5029200"/>
          <p14:tracePt t="37764" x="1803400" y="5029200"/>
          <p14:tracePt t="37766" x="1790700" y="5029200"/>
          <p14:tracePt t="37767" x="1784350" y="5029200"/>
          <p14:tracePt t="37768" x="1778000" y="5029200"/>
          <p14:tracePt t="37769" x="1771650" y="5029200"/>
          <p14:tracePt t="37770" x="1765300" y="5035550"/>
          <p14:tracePt t="37771" x="1752600" y="5035550"/>
          <p14:tracePt t="37773" x="1746250" y="5035550"/>
          <p14:tracePt t="37774" x="1733550" y="5035550"/>
          <p14:tracePt t="37775" x="1727200" y="5035550"/>
          <p14:tracePt t="37776" x="1720850" y="5035550"/>
          <p14:tracePt t="37777" x="1714500" y="5035550"/>
          <p14:tracePt t="37778" x="1708150" y="5035550"/>
          <p14:tracePt t="37779" x="1701800" y="5035550"/>
          <p14:tracePt t="37780" x="1695450" y="5035550"/>
          <p14:tracePt t="37781" x="1695450" y="5041900"/>
          <p14:tracePt t="37783" x="1689100" y="5041900"/>
          <p14:tracePt t="37783" x="1682750" y="5041900"/>
          <p14:tracePt t="37785" x="1676400" y="5041900"/>
          <p14:tracePt t="37786" x="1670050" y="5041900"/>
          <p14:tracePt t="37788" x="1663700" y="5041900"/>
          <p14:tracePt t="37791" x="1657350" y="5041900"/>
          <p14:tracePt t="37792" x="1651000" y="5041900"/>
          <p14:tracePt t="37793" x="1644650" y="5041900"/>
          <p14:tracePt t="37796" x="1644650" y="5048250"/>
          <p14:tracePt t="37797" x="1638300" y="5048250"/>
          <p14:tracePt t="37850" x="1644650" y="5048250"/>
          <p14:tracePt t="37852" x="1651000" y="5041900"/>
          <p14:tracePt t="37854" x="1657350" y="5041900"/>
          <p14:tracePt t="37858" x="1663700" y="5041900"/>
          <p14:tracePt t="37859" x="1663700" y="5035550"/>
          <p14:tracePt t="37861" x="1670050" y="5035550"/>
          <p14:tracePt t="37863" x="1676400" y="5035550"/>
          <p14:tracePt t="37867" x="1682750" y="5035550"/>
          <p14:tracePt t="37869" x="1689100" y="5035550"/>
          <p14:tracePt t="37870" x="1689100" y="5029200"/>
          <p14:tracePt t="37872" x="1695450" y="5029200"/>
          <p14:tracePt t="37875" x="1701800" y="5029200"/>
          <p14:tracePt t="37877" x="1708150" y="5022850"/>
          <p14:tracePt t="37879" x="1714500" y="5022850"/>
          <p14:tracePt t="37882" x="1720850" y="5022850"/>
          <p14:tracePt t="37884" x="1727200" y="5022850"/>
          <p14:tracePt t="37886" x="1733550" y="5022850"/>
          <p14:tracePt t="37888" x="1733550" y="5016500"/>
          <p14:tracePt t="37889" x="1739900" y="5016500"/>
          <p14:tracePt t="37891" x="1746250" y="5016500"/>
          <p14:tracePt t="37893" x="1752600" y="5016500"/>
          <p14:tracePt t="37896" x="1758950" y="5010150"/>
          <p14:tracePt t="37899" x="1765300" y="5010150"/>
          <p14:tracePt t="37901" x="1771650" y="5010150"/>
          <p14:tracePt t="37902" x="1778000" y="5010150"/>
          <p14:tracePt t="37903" x="1778000" y="5003800"/>
          <p14:tracePt t="37904" x="1784350" y="5003800"/>
          <p14:tracePt t="37905" x="1790700" y="5003800"/>
          <p14:tracePt t="37908" x="1797050" y="4997450"/>
          <p14:tracePt t="37909" x="1803400" y="4997450"/>
          <p14:tracePt t="37911" x="1809750" y="4997450"/>
          <p14:tracePt t="37912" x="1816100" y="4997450"/>
          <p14:tracePt t="37913" x="1822450" y="4997450"/>
          <p14:tracePt t="37916" x="1828800" y="4997450"/>
          <p14:tracePt t="37917" x="1835150" y="4997450"/>
          <p14:tracePt t="37918" x="1841500" y="4991100"/>
          <p14:tracePt t="37919" x="1847850" y="4991100"/>
          <p14:tracePt t="37921" x="1854200" y="4991100"/>
          <p14:tracePt t="37922" x="1860550" y="4991100"/>
          <p14:tracePt t="37924" x="1866900" y="4984750"/>
          <p14:tracePt t="37925" x="1873250" y="4984750"/>
          <p14:tracePt t="37926" x="1879600" y="4984750"/>
          <p14:tracePt t="37927" x="1885950" y="4984750"/>
          <p14:tracePt t="37928" x="1892300" y="4984750"/>
          <p14:tracePt t="37929" x="1898650" y="4978400"/>
          <p14:tracePt t="37931" x="1905000" y="4978400"/>
          <p14:tracePt t="37932" x="1911350" y="4978400"/>
          <p14:tracePt t="37933" x="1917700" y="4978400"/>
          <p14:tracePt t="37934" x="1924050" y="4972050"/>
          <p14:tracePt t="37935" x="1936750" y="4972050"/>
          <p14:tracePt t="37937" x="1943100" y="4972050"/>
          <p14:tracePt t="37938" x="1949450" y="4972050"/>
          <p14:tracePt t="37939" x="1962150" y="4965700"/>
          <p14:tracePt t="37940" x="1968500" y="4965700"/>
          <p14:tracePt t="37941" x="1981200" y="4965700"/>
          <p14:tracePt t="37942" x="1987550" y="4965700"/>
          <p14:tracePt t="37944" x="1993900" y="4965700"/>
          <p14:tracePt t="37945" x="2000250" y="4959350"/>
          <p14:tracePt t="37946" x="2006600" y="4959350"/>
          <p14:tracePt t="37947" x="2019300" y="4959350"/>
          <p14:tracePt t="37949" x="2032000" y="4959350"/>
          <p14:tracePt t="37950" x="2038350" y="4953000"/>
          <p14:tracePt t="37951" x="2044700" y="4953000"/>
          <p14:tracePt t="37952" x="2051050" y="4953000"/>
          <p14:tracePt t="37953" x="2058988" y="4953000"/>
          <p14:tracePt t="37954" x="2071688" y="4953000"/>
          <p14:tracePt t="37955" x="2078038" y="4946650"/>
          <p14:tracePt t="37956" x="2084388" y="4946650"/>
          <p14:tracePt t="37958" x="2090738" y="4946650"/>
          <p14:tracePt t="37959" x="2097088" y="4946650"/>
          <p14:tracePt t="37960" x="2103438" y="4946650"/>
          <p14:tracePt t="37961" x="2109788" y="4946650"/>
          <p14:tracePt t="37962" x="2109788" y="4940300"/>
          <p14:tracePt t="37963" x="2116138" y="4940300"/>
          <p14:tracePt t="37964" x="2122488" y="4940300"/>
          <p14:tracePt t="37966" x="2128838" y="4940300"/>
          <p14:tracePt t="37967" x="2135188" y="4940300"/>
          <p14:tracePt t="37969" x="2141538" y="4940300"/>
          <p14:tracePt t="37970" x="2147888" y="4933950"/>
          <p14:tracePt t="37974" x="2160588" y="4933950"/>
          <p14:tracePt t="37976" x="2166938" y="4933950"/>
          <p14:tracePt t="37979" x="2173288" y="4933950"/>
          <p14:tracePt t="37981" x="2179638" y="4933950"/>
          <p14:tracePt t="37983" x="2185988" y="4926013"/>
          <p14:tracePt t="37986" x="2192338" y="4926013"/>
          <p14:tracePt t="37988" x="2198688" y="4926013"/>
          <p14:tracePt t="37990" x="2205038" y="4926013"/>
          <p14:tracePt t="37994" x="2211388" y="4926013"/>
          <p14:tracePt t="37996" x="2217738" y="4926013"/>
          <p14:tracePt t="37997" x="2217738" y="4919663"/>
          <p14:tracePt t="37999" x="2224088" y="4919663"/>
          <p14:tracePt t="38002" x="2230438" y="4919663"/>
          <p14:tracePt t="38004" x="2236788" y="4919663"/>
          <p14:tracePt t="38006" x="2243138" y="4919663"/>
          <p14:tracePt t="38010" x="2243138" y="4913313"/>
          <p14:tracePt t="38011" x="2249488" y="4913313"/>
          <p14:tracePt t="38013" x="2255838" y="4913313"/>
          <p14:tracePt t="38014" x="2262188" y="4913313"/>
          <p14:tracePt t="38017" x="2268538" y="4906963"/>
          <p14:tracePt t="38018" x="2274888" y="4906963"/>
          <p14:tracePt t="38020" x="2281238" y="4906963"/>
          <p14:tracePt t="38022" x="2287588" y="4906963"/>
          <p14:tracePt t="38024" x="2293938" y="4900613"/>
          <p14:tracePt t="38025" x="2300288" y="4900613"/>
          <p14:tracePt t="38026" x="2306638" y="4900613"/>
          <p14:tracePt t="38028" x="2312988" y="4900613"/>
          <p14:tracePt t="38029" x="2319338" y="4894263"/>
          <p14:tracePt t="38030" x="2325688" y="4894263"/>
          <p14:tracePt t="38032" x="2338388" y="4894263"/>
          <p14:tracePt t="38033" x="2344738" y="4894263"/>
          <p14:tracePt t="38034" x="2351088" y="4887913"/>
          <p14:tracePt t="38035" x="2357438" y="4887913"/>
          <p14:tracePt t="38036" x="2370138" y="4887913"/>
          <p14:tracePt t="38037" x="2376488" y="4887913"/>
          <p14:tracePt t="38038" x="2382838" y="4881563"/>
          <p14:tracePt t="38041" x="2395538" y="4881563"/>
          <p14:tracePt t="38042" x="2414588" y="4875213"/>
          <p14:tracePt t="38043" x="2420938" y="4875213"/>
          <p14:tracePt t="38044" x="2433638" y="4875213"/>
          <p14:tracePt t="38045" x="2446338" y="4868863"/>
          <p14:tracePt t="38046" x="2452688" y="4868863"/>
          <p14:tracePt t="38047" x="2459038" y="4862513"/>
          <p14:tracePt t="38048" x="2471738" y="4862513"/>
          <p14:tracePt t="38049" x="2484438" y="4862513"/>
          <p14:tracePt t="38050" x="2497138" y="4862513"/>
          <p14:tracePt t="38051" x="2503488" y="4856163"/>
          <p14:tracePt t="38052" x="2517775" y="4856163"/>
          <p14:tracePt t="38053" x="2524125" y="4856163"/>
          <p14:tracePt t="38054" x="2536825" y="4856163"/>
          <p14:tracePt t="38055" x="2543175" y="4849813"/>
          <p14:tracePt t="38057" x="2568575" y="4849813"/>
          <p14:tracePt t="38058" x="2581275" y="4843463"/>
          <p14:tracePt t="38059" x="2593975" y="4843463"/>
          <p14:tracePt t="38060" x="2600325" y="4843463"/>
          <p14:tracePt t="38061" x="2613025" y="4843463"/>
          <p14:tracePt t="38062" x="2619375" y="4837113"/>
          <p14:tracePt t="38063" x="2638425" y="4837113"/>
          <p14:tracePt t="38064" x="2644775" y="4837113"/>
          <p14:tracePt t="38065" x="2657475" y="4837113"/>
          <p14:tracePt t="38066" x="2663825" y="4837113"/>
          <p14:tracePt t="38067" x="2670175" y="4837113"/>
          <p14:tracePt t="38068" x="2682875" y="4830763"/>
          <p14:tracePt t="38069" x="2695575" y="4830763"/>
          <p14:tracePt t="38070" x="2701925" y="4830763"/>
          <p14:tracePt t="38071" x="2714625" y="4824413"/>
          <p14:tracePt t="38074" x="2746375" y="4824413"/>
          <p14:tracePt t="38075" x="2752725" y="4824413"/>
          <p14:tracePt t="38076" x="2765425" y="4824413"/>
          <p14:tracePt t="38077" x="2771775" y="4824413"/>
          <p14:tracePt t="38078" x="2784475" y="4824413"/>
          <p14:tracePt t="38079" x="2790825" y="4818063"/>
          <p14:tracePt t="38080" x="2803525" y="4818063"/>
          <p14:tracePt t="38082" x="2816225" y="4818063"/>
          <p14:tracePt t="38083" x="2822575" y="4818063"/>
          <p14:tracePt t="38084" x="2828925" y="4818063"/>
          <p14:tracePt t="38085" x="2841625" y="4818063"/>
          <p14:tracePt t="38086" x="2847975" y="4818063"/>
          <p14:tracePt t="38087" x="2854325" y="4818063"/>
          <p14:tracePt t="38088" x="2860675" y="4818063"/>
          <p14:tracePt t="38089" x="2867025" y="4818063"/>
          <p14:tracePt t="38090" x="2879725" y="4818063"/>
          <p14:tracePt t="38091" x="2886075" y="4818063"/>
          <p14:tracePt t="38092" x="2892425" y="4818063"/>
          <p14:tracePt t="38093" x="2898775" y="4818063"/>
          <p14:tracePt t="38094" x="2905125" y="4818063"/>
          <p14:tracePt t="38095" x="2911475" y="4818063"/>
          <p14:tracePt t="38096" x="2924175" y="4818063"/>
          <p14:tracePt t="38097" x="2930525" y="4818063"/>
          <p14:tracePt t="38099" x="2936875" y="4818063"/>
          <p14:tracePt t="38099" x="2943225" y="4818063"/>
          <p14:tracePt t="38100" x="2949575" y="4818063"/>
          <p14:tracePt t="38101" x="2955925" y="4818063"/>
          <p14:tracePt t="38102" x="2962275" y="4818063"/>
          <p14:tracePt t="38103" x="2968625" y="4818063"/>
          <p14:tracePt t="38104" x="2982913" y="4818063"/>
          <p14:tracePt t="38105" x="2989263" y="4818063"/>
          <p14:tracePt t="38107" x="3001963" y="4818063"/>
          <p14:tracePt t="38108" x="3008313" y="4818063"/>
          <p14:tracePt t="38109" x="3014663" y="4818063"/>
          <p14:tracePt t="38110" x="3021013" y="4818063"/>
          <p14:tracePt t="38111" x="3033713" y="4818063"/>
          <p14:tracePt t="38112" x="3040063" y="4818063"/>
          <p14:tracePt t="38113" x="3046413" y="4818063"/>
          <p14:tracePt t="38114" x="3052763" y="4818063"/>
          <p14:tracePt t="38115" x="3059113" y="4818063"/>
          <p14:tracePt t="38116" x="3065463" y="4818063"/>
          <p14:tracePt t="38117" x="3071813" y="4818063"/>
          <p14:tracePt t="38118" x="3084513" y="4818063"/>
          <p14:tracePt t="38119" x="3090863" y="4818063"/>
          <p14:tracePt t="38120" x="3097213" y="4818063"/>
          <p14:tracePt t="38121" x="3103563" y="4818063"/>
          <p14:tracePt t="38122" x="3109913" y="4818063"/>
          <p14:tracePt t="38124" x="3122613" y="4818063"/>
          <p14:tracePt t="38124" x="3128963" y="4818063"/>
          <p14:tracePt t="38125" x="3135313" y="4818063"/>
          <p14:tracePt t="38126" x="3148013" y="4818063"/>
          <p14:tracePt t="38127" x="3160713" y="4818063"/>
          <p14:tracePt t="38128" x="3167063" y="4818063"/>
          <p14:tracePt t="38129" x="3173413" y="4818063"/>
          <p14:tracePt t="38130" x="3179763" y="4818063"/>
          <p14:tracePt t="38132" x="3192463" y="4818063"/>
          <p14:tracePt t="38132" x="3198813" y="4818063"/>
          <p14:tracePt t="38133" x="3211513" y="4818063"/>
          <p14:tracePt t="38134" x="3224213" y="4818063"/>
          <p14:tracePt t="38135" x="3230563" y="4818063"/>
          <p14:tracePt t="38136" x="3236913" y="4818063"/>
          <p14:tracePt t="38137" x="3249613" y="4818063"/>
          <p14:tracePt t="38138" x="3255963" y="4818063"/>
          <p14:tracePt t="38139" x="3268663" y="4818063"/>
          <p14:tracePt t="38140" x="3281363" y="4818063"/>
          <p14:tracePt t="38141" x="3287713" y="4818063"/>
          <p14:tracePt t="38142" x="3294063" y="4818063"/>
          <p14:tracePt t="38143" x="3306763" y="4824413"/>
          <p14:tracePt t="38144" x="3313113" y="4824413"/>
          <p14:tracePt t="38145" x="3325813" y="4824413"/>
          <p14:tracePt t="38146" x="3338513" y="4824413"/>
          <p14:tracePt t="38147" x="3344863" y="4824413"/>
          <p14:tracePt t="38148" x="3357563" y="4824413"/>
          <p14:tracePt t="38149" x="3363913" y="4824413"/>
          <p14:tracePt t="38150" x="3370263" y="4824413"/>
          <p14:tracePt t="38151" x="3382963" y="4824413"/>
          <p14:tracePt t="38152" x="3395663" y="4824413"/>
          <p14:tracePt t="38153" x="3402013" y="4824413"/>
          <p14:tracePt t="38154" x="3414713" y="4824413"/>
          <p14:tracePt t="38155" x="3427413" y="4824413"/>
          <p14:tracePt t="38157" x="3435350" y="4824413"/>
          <p14:tracePt t="38158" x="3448050" y="4824413"/>
          <p14:tracePt t="38159" x="3460750" y="4824413"/>
          <p14:tracePt t="38160" x="3467100" y="4824413"/>
          <p14:tracePt t="38161" x="3473450" y="4830763"/>
          <p14:tracePt t="38162" x="3486150" y="4830763"/>
          <p14:tracePt t="38163" x="3492500" y="4830763"/>
          <p14:tracePt t="38165" x="3505200" y="4830763"/>
          <p14:tracePt t="38166" x="3517900" y="4830763"/>
          <p14:tracePt t="38167" x="3524250" y="4830763"/>
          <p14:tracePt t="38168" x="3536950" y="4830763"/>
          <p14:tracePt t="38169" x="3543300" y="4830763"/>
          <p14:tracePt t="38171" x="3549650" y="4830763"/>
          <p14:tracePt t="38172" x="3556000" y="4830763"/>
          <p14:tracePt t="38173" x="3568700" y="4830763"/>
          <p14:tracePt t="38174" x="3575050" y="4830763"/>
          <p14:tracePt t="38175" x="3581400" y="4830763"/>
          <p14:tracePt t="38176" x="3594100" y="4830763"/>
          <p14:tracePt t="38178" x="3600450" y="4830763"/>
          <p14:tracePt t="38179" x="3606800" y="4830763"/>
          <p14:tracePt t="38180" x="3613150" y="4830763"/>
          <p14:tracePt t="38182" x="3619500" y="4830763"/>
          <p14:tracePt t="38182" x="3625850" y="4830763"/>
          <p14:tracePt t="38183" x="3632200" y="4830763"/>
          <p14:tracePt t="38184" x="3638550" y="4830763"/>
          <p14:tracePt t="38185" x="3644900" y="4830763"/>
          <p14:tracePt t="38186" x="3651250" y="4830763"/>
          <p14:tracePt t="38187" x="3657600" y="4830763"/>
          <p14:tracePt t="38190" x="3663950" y="4830763"/>
          <p14:tracePt t="38191" x="3670300" y="4830763"/>
          <p14:tracePt t="38192" x="3676650" y="4830763"/>
          <p14:tracePt t="38193" x="3683000" y="4830763"/>
          <p14:tracePt t="38194" x="3689350" y="4830763"/>
          <p14:tracePt t="38196" x="3695700" y="4830763"/>
          <p14:tracePt t="38199" x="3702050" y="4830763"/>
          <p14:tracePt t="38200" x="3708400" y="4830763"/>
          <p14:tracePt t="38203" x="3714750" y="4830763"/>
          <p14:tracePt t="38205" x="3721100" y="4830763"/>
          <p14:tracePt t="38208" x="3727450" y="4830763"/>
          <p14:tracePt t="38750" x="3733800" y="4830763"/>
          <p14:tracePt t="38757" x="3746500" y="4824413"/>
          <p14:tracePt t="38760" x="3746500" y="4818063"/>
          <p14:tracePt t="38761" x="3752850" y="4818063"/>
          <p14:tracePt t="38764" x="3759200" y="4811713"/>
          <p14:tracePt t="38766" x="3765550" y="4811713"/>
          <p14:tracePt t="38767" x="3765550" y="4805363"/>
          <p14:tracePt t="38769" x="3771900" y="4805363"/>
          <p14:tracePt t="38770" x="3771900" y="4799013"/>
          <p14:tracePt t="38771" x="3778250" y="4799013"/>
          <p14:tracePt t="38772" x="3784600" y="4792663"/>
          <p14:tracePt t="38775" x="3790950" y="4792663"/>
          <p14:tracePt t="38776" x="3797300" y="4786313"/>
          <p14:tracePt t="38778" x="3803650" y="4786313"/>
          <p14:tracePt t="38779" x="3803650" y="4779963"/>
          <p14:tracePt t="38781" x="3816350" y="4779963"/>
          <p14:tracePt t="38782" x="3816350" y="4773613"/>
          <p14:tracePt t="38783" x="3822700" y="4773613"/>
          <p14:tracePt t="38784" x="3829050" y="4773613"/>
          <p14:tracePt t="38785" x="3835400" y="4767263"/>
          <p14:tracePt t="38787" x="3841750" y="4767263"/>
          <p14:tracePt t="38789" x="3854450" y="4760913"/>
          <p14:tracePt t="38791" x="3860800" y="4754563"/>
          <p14:tracePt t="38792" x="3867150" y="4754563"/>
          <p14:tracePt t="38794" x="3873500" y="4748213"/>
          <p14:tracePt t="38795" x="3879850" y="4748213"/>
          <p14:tracePt t="38796" x="3887788" y="4741863"/>
          <p14:tracePt t="38798" x="3894138" y="4741863"/>
          <p14:tracePt t="38798" x="3906838" y="4735513"/>
          <p14:tracePt t="38800" x="3913188" y="4735513"/>
          <p14:tracePt t="38801" x="3919538" y="4729163"/>
          <p14:tracePt t="38802" x="3925888" y="4729163"/>
          <p14:tracePt t="38803" x="3932238" y="4729163"/>
          <p14:tracePt t="38804" x="3938588" y="4722813"/>
          <p14:tracePt t="38806" x="3944938" y="4722813"/>
          <p14:tracePt t="38806" x="3951288" y="4716463"/>
          <p14:tracePt t="38807" x="3957638" y="4716463"/>
          <p14:tracePt t="38808" x="3963988" y="4710113"/>
          <p14:tracePt t="38809" x="3970338" y="4710113"/>
          <p14:tracePt t="38810" x="3976688" y="4710113"/>
          <p14:tracePt t="38811" x="3989388" y="4703763"/>
          <p14:tracePt t="38812" x="3995738" y="4703763"/>
          <p14:tracePt t="38814" x="4008438" y="4697413"/>
          <p14:tracePt t="38815" x="4021138" y="4691063"/>
          <p14:tracePt t="38816" x="4027488" y="4691063"/>
          <p14:tracePt t="38817" x="4033838" y="4691063"/>
          <p14:tracePt t="38818" x="4046538" y="4684713"/>
          <p14:tracePt t="38819" x="4059238" y="4678363"/>
          <p14:tracePt t="38821" x="4071938" y="4672013"/>
          <p14:tracePt t="38823" x="4078288" y="4672013"/>
          <p14:tracePt t="38823" x="4090988" y="4665663"/>
          <p14:tracePt t="38824" x="4097338" y="4665663"/>
          <p14:tracePt t="38825" x="4110038" y="4659313"/>
          <p14:tracePt t="38826" x="4116388" y="4659313"/>
          <p14:tracePt t="38827" x="4122738" y="4652963"/>
          <p14:tracePt t="38828" x="4135438" y="4652963"/>
          <p14:tracePt t="38829" x="4141788" y="4646613"/>
          <p14:tracePt t="38831" x="4154488" y="4646613"/>
          <p14:tracePt t="38831" x="4167188" y="4646613"/>
          <p14:tracePt t="38832" x="4173538" y="4640263"/>
          <p14:tracePt t="38833" x="4186238" y="4640263"/>
          <p14:tracePt t="38834" x="4192588" y="4633913"/>
          <p14:tracePt t="38835" x="4205288" y="4627563"/>
          <p14:tracePt t="38836" x="4217988" y="4627563"/>
          <p14:tracePt t="38837" x="4230688" y="4621213"/>
          <p14:tracePt t="38839" x="4256088" y="4614863"/>
          <p14:tracePt t="38840" x="4262438" y="4614863"/>
          <p14:tracePt t="38841" x="4268788" y="4614863"/>
          <p14:tracePt t="38842" x="4287838" y="4608513"/>
          <p14:tracePt t="38843" x="4294188" y="4608513"/>
          <p14:tracePt t="38844" x="4306888" y="4608513"/>
          <p14:tracePt t="38845" x="4319588" y="4602163"/>
          <p14:tracePt t="38846" x="4332288" y="4595813"/>
          <p14:tracePt t="38848" x="4338638" y="4595813"/>
          <p14:tracePt t="38848" x="4359275" y="4595813"/>
          <p14:tracePt t="38849" x="4371975" y="4589463"/>
          <p14:tracePt t="38850" x="4384675" y="4589463"/>
          <p14:tracePt t="38851" x="4397375" y="4589463"/>
          <p14:tracePt t="38852" x="4410075" y="4583113"/>
          <p14:tracePt t="38853" x="4422775" y="4583113"/>
          <p14:tracePt t="38854" x="4429125" y="4583113"/>
          <p14:tracePt t="38856" x="4448175" y="4576763"/>
          <p14:tracePt t="38856" x="4460875" y="4576763"/>
          <p14:tracePt t="38857" x="4473575" y="4576763"/>
          <p14:tracePt t="38858" x="4492625" y="4570413"/>
          <p14:tracePt t="38859" x="4498975" y="4564063"/>
          <p14:tracePt t="38860" x="4511675" y="4564063"/>
          <p14:tracePt t="38861" x="4524375" y="4564063"/>
          <p14:tracePt t="38862" x="4537075" y="4564063"/>
          <p14:tracePt t="38864" x="4568825" y="4557713"/>
          <p14:tracePt t="38865" x="4581525" y="4557713"/>
          <p14:tracePt t="38867" x="4613275" y="4557713"/>
          <p14:tracePt t="38868" x="4619625" y="4551363"/>
          <p14:tracePt t="38869" x="4638675" y="4551363"/>
          <p14:tracePt t="38870" x="4651375" y="4551363"/>
          <p14:tracePt t="38871" x="4664075" y="4551363"/>
          <p14:tracePt t="38872" x="4676775" y="4551363"/>
          <p14:tracePt t="38873" x="4695825" y="4545013"/>
          <p14:tracePt t="38874" x="4708525" y="4545013"/>
          <p14:tracePt t="38875" x="4714875" y="4545013"/>
          <p14:tracePt t="38876" x="4733925" y="4545013"/>
          <p14:tracePt t="38877" x="4746625" y="4545013"/>
          <p14:tracePt t="38878" x="4759325" y="4545013"/>
          <p14:tracePt t="38879" x="4772025" y="4545013"/>
          <p14:tracePt t="38881" x="4784725" y="4538663"/>
          <p14:tracePt t="38881" x="4797425" y="4538663"/>
          <p14:tracePt t="38882" x="4805363" y="4538663"/>
          <p14:tracePt t="38883" x="4824413" y="4538663"/>
          <p14:tracePt t="38884" x="4837113" y="4538663"/>
          <p14:tracePt t="38885" x="4849813" y="4538663"/>
          <p14:tracePt t="38886" x="4862513" y="4538663"/>
          <p14:tracePt t="38887" x="4875213" y="4538663"/>
          <p14:tracePt t="38889" x="4900613" y="4538663"/>
          <p14:tracePt t="38890" x="4906963" y="4532313"/>
          <p14:tracePt t="38891" x="4926013" y="4532313"/>
          <p14:tracePt t="38892" x="4932363" y="4532313"/>
          <p14:tracePt t="38893" x="4951413" y="4532313"/>
          <p14:tracePt t="38894" x="4957763" y="4532313"/>
          <p14:tracePt t="38895" x="4964113" y="4532313"/>
          <p14:tracePt t="38897" x="4983163" y="4532313"/>
          <p14:tracePt t="38898" x="4995863" y="4525963"/>
          <p14:tracePt t="38899" x="5008563" y="4525963"/>
          <p14:tracePt t="38900" x="5014913" y="4525963"/>
          <p14:tracePt t="38901" x="5027613" y="4525963"/>
          <p14:tracePt t="38902" x="5033963" y="4525963"/>
          <p14:tracePt t="38903" x="5040313" y="4525963"/>
          <p14:tracePt t="38904" x="5053013" y="4525963"/>
          <p14:tracePt t="38905" x="5059363" y="4525963"/>
          <p14:tracePt t="38906" x="5072063" y="4525963"/>
          <p14:tracePt t="38908" x="5078413" y="4525963"/>
          <p14:tracePt t="38909" x="5084763" y="4519613"/>
          <p14:tracePt t="38910" x="5091113" y="4519613"/>
          <p14:tracePt t="38911" x="5097463" y="4519613"/>
          <p14:tracePt t="38912" x="5110163" y="4519613"/>
          <p14:tracePt t="38914" x="5122863" y="4519613"/>
          <p14:tracePt t="38915" x="5129213" y="4519613"/>
          <p14:tracePt t="38917" x="5135563" y="4519613"/>
          <p14:tracePt t="38918" x="5141913" y="4519613"/>
          <p14:tracePt t="38919" x="5148263" y="4519613"/>
          <p14:tracePt t="38920" x="5154613" y="4519613"/>
          <p14:tracePt t="38921" x="5160963" y="4519613"/>
          <p14:tracePt t="38924" x="5167313" y="4519613"/>
          <p14:tracePt t="38925" x="5173663" y="4519613"/>
          <p14:tracePt t="38926" x="5180013" y="4519613"/>
          <p14:tracePt t="38929" x="5186363" y="4519613"/>
          <p14:tracePt t="38931" x="5192713" y="4519613"/>
          <p14:tracePt t="38932" x="5199063" y="4519613"/>
          <p14:tracePt t="38935" x="5205413" y="4519613"/>
          <p14:tracePt t="38937" x="5211763" y="4519613"/>
          <p14:tracePt t="38939" x="5218113" y="4519613"/>
          <p14:tracePt t="38942" x="5224463" y="4513263"/>
          <p14:tracePt t="38944" x="5230813" y="4513263"/>
          <p14:tracePt t="38947" x="5237163" y="4513263"/>
          <p14:tracePt t="38951" x="5243513" y="4513263"/>
          <p14:tracePt t="38956" x="5249863" y="4513263"/>
          <p14:tracePt t="38959" x="5256213" y="4513263"/>
          <p14:tracePt t="38969" x="5264150" y="4513263"/>
          <p14:tracePt t="38979" x="5270500" y="4513263"/>
          <p14:tracePt t="39127" x="5264150" y="4513263"/>
          <p14:tracePt t="39133" x="5256213" y="4513263"/>
          <p14:tracePt t="39135" x="5249863" y="4513263"/>
          <p14:tracePt t="39137" x="5243513" y="4513263"/>
          <p14:tracePt t="39141" x="5237163" y="4513263"/>
          <p14:tracePt t="39143" x="5230813" y="4513263"/>
          <p14:tracePt t="39145" x="5224463" y="4513263"/>
          <p14:tracePt t="39148" x="5218113" y="4513263"/>
          <p14:tracePt t="39149" x="5211763" y="4513263"/>
          <p14:tracePt t="39151" x="5205413" y="4513263"/>
          <p14:tracePt t="39153" x="5199063" y="4513263"/>
          <p14:tracePt t="39155" x="5186363" y="4513263"/>
          <p14:tracePt t="39157" x="5180013" y="4513263"/>
          <p14:tracePt t="39158" x="5173663" y="4513263"/>
          <p14:tracePt t="39159" x="5167313" y="4513263"/>
          <p14:tracePt t="39160" x="5160963" y="4513263"/>
          <p14:tracePt t="39161" x="5154613" y="4513263"/>
          <p14:tracePt t="39162" x="5148263" y="4513263"/>
          <p14:tracePt t="39163" x="5141913" y="4513263"/>
          <p14:tracePt t="39164" x="5135563" y="4513263"/>
          <p14:tracePt t="39165" x="5129213" y="4513263"/>
          <p14:tracePt t="39166" x="5122863" y="4513263"/>
          <p14:tracePt t="39167" x="5116513" y="4513263"/>
          <p14:tracePt t="39168" x="5110163" y="4513263"/>
          <p14:tracePt t="39169" x="5103813" y="4513263"/>
          <p14:tracePt t="39170" x="5097463" y="4513263"/>
          <p14:tracePt t="39172" x="5091113" y="4513263"/>
          <p14:tracePt t="39172" x="5078413" y="4513263"/>
          <p14:tracePt t="39173" x="5072063" y="4513263"/>
          <p14:tracePt t="39174" x="5065713" y="4513263"/>
          <p14:tracePt t="39175" x="5059363" y="4513263"/>
          <p14:tracePt t="39176" x="5046663" y="4513263"/>
          <p14:tracePt t="39177" x="5040313" y="4513263"/>
          <p14:tracePt t="39178" x="5033963" y="4513263"/>
          <p14:tracePt t="39180" x="5008563" y="4513263"/>
          <p14:tracePt t="39181" x="5002213" y="4513263"/>
          <p14:tracePt t="39182" x="4995863" y="4513263"/>
          <p14:tracePt t="39183" x="4983163" y="4513263"/>
          <p14:tracePt t="39184" x="4976813" y="4519613"/>
          <p14:tracePt t="39185" x="4964113" y="4519613"/>
          <p14:tracePt t="39186" x="4951413" y="4519613"/>
          <p14:tracePt t="39187" x="4945063" y="4519613"/>
          <p14:tracePt t="39188" x="4926013" y="4519613"/>
          <p14:tracePt t="39190" x="4913313" y="4519613"/>
          <p14:tracePt t="39191" x="4900613" y="4519613"/>
          <p14:tracePt t="39192" x="4887913" y="4519613"/>
          <p14:tracePt t="39193" x="4875213" y="4519613"/>
          <p14:tracePt t="39194" x="4868863" y="4519613"/>
          <p14:tracePt t="39195" x="4856163" y="4519613"/>
          <p14:tracePt t="39197" x="4849813" y="4519613"/>
          <p14:tracePt t="39197" x="4837113" y="4519613"/>
          <p14:tracePt t="39198" x="4824413" y="4519613"/>
          <p14:tracePt t="39199" x="4818063" y="4519613"/>
          <p14:tracePt t="39200" x="4805363" y="4519613"/>
          <p14:tracePt t="39201" x="4791075" y="4519613"/>
          <p14:tracePt t="39202" x="4778375" y="4519613"/>
          <p14:tracePt t="39203" x="4772025" y="4519613"/>
          <p14:tracePt t="39205" x="4752975" y="4519613"/>
          <p14:tracePt t="39206" x="4733925" y="4519613"/>
          <p14:tracePt t="39207" x="4727575" y="4519613"/>
          <p14:tracePt t="39208" x="4708525" y="4519613"/>
          <p14:tracePt t="39209" x="4702175" y="4519613"/>
          <p14:tracePt t="39210" x="4695825" y="4519613"/>
          <p14:tracePt t="39211" x="4683125" y="4519613"/>
          <p14:tracePt t="39212" x="4670425" y="4519613"/>
          <p14:tracePt t="39213" x="4657725" y="4519613"/>
          <p14:tracePt t="39214" x="4645025" y="4519613"/>
          <p14:tracePt t="39215" x="4638675" y="4519613"/>
          <p14:tracePt t="39216" x="4632325" y="4519613"/>
          <p14:tracePt t="39217" x="4613275" y="4519613"/>
          <p14:tracePt t="39218" x="4606925" y="4519613"/>
          <p14:tracePt t="39219" x="4594225" y="4519613"/>
          <p14:tracePt t="39220" x="4581525" y="4519613"/>
          <p14:tracePt t="39222" x="4568825" y="4519613"/>
          <p14:tracePt t="39222" x="4556125" y="4519613"/>
          <p14:tracePt t="39223" x="4549775" y="4519613"/>
          <p14:tracePt t="39224" x="4537075" y="4519613"/>
          <p14:tracePt t="39225" x="4524375" y="4525963"/>
          <p14:tracePt t="39226" x="4511675" y="4525963"/>
          <p14:tracePt t="39227" x="4498975" y="4525963"/>
          <p14:tracePt t="39228" x="4486275" y="4525963"/>
          <p14:tracePt t="39230" x="4467225" y="4525963"/>
          <p14:tracePt t="39231" x="4454525" y="4525963"/>
          <p14:tracePt t="39232" x="4441825" y="4525963"/>
          <p14:tracePt t="39233" x="4429125" y="4525963"/>
          <p14:tracePt t="39234" x="4416425" y="4525963"/>
          <p14:tracePt t="39235" x="4403725" y="4525963"/>
          <p14:tracePt t="39236" x="4391025" y="4532313"/>
          <p14:tracePt t="39237" x="4384675" y="4532313"/>
          <p14:tracePt t="39238" x="4365625" y="4532313"/>
          <p14:tracePt t="39239" x="4359275" y="4532313"/>
          <p14:tracePt t="39240" x="4346575" y="4532313"/>
          <p14:tracePt t="39241" x="4325938" y="4532313"/>
          <p14:tracePt t="39242" x="4319588" y="4532313"/>
          <p14:tracePt t="39243" x="4306888" y="4532313"/>
          <p14:tracePt t="39244" x="4294188" y="4532313"/>
          <p14:tracePt t="39245" x="4281488" y="4538663"/>
          <p14:tracePt t="39247" x="4268788" y="4538663"/>
          <p14:tracePt t="39247" x="4256088" y="4538663"/>
          <p14:tracePt t="39248" x="4237038" y="4538663"/>
          <p14:tracePt t="39249" x="4224338" y="4545013"/>
          <p14:tracePt t="39250" x="4217988" y="4545013"/>
          <p14:tracePt t="39251" x="4205288" y="4545013"/>
          <p14:tracePt t="39252" x="4192588" y="4545013"/>
          <p14:tracePt t="39253" x="4173538" y="4545013"/>
          <p14:tracePt t="39255" x="4154488" y="4551363"/>
          <p14:tracePt t="39256" x="4135438" y="4551363"/>
          <p14:tracePt t="39257" x="4129088" y="4551363"/>
          <p14:tracePt t="39258" x="4116388" y="4551363"/>
          <p14:tracePt t="39259" x="4103688" y="4551363"/>
          <p14:tracePt t="39260" x="4090988" y="4557713"/>
          <p14:tracePt t="39261" x="4078288" y="4557713"/>
          <p14:tracePt t="39262" x="4065588" y="4557713"/>
          <p14:tracePt t="39263" x="4052888" y="4557713"/>
          <p14:tracePt t="39264" x="4040188" y="4564063"/>
          <p14:tracePt t="39265" x="4033838" y="4564063"/>
          <p14:tracePt t="39266" x="4021138" y="4564063"/>
          <p14:tracePt t="39267" x="4002088" y="4570413"/>
          <p14:tracePt t="39268" x="3995738" y="4570413"/>
          <p14:tracePt t="39269" x="3976688" y="4570413"/>
          <p14:tracePt t="39270" x="3963988" y="4570413"/>
          <p14:tracePt t="39271" x="3957638" y="4576763"/>
          <p14:tracePt t="39272" x="3944938" y="4576763"/>
          <p14:tracePt t="39273" x="3932238" y="4576763"/>
          <p14:tracePt t="39274" x="3919538" y="4576763"/>
          <p14:tracePt t="39275" x="3906838" y="4583113"/>
          <p14:tracePt t="39276" x="3887788" y="4583113"/>
          <p14:tracePt t="39277" x="3879850" y="4583113"/>
          <p14:tracePt t="39278" x="3873500" y="4583113"/>
          <p14:tracePt t="39280" x="3854450" y="4589463"/>
          <p14:tracePt t="39280" x="3848100" y="4595813"/>
          <p14:tracePt t="39281" x="3835400" y="4595813"/>
          <p14:tracePt t="39282" x="3822700" y="4595813"/>
          <p14:tracePt t="39283" x="3810000" y="4595813"/>
          <p14:tracePt t="39284" x="3803650" y="4602163"/>
          <p14:tracePt t="39285" x="3790950" y="4602163"/>
          <p14:tracePt t="39286" x="3778250" y="4602163"/>
          <p14:tracePt t="39288" x="3759200" y="4608513"/>
          <p14:tracePt t="39289" x="3746500" y="4608513"/>
          <p14:tracePt t="39290" x="3733800" y="4608513"/>
          <p14:tracePt t="39291" x="3727450" y="4608513"/>
          <p14:tracePt t="39292" x="3714750" y="4614863"/>
          <p14:tracePt t="39293" x="3702050" y="4614863"/>
          <p14:tracePt t="39294" x="3695700" y="4614863"/>
          <p14:tracePt t="39295" x="3689350" y="4614863"/>
          <p14:tracePt t="39296" x="3676650" y="4621213"/>
          <p14:tracePt t="39297" x="3663950" y="4621213"/>
          <p14:tracePt t="39299" x="3651250" y="4627563"/>
          <p14:tracePt t="39300" x="3638550" y="4627563"/>
          <p14:tracePt t="39301" x="3632200" y="4633913"/>
          <p14:tracePt t="39302" x="3625850" y="4633913"/>
          <p14:tracePt t="39303" x="3613150" y="4633913"/>
          <p14:tracePt t="39305" x="3606800" y="4640263"/>
          <p14:tracePt t="39305" x="3600450" y="4640263"/>
          <p14:tracePt t="39306" x="3594100" y="4640263"/>
          <p14:tracePt t="39307" x="3581400" y="4640263"/>
          <p14:tracePt t="39308" x="3575050" y="4646613"/>
          <p14:tracePt t="39309" x="3568700" y="4646613"/>
          <p14:tracePt t="39310" x="3562350" y="4646613"/>
          <p14:tracePt t="39312" x="3556000" y="4652963"/>
          <p14:tracePt t="39313" x="3543300" y="4652963"/>
          <p14:tracePt t="39314" x="3536950" y="4652963"/>
          <p14:tracePt t="39315" x="3530600" y="4659313"/>
          <p14:tracePt t="39316" x="3524250" y="4659313"/>
          <p14:tracePt t="39317" x="3517900" y="4659313"/>
          <p14:tracePt t="39319" x="3511550" y="4659313"/>
          <p14:tracePt t="39320" x="3511550" y="4665663"/>
          <p14:tracePt t="39321" x="3505200" y="4665663"/>
          <p14:tracePt t="39322" x="3498850" y="4665663"/>
          <p14:tracePt t="39323" x="3492500" y="4672013"/>
          <p14:tracePt t="39324" x="3486150" y="4672013"/>
          <p14:tracePt t="39326" x="3479800" y="4672013"/>
          <p14:tracePt t="39327" x="3473450" y="4672013"/>
          <p14:tracePt t="39330" x="3467100" y="4678363"/>
          <p14:tracePt t="39330" x="3460750" y="4678363"/>
          <p14:tracePt t="39332" x="3454400" y="4678363"/>
          <p14:tracePt t="39333" x="3448050" y="4678363"/>
          <p14:tracePt t="39335" x="3448050" y="4684713"/>
          <p14:tracePt t="39336" x="3441700" y="4684713"/>
          <p14:tracePt t="39338" x="3427413" y="4684713"/>
          <p14:tracePt t="39340" x="3421063" y="4684713"/>
          <p14:tracePt t="39342" x="3414713" y="4691063"/>
          <p14:tracePt t="39344" x="3408363" y="4691063"/>
          <p14:tracePt t="39346" x="3402013" y="4691063"/>
          <p14:tracePt t="39347" x="3395663" y="4691063"/>
          <p14:tracePt t="39348" x="3395663" y="4697413"/>
          <p14:tracePt t="39349" x="3389313" y="4697413"/>
          <p14:tracePt t="39351" x="3382963" y="4697413"/>
          <p14:tracePt t="39352" x="3376613" y="4697413"/>
          <p14:tracePt t="39355" x="3370263" y="4697413"/>
          <p14:tracePt t="39357" x="3363913" y="4697413"/>
          <p14:tracePt t="39358" x="3357563" y="4697413"/>
          <p14:tracePt t="39360" x="3351213" y="4703763"/>
          <p14:tracePt t="39363" x="3344863" y="4703763"/>
          <p14:tracePt t="39365" x="3338513" y="4703763"/>
          <p14:tracePt t="39366" x="3338513" y="4710113"/>
          <p14:tracePt t="39367" x="3332163" y="4710113"/>
          <p14:tracePt t="39370" x="3325813" y="4710113"/>
          <p14:tracePt t="39371" x="3319463" y="4710113"/>
          <p14:tracePt t="39374" x="3313113" y="4710113"/>
          <p14:tracePt t="39377" x="3306763" y="4710113"/>
          <p14:tracePt t="39378" x="3306763" y="4716463"/>
          <p14:tracePt t="39379" x="3300413" y="4716463"/>
          <p14:tracePt t="39381" x="3294063" y="4716463"/>
          <p14:tracePt t="39386" x="3287713" y="4716463"/>
          <p14:tracePt t="39389" x="3281363" y="4716463"/>
          <p14:tracePt t="39393" x="3275013" y="4716463"/>
          <p14:tracePt t="39395" x="3275013" y="4722813"/>
          <p14:tracePt t="39398" x="3268663" y="4722813"/>
          <p14:tracePt t="39401" x="3262313" y="4722813"/>
          <p14:tracePt t="39405" x="3255963" y="4722813"/>
          <p14:tracePt t="39409" x="3255963" y="4729163"/>
          <p14:tracePt t="39410" x="3249613" y="4729163"/>
          <p14:tracePt t="39414" x="3243263" y="4729163"/>
          <p14:tracePt t="39415" x="3236913" y="4729163"/>
          <p14:tracePt t="39419" x="3230563" y="4729163"/>
          <p14:tracePt t="39420" x="3230563" y="4735513"/>
          <p14:tracePt t="39422" x="3224213" y="4735513"/>
          <p14:tracePt t="39425" x="3217863" y="4735513"/>
          <p14:tracePt t="39428" x="3211513" y="4735513"/>
          <p14:tracePt t="39431" x="3205163" y="4741863"/>
          <p14:tracePt t="39434" x="3198813" y="4741863"/>
          <p14:tracePt t="39438" x="3192463" y="4741863"/>
          <p14:tracePt t="39441" x="3186113" y="4741863"/>
          <p14:tracePt t="39442" x="3186113" y="4748213"/>
          <p14:tracePt t="39444" x="3179763" y="4748213"/>
          <p14:tracePt t="39448" x="3173413" y="4754563"/>
          <p14:tracePt t="39453" x="3167063" y="4754563"/>
          <p14:tracePt t="39458" x="3160713" y="4754563"/>
          <p14:tracePt t="39512" x="3160713" y="4760913"/>
          <p14:tracePt t="39549" x="3167063" y="4760913"/>
          <p14:tracePt t="39553" x="3173413" y="4760913"/>
          <p14:tracePt t="39557" x="3179763" y="4760913"/>
          <p14:tracePt t="39559" x="3186113" y="4760913"/>
          <p14:tracePt t="39561" x="3192463" y="4760913"/>
          <p14:tracePt t="39564" x="3198813" y="4760913"/>
          <p14:tracePt t="39566" x="3205163" y="4760913"/>
          <p14:tracePt t="39568" x="3211513" y="4760913"/>
          <p14:tracePt t="39569" x="3217863" y="4760913"/>
          <p14:tracePt t="39572" x="3224213" y="4760913"/>
          <p14:tracePt t="39573" x="3230563" y="4760913"/>
          <p14:tracePt t="39574" x="3236913" y="4760913"/>
          <p14:tracePt t="39575" x="3243263" y="4760913"/>
          <p14:tracePt t="39576" x="3249613" y="4760913"/>
          <p14:tracePt t="39578" x="3255963" y="4760913"/>
          <p14:tracePt t="39579" x="3262313" y="4760913"/>
          <p14:tracePt t="39580" x="3268663" y="4760913"/>
          <p14:tracePt t="39581" x="3275013" y="4760913"/>
          <p14:tracePt t="39582" x="3281363" y="4754563"/>
          <p14:tracePt t="39583" x="3287713" y="4754563"/>
          <p14:tracePt t="39584" x="3294063" y="4754563"/>
          <p14:tracePt t="39585" x="3300413" y="4754563"/>
          <p14:tracePt t="39586" x="3306763" y="4754563"/>
          <p14:tracePt t="39588" x="3313113" y="4754563"/>
          <p14:tracePt t="39588" x="3319463" y="4754563"/>
          <p14:tracePt t="39589" x="3325813" y="4754563"/>
          <p14:tracePt t="39590" x="3338513" y="4754563"/>
          <p14:tracePt t="39591" x="3344863" y="4754563"/>
          <p14:tracePt t="39592" x="3351213" y="4754563"/>
          <p14:tracePt t="39593" x="3357563" y="4754563"/>
          <p14:tracePt t="39594" x="3363913" y="4754563"/>
          <p14:tracePt t="39596" x="3382963" y="4754563"/>
          <p14:tracePt t="39597" x="3389313" y="4754563"/>
          <p14:tracePt t="39598" x="3395663" y="4754563"/>
          <p14:tracePt t="39599" x="3402013" y="4754563"/>
          <p14:tracePt t="39600" x="3408363" y="4754563"/>
          <p14:tracePt t="39601" x="3421063" y="4754563"/>
          <p14:tracePt t="39602" x="3427413" y="4754563"/>
          <p14:tracePt t="39603" x="3435350" y="4754563"/>
          <p14:tracePt t="39604" x="3448050" y="4754563"/>
          <p14:tracePt t="39605" x="3454400" y="4754563"/>
          <p14:tracePt t="39606" x="3460750" y="4754563"/>
          <p14:tracePt t="39607" x="3473450" y="4754563"/>
          <p14:tracePt t="39608" x="3479800" y="4754563"/>
          <p14:tracePt t="39609" x="3486150" y="4754563"/>
          <p14:tracePt t="39610" x="3498850" y="4754563"/>
          <p14:tracePt t="39611" x="3505200" y="4754563"/>
          <p14:tracePt t="39613" x="3511550" y="4754563"/>
          <p14:tracePt t="39613" x="3517900" y="4754563"/>
          <p14:tracePt t="39614" x="3530600" y="4754563"/>
          <p14:tracePt t="39615" x="3536950" y="4754563"/>
          <p14:tracePt t="39616" x="3549650" y="4754563"/>
          <p14:tracePt t="39617" x="3562350" y="4754563"/>
          <p14:tracePt t="39618" x="3568700" y="4754563"/>
          <p14:tracePt t="39619" x="3575050" y="4754563"/>
          <p14:tracePt t="39621" x="3594100" y="4754563"/>
          <p14:tracePt t="39622" x="3600450" y="4754563"/>
          <p14:tracePt t="39623" x="3606800" y="4754563"/>
          <p14:tracePt t="39624" x="3619500" y="4754563"/>
          <p14:tracePt t="39625" x="3632200" y="4754563"/>
          <p14:tracePt t="39626" x="3638550" y="4754563"/>
          <p14:tracePt t="39627" x="3644900" y="4754563"/>
          <p14:tracePt t="39628" x="3651250" y="4754563"/>
          <p14:tracePt t="39629" x="3657600" y="4754563"/>
          <p14:tracePt t="39630" x="3670300" y="4754563"/>
          <p14:tracePt t="39631" x="3676650" y="4754563"/>
          <p14:tracePt t="39632" x="3683000" y="4754563"/>
          <p14:tracePt t="39633" x="3689350" y="4754563"/>
          <p14:tracePt t="39634" x="3695700" y="4754563"/>
          <p14:tracePt t="39635" x="3708400" y="4754563"/>
          <p14:tracePt t="39636" x="3714750" y="4754563"/>
          <p14:tracePt t="39638" x="3721100" y="4754563"/>
          <p14:tracePt t="39638" x="3727450" y="4754563"/>
          <p14:tracePt t="39639" x="3733800" y="4754563"/>
          <p14:tracePt t="39640" x="3740150" y="4754563"/>
          <p14:tracePt t="39641" x="3752850" y="4754563"/>
          <p14:tracePt t="39642" x="3759200" y="4754563"/>
          <p14:tracePt t="39643" x="3765550" y="4754563"/>
          <p14:tracePt t="39644" x="3771900" y="4754563"/>
          <p14:tracePt t="39646" x="3778250" y="4754563"/>
          <p14:tracePt t="39646" x="3784600" y="4754563"/>
          <p14:tracePt t="39647" x="3790950" y="4754563"/>
          <p14:tracePt t="39648" x="3797300" y="4754563"/>
          <p14:tracePt t="39649" x="3810000" y="4754563"/>
          <p14:tracePt t="39650" x="3816350" y="4754563"/>
          <p14:tracePt t="39651" x="3822700" y="4754563"/>
          <p14:tracePt t="39652" x="3829050" y="4754563"/>
          <p14:tracePt t="39653" x="3835400" y="4754563"/>
          <p14:tracePt t="39654" x="3841750" y="4754563"/>
          <p14:tracePt t="39655" x="3848100" y="4754563"/>
          <p14:tracePt t="39656" x="3854450" y="4754563"/>
          <p14:tracePt t="39657" x="3860800" y="4754563"/>
          <p14:tracePt t="39658" x="3867150" y="4754563"/>
          <p14:tracePt t="39659" x="3873500" y="4760913"/>
          <p14:tracePt t="39660" x="3879850" y="4760913"/>
          <p14:tracePt t="39661" x="3887788" y="4760913"/>
          <p14:tracePt t="39663" x="3894138" y="4760913"/>
          <p14:tracePt t="39663" x="3900488" y="4760913"/>
          <p14:tracePt t="39664" x="3906838" y="4760913"/>
          <p14:tracePt t="39666" x="3913188" y="4760913"/>
          <p14:tracePt t="39667" x="3919538" y="4760913"/>
          <p14:tracePt t="39669" x="3925888" y="4760913"/>
          <p14:tracePt t="39671" x="3938588" y="4760913"/>
          <p14:tracePt t="39673" x="3944938" y="4760913"/>
          <p14:tracePt t="39674" x="3951288" y="4760913"/>
          <p14:tracePt t="39675" x="3957638" y="4760913"/>
          <p14:tracePt t="39676" x="3963988" y="4760913"/>
          <p14:tracePt t="39680" x="3970338" y="4760913"/>
          <p14:tracePt t="39680" x="3976688" y="4760913"/>
          <p14:tracePt t="39681" x="3983038" y="4760913"/>
          <p14:tracePt t="39682" x="3989388" y="4760913"/>
          <p14:tracePt t="39683" x="3989388" y="4767263"/>
          <p14:tracePt t="39684" x="3995738" y="4767263"/>
          <p14:tracePt t="39685" x="4002088" y="4767263"/>
          <p14:tracePt t="39688" x="4008438" y="4767263"/>
          <p14:tracePt t="39689" x="4014788" y="4767263"/>
          <p14:tracePt t="39690" x="4021138" y="4767263"/>
          <p14:tracePt t="39691" x="4027488" y="4767263"/>
          <p14:tracePt t="39692" x="4033838" y="4767263"/>
          <p14:tracePt t="39696" x="4046538" y="4767263"/>
          <p14:tracePt t="39697" x="4052888" y="4767263"/>
          <p14:tracePt t="39700" x="4059238" y="4767263"/>
          <p14:tracePt t="39701" x="4065588" y="4767263"/>
          <p14:tracePt t="39704" x="4071938" y="4767263"/>
          <p14:tracePt t="39705" x="4078288" y="4767263"/>
          <p14:tracePt t="39707" x="4084638" y="4767263"/>
          <p14:tracePt t="39709" x="4090988" y="4767263"/>
          <p14:tracePt t="39711" x="4097338" y="4767263"/>
          <p14:tracePt t="39713" x="4103688" y="4767263"/>
          <p14:tracePt t="39715" x="4110038" y="4767263"/>
          <p14:tracePt t="39717" x="4116388" y="4767263"/>
          <p14:tracePt t="39721" x="4122738" y="4767263"/>
          <p14:tracePt t="39723" x="4129088" y="4767263"/>
          <p14:tracePt t="39726" x="4135438" y="4767263"/>
          <p14:tracePt t="39734" x="4141788" y="4767263"/>
          <p14:tracePt t="40231" x="4148138" y="4767263"/>
          <p14:tracePt t="40240" x="4154488" y="4748213"/>
          <p14:tracePt t="40242" x="4154488" y="4741863"/>
          <p14:tracePt t="40245" x="4154488" y="4735513"/>
          <p14:tracePt t="40248" x="4154488" y="4729163"/>
          <p14:tracePt t="40250" x="4160838" y="4729163"/>
          <p14:tracePt t="40251" x="4160838" y="4722813"/>
          <p14:tracePt t="40253" x="4160838" y="4716463"/>
          <p14:tracePt t="40256" x="4160838" y="4710113"/>
          <p14:tracePt t="40258" x="4160838" y="4703763"/>
          <p14:tracePt t="40260" x="4160838" y="4697413"/>
          <p14:tracePt t="40263" x="4160838" y="4691063"/>
          <p14:tracePt t="40266" x="4160838" y="4684713"/>
          <p14:tracePt t="40268" x="4160838" y="4678363"/>
          <p14:tracePt t="40271" x="4160838" y="4672013"/>
          <p14:tracePt t="40274" x="4160838" y="4665663"/>
          <p14:tracePt t="40276" x="4160838" y="4659313"/>
          <p14:tracePt t="40279" x="4160838" y="4652963"/>
          <p14:tracePt t="40280" x="4154488" y="4652963"/>
          <p14:tracePt t="40281" x="4154488" y="4646613"/>
          <p14:tracePt t="40283" x="4148138" y="4640263"/>
          <p14:tracePt t="40285" x="4141788" y="4633913"/>
          <p14:tracePt t="40287" x="4141788" y="4627563"/>
          <p14:tracePt t="40288" x="4135438" y="4627563"/>
          <p14:tracePt t="40289" x="4135438" y="4621213"/>
          <p14:tracePt t="40290" x="4129088" y="4621213"/>
          <p14:tracePt t="40292" x="4122738" y="4614863"/>
          <p14:tracePt t="40295" x="4122738" y="4608513"/>
          <p14:tracePt t="40295" x="4116388" y="4608513"/>
          <p14:tracePt t="40296" x="4116388" y="4602163"/>
          <p14:tracePt t="40297" x="4110038" y="4602163"/>
          <p14:tracePt t="40299" x="4103688" y="4595813"/>
          <p14:tracePt t="40301" x="4097338" y="4595813"/>
          <p14:tracePt t="40303" x="4090988" y="4589463"/>
          <p14:tracePt t="40305" x="4084638" y="4583113"/>
          <p14:tracePt t="40306" x="4078288" y="4583113"/>
          <p14:tracePt t="40307" x="4071938" y="4576763"/>
          <p14:tracePt t="40310" x="4065588" y="4576763"/>
          <p14:tracePt t="40311" x="4059238" y="4576763"/>
          <p14:tracePt t="40312" x="4059238" y="4570413"/>
          <p14:tracePt t="40313" x="4052888" y="4570413"/>
          <p14:tracePt t="40315" x="4046538" y="4564063"/>
          <p14:tracePt t="40317" x="4040188" y="4564063"/>
          <p14:tracePt t="40318" x="4033838" y="4564063"/>
          <p14:tracePt t="40320" x="4027488" y="4557713"/>
          <p14:tracePt t="40321" x="4021138" y="4557713"/>
          <p14:tracePt t="40323" x="4014788" y="4557713"/>
          <p14:tracePt t="40324" x="4008438" y="4551363"/>
          <p14:tracePt t="40325" x="4002088" y="4551363"/>
          <p14:tracePt t="40328" x="3995738" y="4545013"/>
          <p14:tracePt t="40329" x="3989388" y="4545013"/>
          <p14:tracePt t="40330" x="3983038" y="4545013"/>
          <p14:tracePt t="40331" x="3976688" y="4538663"/>
          <p14:tracePt t="40332" x="3970338" y="4538663"/>
          <p14:tracePt t="40334" x="3963988" y="4538663"/>
          <p14:tracePt t="40335" x="3957638" y="4538663"/>
          <p14:tracePt t="40337" x="3951288" y="4532313"/>
          <p14:tracePt t="40338" x="3944938" y="4532313"/>
          <p14:tracePt t="40339" x="3938588" y="4532313"/>
          <p14:tracePt t="40340" x="3932238" y="4532313"/>
          <p14:tracePt t="40341" x="3925888" y="4532313"/>
          <p14:tracePt t="40342" x="3919538" y="4532313"/>
          <p14:tracePt t="40345" x="3913188" y="4532313"/>
          <p14:tracePt t="40345" x="3906838" y="4532313"/>
          <p14:tracePt t="40346" x="3894138" y="4532313"/>
          <p14:tracePt t="40347" x="3887788" y="4525963"/>
          <p14:tracePt t="40349" x="3879850" y="4525963"/>
          <p14:tracePt t="40350" x="3873500" y="4525963"/>
          <p14:tracePt t="40351" x="3867150" y="4525963"/>
          <p14:tracePt t="40353" x="3854450" y="4525963"/>
          <p14:tracePt t="40354" x="3848100" y="4525963"/>
          <p14:tracePt t="40355" x="3835400" y="4525963"/>
          <p14:tracePt t="40357" x="3829050" y="4525963"/>
          <p14:tracePt t="40358" x="3822700" y="4525963"/>
          <p14:tracePt t="40359" x="3810000" y="4525963"/>
          <p14:tracePt t="40360" x="3803650" y="4525963"/>
          <p14:tracePt t="40361" x="3797300" y="4525963"/>
          <p14:tracePt t="40362" x="3790950" y="4525963"/>
          <p14:tracePt t="40363" x="3784600" y="4525963"/>
          <p14:tracePt t="40364" x="3778250" y="4525963"/>
          <p14:tracePt t="40365" x="3771900" y="4525963"/>
          <p14:tracePt t="40366" x="3765550" y="4525963"/>
          <p14:tracePt t="40367" x="3752850" y="4525963"/>
          <p14:tracePt t="40368" x="3746500" y="4525963"/>
          <p14:tracePt t="40370" x="3740150" y="4525963"/>
          <p14:tracePt t="40370" x="3733800" y="4525963"/>
          <p14:tracePt t="40371" x="3727450" y="4525963"/>
          <p14:tracePt t="40372" x="3721100" y="4525963"/>
          <p14:tracePt t="40373" x="3714750" y="4525963"/>
          <p14:tracePt t="40374" x="3708400" y="4525963"/>
          <p14:tracePt t="40375" x="3695700" y="4525963"/>
          <p14:tracePt t="40376" x="3689350" y="4525963"/>
          <p14:tracePt t="40378" x="3683000" y="4525963"/>
          <p14:tracePt t="40379" x="3676650" y="4525963"/>
          <p14:tracePt t="40380" x="3663950" y="4525963"/>
          <p14:tracePt t="40381" x="3657600" y="4525963"/>
          <p14:tracePt t="40382" x="3651250" y="4525963"/>
          <p14:tracePt t="40383" x="3644900" y="4525963"/>
          <p14:tracePt t="40384" x="3638550" y="4525963"/>
          <p14:tracePt t="40385" x="3632200" y="4525963"/>
          <p14:tracePt t="40387" x="3625850" y="4525963"/>
          <p14:tracePt t="40387" x="3619500" y="4525963"/>
          <p14:tracePt t="40388" x="3613150" y="4525963"/>
          <p14:tracePt t="40389" x="3606800" y="4525963"/>
          <p14:tracePt t="40390" x="3600450" y="4525963"/>
          <p14:tracePt t="40391" x="3594100" y="4525963"/>
          <p14:tracePt t="40392" x="3587750" y="4525963"/>
          <p14:tracePt t="40393" x="3581400" y="4525963"/>
          <p14:tracePt t="40395" x="3575050" y="4525963"/>
          <p14:tracePt t="40396" x="3568700" y="4525963"/>
          <p14:tracePt t="40398" x="3562350" y="4532313"/>
          <p14:tracePt t="40399" x="3556000" y="4532313"/>
          <p14:tracePt t="40400" x="3549650" y="4532313"/>
          <p14:tracePt t="40401" x="3543300" y="4532313"/>
          <p14:tracePt t="40403" x="3530600" y="4532313"/>
          <p14:tracePt t="40405" x="3524250" y="4532313"/>
          <p14:tracePt t="40407" x="3517900" y="4538663"/>
          <p14:tracePt t="40409" x="3511550" y="4538663"/>
          <p14:tracePt t="40410" x="3505200" y="4538663"/>
          <p14:tracePt t="40413" x="3498850" y="4538663"/>
          <p14:tracePt t="40415" x="3492500" y="4538663"/>
          <p14:tracePt t="40416" x="3486150" y="4538663"/>
          <p14:tracePt t="40418" x="3479800" y="4538663"/>
          <p14:tracePt t="40422" x="3473450" y="4538663"/>
          <p14:tracePt t="40423" x="3473450" y="4545013"/>
          <p14:tracePt t="40425" x="3467100" y="4545013"/>
          <p14:tracePt t="40431" x="3460750" y="4545013"/>
          <p14:tracePt t="40437" x="3460750" y="4551363"/>
          <p14:tracePt t="40439" x="3454400" y="4551363"/>
          <p14:tracePt t="40450" x="3448050" y="4551363"/>
          <p14:tracePt t="40470" x="3448050" y="4557713"/>
          <p14:tracePt t="40473" x="3441700" y="4557713"/>
          <p14:tracePt t="40477" x="3441700" y="4564063"/>
          <p14:tracePt t="40479" x="3435350" y="4564063"/>
          <p14:tracePt t="40486" x="3435350" y="4570413"/>
          <p14:tracePt t="40487" x="3427413" y="4570413"/>
          <p14:tracePt t="40495" x="3427413" y="4576763"/>
          <p14:tracePt t="40495" x="3421063" y="4576763"/>
          <p14:tracePt t="40500" x="3421063" y="4583113"/>
          <p14:tracePt t="40501" x="3414713" y="4583113"/>
          <p14:tracePt t="40506" x="3414713" y="4589463"/>
          <p14:tracePt t="40507" x="3408363" y="4589463"/>
          <p14:tracePt t="40516" x="3408363" y="4595813"/>
          <p14:tracePt t="40523" x="3402013" y="4595813"/>
          <p14:tracePt t="40528" x="3402013" y="4602163"/>
          <p14:tracePt t="40536" x="3395663" y="4608513"/>
          <p14:tracePt t="40551" x="3395663" y="4614863"/>
          <p14:tracePt t="40553" x="3389313" y="4614863"/>
          <p14:tracePt t="40559" x="3389313" y="4621213"/>
          <p14:tracePt t="40567" x="3389313" y="4627563"/>
          <p14:tracePt t="40573" x="3382963" y="4627563"/>
          <p14:tracePt t="40586" x="3382963" y="4633913"/>
          <p14:tracePt t="40594" x="3376613" y="4633913"/>
          <p14:tracePt t="41008" x="3382963" y="4633913"/>
          <p14:tracePt t="41016" x="3389313" y="4627563"/>
          <p14:tracePt t="41016" x="3395663" y="4627563"/>
          <p14:tracePt t="41018" x="3402013" y="4621213"/>
          <p14:tracePt t="41022" x="3408363" y="4614863"/>
          <p14:tracePt t="41024" x="3414713" y="4614863"/>
          <p14:tracePt t="41027" x="3421063" y="4608513"/>
          <p14:tracePt t="41029" x="3427413" y="4602163"/>
          <p14:tracePt t="41030" x="3435350" y="4602163"/>
          <p14:tracePt t="41032" x="3441700" y="4595813"/>
          <p14:tracePt t="41033" x="3448050" y="4595813"/>
          <p14:tracePt t="41035" x="3454400" y="4589463"/>
          <p14:tracePt t="41037" x="3460750" y="4589463"/>
          <p14:tracePt t="41038" x="3467100" y="4583113"/>
          <p14:tracePt t="41039" x="3473450" y="4583113"/>
          <p14:tracePt t="41040" x="3479800" y="4576763"/>
          <p14:tracePt t="41043" x="3492500" y="4570413"/>
          <p14:tracePt t="41044" x="3498850" y="4564063"/>
          <p14:tracePt t="41045" x="3505200" y="4564063"/>
          <p14:tracePt t="41046" x="3511550" y="4564063"/>
          <p14:tracePt t="41047" x="3517900" y="4557713"/>
          <p14:tracePt t="41048" x="3524250" y="4557713"/>
          <p14:tracePt t="41049" x="3524250" y="4551363"/>
          <p14:tracePt t="41050" x="3536950" y="4551363"/>
          <p14:tracePt t="41052" x="3543300" y="4545013"/>
          <p14:tracePt t="41052" x="3549650" y="4545013"/>
          <p14:tracePt t="41053" x="3556000" y="4538663"/>
          <p14:tracePt t="41054" x="3562350" y="4538663"/>
          <p14:tracePt t="41055" x="3568700" y="4532313"/>
          <p14:tracePt t="41056" x="3581400" y="4532313"/>
          <p14:tracePt t="41057" x="3587750" y="4525963"/>
          <p14:tracePt t="41058" x="3600450" y="4525963"/>
          <p14:tracePt t="41060" x="3613150" y="4519613"/>
          <p14:tracePt t="41061" x="3625850" y="4513263"/>
          <p14:tracePt t="41063" x="3638550" y="4513263"/>
          <p14:tracePt t="41064" x="3644900" y="4506913"/>
          <p14:tracePt t="41065" x="3651250" y="4498975"/>
          <p14:tracePt t="41066" x="3663950" y="4498975"/>
          <p14:tracePt t="41067" x="3676650" y="4492625"/>
          <p14:tracePt t="41068" x="3683000" y="4492625"/>
          <p14:tracePt t="41069" x="3689350" y="4486275"/>
          <p14:tracePt t="41070" x="3695700" y="4486275"/>
          <p14:tracePt t="41071" x="3708400" y="4479925"/>
          <p14:tracePt t="41072" x="3721100" y="4479925"/>
          <p14:tracePt t="41073" x="3727450" y="4473575"/>
          <p14:tracePt t="41074" x="3740150" y="4473575"/>
          <p14:tracePt t="41075" x="3746500" y="4473575"/>
          <p14:tracePt t="41077" x="3759200" y="4467225"/>
          <p14:tracePt t="41077" x="3771900" y="4460875"/>
          <p14:tracePt t="41085" x="3848100" y="4441825"/>
          <p14:tracePt t="41086" x="3860800" y="4441825"/>
          <p14:tracePt t="41087" x="3873500" y="4435475"/>
          <p14:tracePt t="41088" x="3887788" y="4429125"/>
          <p14:tracePt t="41089" x="3894138" y="4429125"/>
          <p14:tracePt t="41090" x="3906838" y="4422775"/>
          <p14:tracePt t="41091" x="3919538" y="4422775"/>
          <p14:tracePt t="41092" x="3932238" y="4416425"/>
          <p14:tracePt t="41093" x="3938588" y="4416425"/>
          <p14:tracePt t="41094" x="3951288" y="4416425"/>
          <p14:tracePt t="41095" x="3963988" y="4410075"/>
          <p14:tracePt t="41096" x="3976688" y="4410075"/>
          <p14:tracePt t="41097" x="3983038" y="4410075"/>
          <p14:tracePt t="41098" x="4002088" y="4403725"/>
          <p14:tracePt t="41099" x="4008438" y="4403725"/>
          <p14:tracePt t="41100" x="4027488" y="4403725"/>
          <p14:tracePt t="41102" x="4033838" y="4397375"/>
          <p14:tracePt t="41102" x="4052888" y="4391025"/>
          <p14:tracePt t="41104" x="4071938" y="4391025"/>
          <p14:tracePt t="41105" x="4084638" y="4391025"/>
          <p14:tracePt t="41106" x="4097338" y="4384675"/>
          <p14:tracePt t="41107" x="4110038" y="4384675"/>
          <p14:tracePt t="41108" x="4122738" y="4384675"/>
          <p14:tracePt t="41110" x="4148138" y="4378325"/>
          <p14:tracePt t="41111" x="4160838" y="4378325"/>
          <p14:tracePt t="41112" x="4179888" y="4378325"/>
          <p14:tracePt t="41113" x="4192588" y="4371975"/>
          <p14:tracePt t="41114" x="4205288" y="4371975"/>
          <p14:tracePt t="41115" x="4217988" y="4365625"/>
          <p14:tracePt t="41116" x="4224338" y="4365625"/>
          <p14:tracePt t="41117" x="4243388" y="4365625"/>
          <p14:tracePt t="41118" x="4256088" y="4365625"/>
          <p14:tracePt t="41119" x="4268788" y="4365625"/>
          <p14:tracePt t="41120" x="4281488" y="4365625"/>
          <p14:tracePt t="41121" x="4294188" y="4365625"/>
          <p14:tracePt t="41122" x="4306888" y="4365625"/>
          <p14:tracePt t="41123" x="4319588" y="4365625"/>
          <p14:tracePt t="41124" x="4332288" y="4365625"/>
          <p14:tracePt t="41125" x="4346575" y="4365625"/>
          <p14:tracePt t="41127" x="4359275" y="4359275"/>
          <p14:tracePt t="41127" x="4371975" y="4359275"/>
          <p14:tracePt t="41128" x="4384675" y="4359275"/>
          <p14:tracePt t="41129" x="4397375" y="4359275"/>
          <p14:tracePt t="41130" x="4410075" y="4359275"/>
          <p14:tracePt t="41131" x="4422775" y="4359275"/>
          <p14:tracePt t="41132" x="4435475" y="4359275"/>
          <p14:tracePt t="41133" x="4448175" y="4359275"/>
          <p14:tracePt t="41135" x="4473575" y="4359275"/>
          <p14:tracePt t="41136" x="4486275" y="4359275"/>
          <p14:tracePt t="41137" x="4498975" y="4359275"/>
          <p14:tracePt t="41138" x="4505325" y="4359275"/>
          <p14:tracePt t="41139" x="4518025" y="4359275"/>
          <p14:tracePt t="41140" x="4530725" y="4359275"/>
          <p14:tracePt t="41141" x="4543425" y="4359275"/>
          <p14:tracePt t="41142" x="4556125" y="4359275"/>
          <p14:tracePt t="41143" x="4568825" y="4359275"/>
          <p14:tracePt t="41144" x="4575175" y="4359275"/>
          <p14:tracePt t="41145" x="4587875" y="4365625"/>
          <p14:tracePt t="41146" x="4600575" y="4365625"/>
          <p14:tracePt t="41147" x="4613275" y="4365625"/>
          <p14:tracePt t="41148" x="4625975" y="4365625"/>
          <p14:tracePt t="41149" x="4638675" y="4365625"/>
          <p14:tracePt t="41150" x="4651375" y="4371975"/>
          <p14:tracePt t="41152" x="4657725" y="4371975"/>
          <p14:tracePt t="41152" x="4676775" y="4378325"/>
          <p14:tracePt t="41153" x="4683125" y="4378325"/>
          <p14:tracePt t="41154" x="4702175" y="4378325"/>
          <p14:tracePt t="41155" x="4708525" y="4378325"/>
          <p14:tracePt t="41156" x="4727575" y="4384675"/>
          <p14:tracePt t="41157" x="4733925" y="4384675"/>
          <p14:tracePt t="41158" x="4746625" y="4384675"/>
          <p14:tracePt t="41160" x="4772025" y="4391025"/>
          <p14:tracePt t="41161" x="4784725" y="4397375"/>
          <p14:tracePt t="41162" x="4797425" y="4403725"/>
          <p14:tracePt t="41163" x="4811713" y="4403725"/>
          <p14:tracePt t="41164" x="4824413" y="4410075"/>
          <p14:tracePt t="41165" x="4837113" y="4410075"/>
          <p14:tracePt t="41166" x="4849813" y="4410075"/>
          <p14:tracePt t="41167" x="4868863" y="4416425"/>
          <p14:tracePt t="41168" x="4881563" y="4416425"/>
          <p14:tracePt t="41169" x="4894263" y="4422775"/>
          <p14:tracePt t="41170" x="4906963" y="4429125"/>
          <p14:tracePt t="41171" x="4919663" y="4429125"/>
          <p14:tracePt t="41172" x="4932363" y="4435475"/>
          <p14:tracePt t="41173" x="4951413" y="4435475"/>
          <p14:tracePt t="41174" x="4964113" y="4441825"/>
          <p14:tracePt t="41175" x="4983163" y="4448175"/>
          <p14:tracePt t="41176" x="4995863" y="4454525"/>
          <p14:tracePt t="41177" x="5014913" y="4454525"/>
          <p14:tracePt t="41178" x="5021263" y="4460875"/>
          <p14:tracePt t="41179" x="5040313" y="4460875"/>
          <p14:tracePt t="41180" x="5059363" y="4467225"/>
          <p14:tracePt t="41181" x="5072063" y="4473575"/>
          <p14:tracePt t="41182" x="5084763" y="4479925"/>
          <p14:tracePt t="41183" x="5103813" y="4479925"/>
          <p14:tracePt t="41185" x="5116513" y="4492625"/>
          <p14:tracePt t="41185" x="5129213" y="4492625"/>
          <p14:tracePt t="41186" x="5141913" y="4498975"/>
          <p14:tracePt t="41187" x="5154613" y="4498975"/>
          <p14:tracePt t="41188" x="5173663" y="4506913"/>
          <p14:tracePt t="41189" x="5186363" y="4513263"/>
          <p14:tracePt t="41190" x="5199063" y="4513263"/>
          <p14:tracePt t="41191" x="5218113" y="4519613"/>
          <p14:tracePt t="41192" x="5224463" y="4519613"/>
          <p14:tracePt t="41193" x="5237163" y="4532313"/>
          <p14:tracePt t="41194" x="5256213" y="4532313"/>
          <p14:tracePt t="41195" x="5264150" y="4538663"/>
          <p14:tracePt t="41196" x="5276850" y="4538663"/>
          <p14:tracePt t="41197" x="5289550" y="4545013"/>
          <p14:tracePt t="41198" x="5295900" y="4545013"/>
          <p14:tracePt t="41199" x="5308600" y="4545013"/>
          <p14:tracePt t="41200" x="5321300" y="4551363"/>
          <p14:tracePt t="41201" x="5334000" y="4557713"/>
          <p14:tracePt t="41202" x="5340350" y="4564063"/>
          <p14:tracePt t="41203" x="5353050" y="4564063"/>
          <p14:tracePt t="41204" x="5359400" y="4564063"/>
          <p14:tracePt t="41205" x="5372100" y="4570413"/>
          <p14:tracePt t="41206" x="5378450" y="4570413"/>
          <p14:tracePt t="41207" x="5384800" y="4576763"/>
          <p14:tracePt t="41208" x="5391150" y="4576763"/>
          <p14:tracePt t="41210" x="5397500" y="4576763"/>
          <p14:tracePt t="41210" x="5410200" y="4583113"/>
          <p14:tracePt t="41211" x="5416550" y="4583113"/>
          <p14:tracePt t="41213" x="5422900" y="4589463"/>
          <p14:tracePt t="41214" x="5429250" y="4589463"/>
          <p14:tracePt t="41215" x="5435600" y="4589463"/>
          <p14:tracePt t="41216" x="5441950" y="4589463"/>
          <p14:tracePt t="41218" x="5448300" y="4595813"/>
          <p14:tracePt t="41220" x="5454650" y="4595813"/>
          <p14:tracePt t="41221" x="5454650" y="4602163"/>
          <p14:tracePt t="41222" x="5461000" y="4602163"/>
          <p14:tracePt t="41224" x="5467350" y="4602163"/>
          <p14:tracePt t="41432" x="5461000" y="4602163"/>
          <p14:tracePt t="41443" x="5454650" y="4602163"/>
          <p14:tracePt t="41459" x="5454650" y="4608513"/>
          <p14:tracePt t="41464" x="5448300" y="4608513"/>
          <p14:tracePt t="41677" x="5441950" y="4608513"/>
          <p14:tracePt t="41684" x="5435600" y="4608513"/>
          <p14:tracePt t="41689" x="5429250" y="4608513"/>
          <p14:tracePt t="41690" x="5429250" y="4602163"/>
          <p14:tracePt t="41693" x="5422900" y="4602163"/>
          <p14:tracePt t="41695" x="5416550" y="4602163"/>
          <p14:tracePt t="41697" x="5416550" y="4595813"/>
          <p14:tracePt t="41699" x="5410200" y="4595813"/>
          <p14:tracePt t="41701" x="5403850" y="4595813"/>
          <p14:tracePt t="41703" x="5397500" y="4595813"/>
          <p14:tracePt t="41705" x="5397500" y="4589463"/>
          <p14:tracePt t="41707" x="5391150" y="4589463"/>
          <p14:tracePt t="41709" x="5384800" y="4589463"/>
          <p14:tracePt t="41710" x="5378450" y="4589463"/>
          <p14:tracePt t="41712" x="5372100" y="4589463"/>
          <p14:tracePt t="41714" x="5365750" y="4583113"/>
          <p14:tracePt t="41715" x="5359400" y="4583113"/>
          <p14:tracePt t="41717" x="5353050" y="4583113"/>
          <p14:tracePt t="41718" x="5346700" y="4583113"/>
          <p14:tracePt t="41720" x="5340350" y="4583113"/>
          <p14:tracePt t="41721" x="5334000" y="4576763"/>
          <p14:tracePt t="41722" x="5327650" y="4576763"/>
          <p14:tracePt t="41723" x="5321300" y="4576763"/>
          <p14:tracePt t="41724" x="5314950" y="4576763"/>
          <p14:tracePt t="41726" x="5308600" y="4576763"/>
          <p14:tracePt t="41726" x="5302250" y="4576763"/>
          <p14:tracePt t="41727" x="5295900" y="4576763"/>
          <p14:tracePt t="41728" x="5289550" y="4576763"/>
          <p14:tracePt t="41729" x="5283200" y="4570413"/>
          <p14:tracePt t="41730" x="5276850" y="4570413"/>
          <p14:tracePt t="41731" x="5270500" y="4570413"/>
          <p14:tracePt t="41732" x="5256213" y="4570413"/>
          <p14:tracePt t="41734" x="5243513" y="4570413"/>
          <p14:tracePt t="41735" x="5237163" y="4570413"/>
          <p14:tracePt t="41736" x="5224463" y="4564063"/>
          <p14:tracePt t="41737" x="5218113" y="4564063"/>
          <p14:tracePt t="41738" x="5211763" y="4564063"/>
          <p14:tracePt t="41739" x="5199063" y="4564063"/>
          <p14:tracePt t="41740" x="5192713" y="4564063"/>
          <p14:tracePt t="41741" x="5180013" y="4564063"/>
          <p14:tracePt t="41742" x="5173663" y="4557713"/>
          <p14:tracePt t="41743" x="5167313" y="4557713"/>
          <p14:tracePt t="41744" x="5154613" y="4557713"/>
          <p14:tracePt t="41745" x="5141913" y="4557713"/>
          <p14:tracePt t="41746" x="5129213" y="4557713"/>
          <p14:tracePt t="41747" x="5122863" y="4557713"/>
          <p14:tracePt t="41748" x="5116513" y="4557713"/>
          <p14:tracePt t="41749" x="5103813" y="4557713"/>
          <p14:tracePt t="41751" x="5091113" y="4557713"/>
          <p14:tracePt t="41751" x="5078413" y="4557713"/>
          <p14:tracePt t="41752" x="5072063" y="4551363"/>
          <p14:tracePt t="41753" x="5059363" y="4551363"/>
          <p14:tracePt t="41754" x="5053013" y="4551363"/>
          <p14:tracePt t="41755" x="5040313" y="4551363"/>
          <p14:tracePt t="41756" x="5027613" y="4551363"/>
          <p14:tracePt t="41757" x="5021263" y="4551363"/>
          <p14:tracePt t="41759" x="5008563" y="4551363"/>
          <p14:tracePt t="41759" x="4995863" y="4551363"/>
          <p14:tracePt t="41760" x="4989513" y="4551363"/>
          <p14:tracePt t="41761" x="4976813" y="4551363"/>
          <p14:tracePt t="41762" x="4964113" y="4545013"/>
          <p14:tracePt t="41763" x="4951413" y="4545013"/>
          <p14:tracePt t="41764" x="4938713" y="4545013"/>
          <p14:tracePt t="41765" x="4926013" y="4545013"/>
          <p14:tracePt t="41766" x="4919663" y="4545013"/>
          <p14:tracePt t="41767" x="4900613" y="4545013"/>
          <p14:tracePt t="41769" x="4887913" y="4545013"/>
          <p14:tracePt t="41770" x="4875213" y="4538663"/>
          <p14:tracePt t="41771" x="4862513" y="4538663"/>
          <p14:tracePt t="41772" x="4849813" y="4538663"/>
          <p14:tracePt t="41773" x="4837113" y="4538663"/>
          <p14:tracePt t="41774" x="4830763" y="4538663"/>
          <p14:tracePt t="41775" x="4818063" y="4538663"/>
          <p14:tracePt t="41776" x="4805363" y="4538663"/>
          <p14:tracePt t="41777" x="4791075" y="4538663"/>
          <p14:tracePt t="41778" x="4778375" y="4538663"/>
          <p14:tracePt t="41779" x="4772025" y="4538663"/>
          <p14:tracePt t="41780" x="4759325" y="4538663"/>
          <p14:tracePt t="41781" x="4752975" y="4538663"/>
          <p14:tracePt t="41782" x="4740275" y="4532313"/>
          <p14:tracePt t="41784" x="4727575" y="4532313"/>
          <p14:tracePt t="41784" x="4721225" y="4532313"/>
          <p14:tracePt t="41785" x="4708525" y="4532313"/>
          <p14:tracePt t="41786" x="4695825" y="4532313"/>
          <p14:tracePt t="41787" x="4683125" y="4532313"/>
          <p14:tracePt t="41788" x="4676775" y="4532313"/>
          <p14:tracePt t="41789" x="4670425" y="4532313"/>
          <p14:tracePt t="41790" x="4657725" y="4532313"/>
          <p14:tracePt t="41792" x="4638675" y="4532313"/>
          <p14:tracePt t="41793" x="4625975" y="4532313"/>
          <p14:tracePt t="41794" x="4613275" y="4532313"/>
          <p14:tracePt t="41795" x="4606925" y="4532313"/>
          <p14:tracePt t="41796" x="4600575" y="4532313"/>
          <p14:tracePt t="41797" x="4587875" y="4532313"/>
          <p14:tracePt t="41798" x="4581525" y="4532313"/>
          <p14:tracePt t="41799" x="4568825" y="4532313"/>
          <p14:tracePt t="41800" x="4562475" y="4532313"/>
          <p14:tracePt t="41801" x="4549775" y="4532313"/>
          <p14:tracePt t="41802" x="4543425" y="4532313"/>
          <p14:tracePt t="41803" x="4537075" y="4532313"/>
          <p14:tracePt t="41804" x="4524375" y="4532313"/>
          <p14:tracePt t="41805" x="4511675" y="4532313"/>
          <p14:tracePt t="41806" x="4505325" y="4532313"/>
          <p14:tracePt t="41807" x="4498975" y="4532313"/>
          <p14:tracePt t="41809" x="4486275" y="4532313"/>
          <p14:tracePt t="41809" x="4479925" y="4532313"/>
          <p14:tracePt t="41810" x="4473575" y="4538663"/>
          <p14:tracePt t="41811" x="4467225" y="4538663"/>
          <p14:tracePt t="41812" x="4454525" y="4538663"/>
          <p14:tracePt t="41813" x="4441825" y="4538663"/>
          <p14:tracePt t="41814" x="4435475" y="4545013"/>
          <p14:tracePt t="41815" x="4429125" y="4545013"/>
          <p14:tracePt t="41817" x="4410075" y="4545013"/>
          <p14:tracePt t="41818" x="4397375" y="4551363"/>
          <p14:tracePt t="41819" x="4391025" y="4551363"/>
          <p14:tracePt t="41820" x="4378325" y="4551363"/>
          <p14:tracePt t="41821" x="4371975" y="4557713"/>
          <p14:tracePt t="41822" x="4365625" y="4557713"/>
          <p14:tracePt t="41823" x="4352925" y="4557713"/>
          <p14:tracePt t="41824" x="4338638" y="4557713"/>
          <p14:tracePt t="41825" x="4332288" y="4564063"/>
          <p14:tracePt t="41826" x="4319588" y="4564063"/>
          <p14:tracePt t="41827" x="4306888" y="4570413"/>
          <p14:tracePt t="41828" x="4300538" y="4570413"/>
          <p14:tracePt t="41829" x="4294188" y="4576763"/>
          <p14:tracePt t="41830" x="4281488" y="4576763"/>
          <p14:tracePt t="41831" x="4275138" y="4576763"/>
          <p14:tracePt t="41832" x="4262438" y="4583113"/>
          <p14:tracePt t="41834" x="4249738" y="4583113"/>
          <p14:tracePt t="41834" x="4243388" y="4589463"/>
          <p14:tracePt t="41835" x="4224338" y="4589463"/>
          <p14:tracePt t="41836" x="4217988" y="4595813"/>
          <p14:tracePt t="41837" x="4211638" y="4595813"/>
          <p14:tracePt t="41838" x="4198938" y="4602163"/>
          <p14:tracePt t="41839" x="4186238" y="4608513"/>
          <p14:tracePt t="41840" x="4173538" y="4608513"/>
          <p14:tracePt t="41842" x="4154488" y="4614863"/>
          <p14:tracePt t="41843" x="4148138" y="4621213"/>
          <p14:tracePt t="41844" x="4129088" y="4621213"/>
          <p14:tracePt t="41845" x="4122738" y="4627563"/>
          <p14:tracePt t="41846" x="4110038" y="4627563"/>
          <p14:tracePt t="41847" x="4097338" y="4627563"/>
          <p14:tracePt t="41848" x="4084638" y="4633913"/>
          <p14:tracePt t="41850" x="4071938" y="4640263"/>
          <p14:tracePt t="41851" x="4059238" y="4646613"/>
          <p14:tracePt t="41852" x="4046538" y="4646613"/>
          <p14:tracePt t="41853" x="4040188" y="4652963"/>
          <p14:tracePt t="41854" x="4027488" y="4652963"/>
          <p14:tracePt t="41855" x="4014788" y="4659313"/>
          <p14:tracePt t="41856" x="4008438" y="4659313"/>
          <p14:tracePt t="41857" x="3995738" y="4665663"/>
          <p14:tracePt t="41858" x="3983038" y="4665663"/>
          <p14:tracePt t="41859" x="3976688" y="4672013"/>
          <p14:tracePt t="41860" x="3963988" y="4672013"/>
          <p14:tracePt t="41861" x="3951288" y="4678363"/>
          <p14:tracePt t="41862" x="3944938" y="4684713"/>
          <p14:tracePt t="41863" x="3938588" y="4684713"/>
          <p14:tracePt t="41864" x="3932238" y="4684713"/>
          <p14:tracePt t="41865" x="3919538" y="4697413"/>
          <p14:tracePt t="41867" x="3900488" y="4703763"/>
          <p14:tracePt t="41868" x="3894138" y="4703763"/>
          <p14:tracePt t="41869" x="3879850" y="4710113"/>
          <p14:tracePt t="41870" x="3873500" y="4710113"/>
          <p14:tracePt t="41871" x="3867150" y="4716463"/>
          <p14:tracePt t="41872" x="3854450" y="4716463"/>
          <p14:tracePt t="41873" x="3841750" y="4722813"/>
          <p14:tracePt t="41874" x="3835400" y="4729163"/>
          <p14:tracePt t="41875" x="3829050" y="4729163"/>
          <p14:tracePt t="41876" x="3816350" y="4735513"/>
          <p14:tracePt t="41877" x="3810000" y="4735513"/>
          <p14:tracePt t="41878" x="3803650" y="4741863"/>
          <p14:tracePt t="41879" x="3790950" y="4748213"/>
          <p14:tracePt t="41880" x="3784600" y="4748213"/>
          <p14:tracePt t="41881" x="3771900" y="4754563"/>
          <p14:tracePt t="41882" x="3765550" y="4754563"/>
          <p14:tracePt t="41884" x="3752850" y="4760913"/>
          <p14:tracePt t="41884" x="3746500" y="4760913"/>
          <p14:tracePt t="41885" x="3740150" y="4767263"/>
          <p14:tracePt t="41886" x="3733800" y="4767263"/>
          <p14:tracePt t="41887" x="3721100" y="4779963"/>
          <p14:tracePt t="41888" x="3708400" y="4779963"/>
          <p14:tracePt t="41889" x="3702050" y="4786313"/>
          <p14:tracePt t="41890" x="3689350" y="4786313"/>
          <p14:tracePt t="41892" x="3676650" y="4792663"/>
          <p14:tracePt t="41893" x="3663950" y="4799013"/>
          <p14:tracePt t="41894" x="3657600" y="4805363"/>
          <p14:tracePt t="41895" x="3644900" y="4811713"/>
          <p14:tracePt t="41896" x="3638550" y="4811713"/>
          <p14:tracePt t="41897" x="3625850" y="4818063"/>
          <p14:tracePt t="41898" x="3619500" y="4824413"/>
          <p14:tracePt t="41899" x="3613150" y="4824413"/>
          <p14:tracePt t="41900" x="3600450" y="4830763"/>
          <p14:tracePt t="41901" x="3587750" y="4837113"/>
          <p14:tracePt t="41902" x="3581400" y="4843463"/>
          <p14:tracePt t="41903" x="3568700" y="4843463"/>
          <p14:tracePt t="41904" x="3556000" y="4849813"/>
          <p14:tracePt t="41905" x="3549650" y="4849813"/>
          <p14:tracePt t="41906" x="3543300" y="4856163"/>
          <p14:tracePt t="41907" x="3530600" y="4862513"/>
          <p14:tracePt t="41909" x="3511550" y="4868863"/>
          <p14:tracePt t="41910" x="3498850" y="4875213"/>
          <p14:tracePt t="41911" x="3486150" y="4881563"/>
          <p14:tracePt t="41912" x="3479800" y="4881563"/>
          <p14:tracePt t="41913" x="3473450" y="4887913"/>
          <p14:tracePt t="41914" x="3467100" y="4894263"/>
          <p14:tracePt t="41915" x="3454400" y="4894263"/>
          <p14:tracePt t="41917" x="3435350" y="4900613"/>
          <p14:tracePt t="41918" x="3427413" y="4906963"/>
          <p14:tracePt t="41919" x="3421063" y="4913313"/>
          <p14:tracePt t="41920" x="3408363" y="4913313"/>
          <p14:tracePt t="41921" x="3402013" y="4919663"/>
          <p14:tracePt t="41922" x="3389313" y="4919663"/>
          <p14:tracePt t="41923" x="3382963" y="4926013"/>
          <p14:tracePt t="41924" x="3376613" y="4926013"/>
          <p14:tracePt t="41925" x="3370263" y="4933950"/>
          <p14:tracePt t="41926" x="3363913" y="4933950"/>
          <p14:tracePt t="41927" x="3357563" y="4940300"/>
          <p14:tracePt t="41928" x="3344863" y="4940300"/>
          <p14:tracePt t="41929" x="3338513" y="4946650"/>
          <p14:tracePt t="41930" x="3332163" y="4953000"/>
          <p14:tracePt t="41931" x="3325813" y="4953000"/>
          <p14:tracePt t="41932" x="3319463" y="4953000"/>
          <p14:tracePt t="41934" x="3313113" y="4959350"/>
          <p14:tracePt t="41934" x="3306763" y="4959350"/>
          <p14:tracePt t="41935" x="3300413" y="4959350"/>
          <p14:tracePt t="41936" x="3294063" y="4965700"/>
          <p14:tracePt t="41937" x="3287713" y="4965700"/>
          <p14:tracePt t="41938" x="3281363" y="4965700"/>
          <p14:tracePt t="41940" x="3275013" y="4965700"/>
          <p14:tracePt t="41942" x="3268663" y="4972050"/>
          <p14:tracePt t="41943" x="3262313" y="4972050"/>
          <p14:tracePt t="41944" x="3255963" y="4972050"/>
          <p14:tracePt t="41945" x="3255963" y="4978400"/>
          <p14:tracePt t="41947" x="3249613" y="4978400"/>
          <p14:tracePt t="41949" x="3243263" y="4978400"/>
          <p14:tracePt t="41951" x="3236913" y="4984750"/>
          <p14:tracePt t="41954" x="3230563" y="4984750"/>
          <p14:tracePt t="41957" x="3224213" y="4984750"/>
          <p14:tracePt t="41959" x="3224213" y="4991100"/>
          <p14:tracePt t="41960" x="3217863" y="4991100"/>
          <p14:tracePt t="41967" x="3211513" y="4991100"/>
          <p14:tracePt t="41971" x="3211513" y="4997450"/>
          <p14:tracePt t="42481" x="3217863" y="4997450"/>
          <p14:tracePt t="42482" x="3224213" y="4997450"/>
          <p14:tracePt t="42484" x="3224213" y="4991100"/>
          <p14:tracePt t="42485" x="3230563" y="4991100"/>
          <p14:tracePt t="42488" x="3236913" y="4984750"/>
          <p14:tracePt t="42489" x="3243263" y="4984750"/>
          <p14:tracePt t="42491" x="3249613" y="4978400"/>
          <p14:tracePt t="42492" x="3255963" y="4978400"/>
          <p14:tracePt t="42493" x="3262313" y="4978400"/>
          <p14:tracePt t="42494" x="3262313" y="4972050"/>
          <p14:tracePt t="42495" x="3268663" y="4972050"/>
          <p14:tracePt t="42497" x="3275013" y="4965700"/>
          <p14:tracePt t="42499" x="3287713" y="4959350"/>
          <p14:tracePt t="42500" x="3294063" y="4959350"/>
          <p14:tracePt t="42501" x="3300413" y="4953000"/>
          <p14:tracePt t="42502" x="3306763" y="4946650"/>
          <p14:tracePt t="42503" x="3319463" y="4946650"/>
          <p14:tracePt t="42504" x="3325813" y="4940300"/>
          <p14:tracePt t="42505" x="3338513" y="4940300"/>
          <p14:tracePt t="42506" x="3344863" y="4933950"/>
          <p14:tracePt t="42508" x="3351213" y="4926013"/>
          <p14:tracePt t="42508" x="3357563" y="4926013"/>
          <p14:tracePt t="42509" x="3370263" y="4919663"/>
          <p14:tracePt t="42510" x="3382963" y="4919663"/>
          <p14:tracePt t="42511" x="3389313" y="4913313"/>
          <p14:tracePt t="42512" x="3408363" y="4906963"/>
          <p14:tracePt t="42513" x="3414713" y="4900613"/>
          <p14:tracePt t="42517" x="3448050" y="4887913"/>
          <p14:tracePt t="42517" x="3467100" y="4881563"/>
          <p14:tracePt t="42518" x="3479800" y="4875213"/>
          <p14:tracePt t="42519" x="3498850" y="4868863"/>
          <p14:tracePt t="42520" x="3511550" y="4868863"/>
          <p14:tracePt t="42521" x="3517900" y="4862513"/>
          <p14:tracePt t="42522" x="3530600" y="4856163"/>
          <p14:tracePt t="42524" x="3568700" y="4843463"/>
          <p14:tracePt t="42525" x="3581400" y="4837113"/>
          <p14:tracePt t="42526" x="3600450" y="4830763"/>
          <p14:tracePt t="42527" x="3619500" y="4824413"/>
          <p14:tracePt t="42528" x="3632200" y="4818063"/>
          <p14:tracePt t="42529" x="3651250" y="4811713"/>
          <p14:tracePt t="42530" x="3663950" y="4805363"/>
          <p14:tracePt t="42531" x="3689350" y="4799013"/>
          <p14:tracePt t="42532" x="3708400" y="4792663"/>
          <p14:tracePt t="42533" x="3727450" y="4786313"/>
          <p14:tracePt t="42534" x="3752850" y="4779963"/>
          <p14:tracePt t="42535" x="3765550" y="4779963"/>
          <p14:tracePt t="42536" x="3784600" y="4767263"/>
          <p14:tracePt t="42537" x="3810000" y="4767263"/>
          <p14:tracePt t="42538" x="3835400" y="4760913"/>
          <p14:tracePt t="42539" x="3860800" y="4754563"/>
          <p14:tracePt t="42541" x="3887788" y="4748213"/>
          <p14:tracePt t="42541" x="3913188" y="4741863"/>
          <p14:tracePt t="42542" x="3925888" y="4735513"/>
          <p14:tracePt t="42543" x="3951288" y="4729163"/>
          <p14:tracePt t="42544" x="3983038" y="4722813"/>
          <p14:tracePt t="42545" x="4008438" y="4716463"/>
          <p14:tracePt t="42546" x="4033838" y="4710113"/>
          <p14:tracePt t="42547" x="4065588" y="4703763"/>
          <p14:tracePt t="42549" x="4110038" y="4697413"/>
          <p14:tracePt t="42550" x="4141788" y="4691063"/>
          <p14:tracePt t="42551" x="4167188" y="4684713"/>
          <p14:tracePt t="42552" x="4198938" y="4678363"/>
          <p14:tracePt t="42553" x="4237038" y="4672013"/>
          <p14:tracePt t="42554" x="4268788" y="4665663"/>
          <p14:tracePt t="42555" x="4300538" y="4665663"/>
          <p14:tracePt t="42556" x="4313238" y="4659313"/>
          <p14:tracePt t="42557" x="4346575" y="4652963"/>
          <p14:tracePt t="42558" x="4378325" y="4646613"/>
          <p14:tracePt t="42559" x="4416425" y="4646613"/>
          <p14:tracePt t="42560" x="4448175" y="4640263"/>
          <p14:tracePt t="42561" x="4479925" y="4633913"/>
          <p14:tracePt t="42562" x="4498975" y="4633913"/>
          <p14:tracePt t="42563" x="4530725" y="4633913"/>
          <p14:tracePt t="42564" x="4562475" y="4627563"/>
          <p14:tracePt t="42566" x="4606925" y="4621213"/>
          <p14:tracePt t="42566" x="4638675" y="4621213"/>
          <p14:tracePt t="42567" x="4670425" y="4614863"/>
          <p14:tracePt t="42568" x="4702175" y="4614863"/>
          <p14:tracePt t="42569" x="4721225" y="4614863"/>
          <p14:tracePt t="42570" x="4752975" y="4614863"/>
          <p14:tracePt t="42571" x="4784725" y="4614863"/>
          <p14:tracePt t="42572" x="4824413" y="4614863"/>
          <p14:tracePt t="42574" x="4887913" y="4608513"/>
          <p14:tracePt t="42575" x="4919663" y="4608513"/>
          <p14:tracePt t="42576" x="4938713" y="4608513"/>
          <p14:tracePt t="42577" x="4976813" y="4608513"/>
          <p14:tracePt t="42578" x="5008563" y="4608513"/>
          <p14:tracePt t="42579" x="5040313" y="4602163"/>
          <p14:tracePt t="42580" x="5072063" y="4602163"/>
          <p14:tracePt t="42581" x="5103813" y="4602163"/>
          <p14:tracePt t="42582" x="5135563" y="4602163"/>
          <p14:tracePt t="42583" x="5148263" y="4602163"/>
          <p14:tracePt t="42584" x="5180013" y="4602163"/>
          <p14:tracePt t="42585" x="5211763" y="4602163"/>
          <p14:tracePt t="42586" x="5243513" y="4602163"/>
          <p14:tracePt t="42587" x="5276850" y="4602163"/>
          <p14:tracePt t="42588" x="5308600" y="4602163"/>
          <p14:tracePt t="42589" x="5340350" y="4602163"/>
          <p14:tracePt t="42591" x="5353050" y="4602163"/>
          <p14:tracePt t="42591" x="5384800" y="4602163"/>
          <p14:tracePt t="42592" x="5410200" y="4602163"/>
          <p14:tracePt t="42593" x="5441950" y="4602163"/>
          <p14:tracePt t="42594" x="5467350" y="4602163"/>
          <p14:tracePt t="42595" x="5499100" y="4602163"/>
          <p14:tracePt t="42596" x="5524500" y="4602163"/>
          <p14:tracePt t="42597" x="5537200" y="4602163"/>
          <p14:tracePt t="42599" x="5588000" y="4608513"/>
          <p14:tracePt t="42600" x="5619750" y="4608513"/>
          <p14:tracePt t="42601" x="5651500" y="4608513"/>
          <p14:tracePt t="42602" x="5676900" y="4608513"/>
          <p14:tracePt t="42603" x="5689600" y="4608513"/>
          <p14:tracePt t="42604" x="5716588" y="4614863"/>
          <p14:tracePt t="42605" x="5741988" y="4614863"/>
          <p14:tracePt t="42606" x="5767388" y="4621213"/>
          <p14:tracePt t="42607" x="5786438" y="4621213"/>
          <p14:tracePt t="42608" x="5811838" y="4621213"/>
          <p14:tracePt t="42609" x="5843588" y="4621213"/>
          <p14:tracePt t="42610" x="5849938" y="4627563"/>
          <p14:tracePt t="42611" x="5875338" y="4627563"/>
          <p14:tracePt t="42612" x="5900738" y="4633913"/>
          <p14:tracePt t="42613" x="5919788" y="4633913"/>
          <p14:tracePt t="42614" x="5945188" y="4633913"/>
          <p14:tracePt t="42616" x="5970588" y="4633913"/>
          <p14:tracePt t="42616" x="5995988" y="4640263"/>
          <p14:tracePt t="42617" x="6008688" y="4640263"/>
          <p14:tracePt t="42618" x="6027738" y="4646613"/>
          <p14:tracePt t="42619" x="6046788" y="4646613"/>
          <p14:tracePt t="42620" x="6072188" y="4646613"/>
          <p14:tracePt t="42621" x="6097588" y="4652963"/>
          <p14:tracePt t="42622" x="6116638" y="4659313"/>
          <p14:tracePt t="42624" x="6154738" y="4659313"/>
          <p14:tracePt t="42625" x="6175375" y="4659313"/>
          <p14:tracePt t="42626" x="6194425" y="4665663"/>
          <p14:tracePt t="42627" x="6219825" y="4665663"/>
          <p14:tracePt t="42628" x="6238875" y="4665663"/>
          <p14:tracePt t="42629" x="6257925" y="4672013"/>
          <p14:tracePt t="42630" x="6276975" y="4678363"/>
          <p14:tracePt t="42631" x="6289675" y="4678363"/>
          <p14:tracePt t="42632" x="6308725" y="4678363"/>
          <p14:tracePt t="42633" x="6327775" y="4684713"/>
          <p14:tracePt t="42634" x="6346825" y="4684713"/>
          <p14:tracePt t="42635" x="6365875" y="4691063"/>
          <p14:tracePt t="42636" x="6384925" y="4691063"/>
          <p14:tracePt t="42637" x="6397625" y="4691063"/>
          <p14:tracePt t="42638" x="6410325" y="4697413"/>
          <p14:tracePt t="42639" x="6429375" y="4697413"/>
          <p14:tracePt t="42641" x="6442075" y="4697413"/>
          <p14:tracePt t="42641" x="6454775" y="4703763"/>
          <p14:tracePt t="42642" x="6480175" y="4703763"/>
          <p14:tracePt t="42643" x="6492875" y="4710113"/>
          <p14:tracePt t="42644" x="6505575" y="4710113"/>
          <p14:tracePt t="42645" x="6518275" y="4710113"/>
          <p14:tracePt t="42646" x="6530975" y="4710113"/>
          <p14:tracePt t="42647" x="6543675" y="4716463"/>
          <p14:tracePt t="42649" x="6575425" y="4716463"/>
          <p14:tracePt t="42650" x="6588125" y="4722813"/>
          <p14:tracePt t="42651" x="6600825" y="4722813"/>
          <p14:tracePt t="42652" x="6613525" y="4722813"/>
          <p14:tracePt t="42653" x="6626225" y="4722813"/>
          <p14:tracePt t="42654" x="6640513" y="4729163"/>
          <p14:tracePt t="42655" x="6653213" y="4729163"/>
          <p14:tracePt t="42657" x="6678613" y="4729163"/>
          <p14:tracePt t="42658" x="6684963" y="4735513"/>
          <p14:tracePt t="42659" x="6697663" y="4735513"/>
          <p14:tracePt t="42660" x="6710363" y="4741863"/>
          <p14:tracePt t="42661" x="6723063" y="4741863"/>
          <p14:tracePt t="42662" x="6729413" y="4741863"/>
          <p14:tracePt t="42663" x="6742113" y="4741863"/>
          <p14:tracePt t="42664" x="6754813" y="4741863"/>
          <p14:tracePt t="42665" x="6761163" y="4741863"/>
          <p14:tracePt t="42666" x="6773863" y="4748213"/>
          <p14:tracePt t="42667" x="6780213" y="4748213"/>
          <p14:tracePt t="42668" x="6792913" y="4748213"/>
          <p14:tracePt t="42669" x="6805613" y="4748213"/>
          <p14:tracePt t="42670" x="6811963" y="4754563"/>
          <p14:tracePt t="42671" x="6818313" y="4754563"/>
          <p14:tracePt t="42672" x="6824663" y="4754563"/>
          <p14:tracePt t="42674" x="6843713" y="4754563"/>
          <p14:tracePt t="42675" x="6850063" y="4760913"/>
          <p14:tracePt t="42676" x="6856413" y="4760913"/>
          <p14:tracePt t="42677" x="6869113" y="4760913"/>
          <p14:tracePt t="42678" x="6875463" y="4760913"/>
          <p14:tracePt t="42679" x="6881813" y="4760913"/>
          <p14:tracePt t="42680" x="6888163" y="4760913"/>
          <p14:tracePt t="42681" x="6894513" y="4760913"/>
          <p14:tracePt t="42682" x="6900863" y="4767263"/>
          <p14:tracePt t="42683" x="6907213" y="4767263"/>
          <p14:tracePt t="42684" x="6913563" y="4767263"/>
          <p14:tracePt t="42685" x="6919913" y="4767263"/>
          <p14:tracePt t="42687" x="6926263" y="4767263"/>
          <p14:tracePt t="42688" x="6932613" y="4767263"/>
          <p14:tracePt t="42689" x="6938963" y="4767263"/>
          <p14:tracePt t="42691" x="6938963" y="4773613"/>
          <p14:tracePt t="42692" x="6945313" y="4773613"/>
          <p14:tracePt t="42693" x="6951663" y="4773613"/>
          <p14:tracePt t="42695" x="6958013" y="4773613"/>
          <p14:tracePt t="42699" x="6964363" y="4773613"/>
          <p14:tracePt t="42701" x="6970713" y="4773613"/>
          <p14:tracePt t="42845" x="6970713" y="4779963"/>
          <p14:tracePt t="42853" x="6964363" y="4779963"/>
          <p14:tracePt t="42923" x="6958013" y="4779963"/>
          <p14:tracePt t="42932" x="6951663" y="4779963"/>
          <p14:tracePt t="42936" x="6945313" y="4779963"/>
          <p14:tracePt t="42948" x="6938963" y="4779963"/>
          <p14:tracePt t="42957" x="6932613" y="4779963"/>
          <p14:tracePt t="43257" x="6926263" y="4779963"/>
          <p14:tracePt t="43264" x="6919913" y="4779963"/>
          <p14:tracePt t="43267" x="6913563" y="4779963"/>
          <p14:tracePt t="43272" x="6907213" y="4779963"/>
          <p14:tracePt t="43274" x="6900863" y="4779963"/>
          <p14:tracePt t="43276" x="6894513" y="4779963"/>
          <p14:tracePt t="43279" x="6888163" y="4779963"/>
          <p14:tracePt t="43282" x="6881813" y="4779963"/>
          <p14:tracePt t="43283" x="6875463" y="4779963"/>
          <p14:tracePt t="43285" x="6869113" y="4779963"/>
          <p14:tracePt t="43287" x="6862763" y="4779963"/>
          <p14:tracePt t="43289" x="6856413" y="4779963"/>
          <p14:tracePt t="43290" x="6850063" y="4779963"/>
          <p14:tracePt t="43292" x="6843713" y="4779963"/>
          <p14:tracePt t="43294" x="6837363" y="4779963"/>
          <p14:tracePt t="43295" x="6831013" y="4779963"/>
          <p14:tracePt t="43298" x="6824663" y="4779963"/>
          <p14:tracePt t="43299" x="6818313" y="4779963"/>
          <p14:tracePt t="43300" x="6811963" y="4779963"/>
          <p14:tracePt t="43302" x="6805613" y="4779963"/>
          <p14:tracePt t="43303" x="6799263" y="4779963"/>
          <p14:tracePt t="43304" x="6792913" y="4779963"/>
          <p14:tracePt t="43307" x="6786563" y="4779963"/>
          <p14:tracePt t="43307" x="6780213" y="4779963"/>
          <p14:tracePt t="43309" x="6773863" y="4779963"/>
          <p14:tracePt t="43310" x="6767513" y="4779963"/>
          <p14:tracePt t="43311" x="6761163" y="4779963"/>
          <p14:tracePt t="43313" x="6754813" y="4779963"/>
          <p14:tracePt t="43315" x="6748463" y="4779963"/>
          <p14:tracePt t="43316" x="6742113" y="4779963"/>
          <p14:tracePt t="43317" x="6735763" y="4779963"/>
          <p14:tracePt t="43319" x="6729413" y="4779963"/>
          <p14:tracePt t="43321" x="6716713" y="4779963"/>
          <p14:tracePt t="43323" x="6710363" y="4779963"/>
          <p14:tracePt t="43323" x="6704013" y="4779963"/>
          <p14:tracePt t="43324" x="6697663" y="4779963"/>
          <p14:tracePt t="43325" x="6691313" y="4779963"/>
          <p14:tracePt t="43326" x="6684963" y="4779963"/>
          <p14:tracePt t="43327" x="6678613" y="4779963"/>
          <p14:tracePt t="43329" x="6672263" y="4779963"/>
          <p14:tracePt t="43331" x="6659563" y="4779963"/>
          <p14:tracePt t="43332" x="6653213" y="4779963"/>
          <p14:tracePt t="43333" x="6640513" y="4779963"/>
          <p14:tracePt t="43334" x="6634163" y="4779963"/>
          <p14:tracePt t="43335" x="6626225" y="4779963"/>
          <p14:tracePt t="43336" x="6619875" y="4779963"/>
          <p14:tracePt t="43337" x="6613525" y="4779963"/>
          <p14:tracePt t="43338" x="6600825" y="4779963"/>
          <p14:tracePt t="43340" x="6588125" y="4786313"/>
          <p14:tracePt t="43341" x="6575425" y="4786313"/>
          <p14:tracePt t="43343" x="6562725" y="4786313"/>
          <p14:tracePt t="43344" x="6556375" y="4786313"/>
          <p14:tracePt t="43345" x="6543675" y="4786313"/>
          <p14:tracePt t="43346" x="6537325" y="4786313"/>
          <p14:tracePt t="43348" x="6530975" y="4792663"/>
          <p14:tracePt t="43348" x="6518275" y="4792663"/>
          <p14:tracePt t="43349" x="6511925" y="4792663"/>
          <p14:tracePt t="43350" x="6499225" y="4792663"/>
          <p14:tracePt t="43351" x="6492875" y="4799013"/>
          <p14:tracePt t="43352" x="6486525" y="4799013"/>
          <p14:tracePt t="43353" x="6473825" y="4799013"/>
          <p14:tracePt t="43354" x="6461125" y="4799013"/>
          <p14:tracePt t="43356" x="6448425" y="4805363"/>
          <p14:tracePt t="43357" x="6435725" y="4805363"/>
          <p14:tracePt t="43358" x="6429375" y="4805363"/>
          <p14:tracePt t="43359" x="6416675" y="4811713"/>
          <p14:tracePt t="43360" x="6403975" y="4818063"/>
          <p14:tracePt t="43361" x="6397625" y="4818063"/>
          <p14:tracePt t="43362" x="6391275" y="4818063"/>
          <p14:tracePt t="43363" x="6378575" y="4824413"/>
          <p14:tracePt t="43364" x="6365875" y="4824413"/>
          <p14:tracePt t="43365" x="6359525" y="4824413"/>
          <p14:tracePt t="43366" x="6346825" y="4824413"/>
          <p14:tracePt t="43367" x="6334125" y="4830763"/>
          <p14:tracePt t="43368" x="6327775" y="4830763"/>
          <p14:tracePt t="43369" x="6321425" y="4837113"/>
          <p14:tracePt t="43370" x="6308725" y="4837113"/>
          <p14:tracePt t="43371" x="6302375" y="4837113"/>
          <p14:tracePt t="43373" x="6289675" y="4843463"/>
          <p14:tracePt t="43373" x="6276975" y="4843463"/>
          <p14:tracePt t="43374" x="6270625" y="4843463"/>
          <p14:tracePt t="43375" x="6251575" y="4849813"/>
          <p14:tracePt t="43376" x="6245225" y="4856163"/>
          <p14:tracePt t="43377" x="6238875" y="4856163"/>
          <p14:tracePt t="43378" x="6226175" y="4856163"/>
          <p14:tracePt t="43379" x="6213475" y="4862513"/>
          <p14:tracePt t="43381" x="6188075" y="4868863"/>
          <p14:tracePt t="43382" x="6181725" y="4868863"/>
          <p14:tracePt t="43383" x="6175375" y="4868863"/>
          <p14:tracePt t="43384" x="6161088" y="4875213"/>
          <p14:tracePt t="43385" x="6148388" y="4875213"/>
          <p14:tracePt t="43386" x="6135688" y="4881563"/>
          <p14:tracePt t="43387" x="6129338" y="4881563"/>
          <p14:tracePt t="43388" x="6110288" y="4887913"/>
          <p14:tracePt t="43389" x="6103938" y="4887913"/>
          <p14:tracePt t="43390" x="6097588" y="4894263"/>
          <p14:tracePt t="43391" x="6084888" y="4894263"/>
          <p14:tracePt t="43392" x="6072188" y="4900613"/>
          <p14:tracePt t="43393" x="6059488" y="4900613"/>
          <p14:tracePt t="43394" x="6053138" y="4900613"/>
          <p14:tracePt t="43395" x="6040438" y="4906963"/>
          <p14:tracePt t="43396" x="6034088" y="4906963"/>
          <p14:tracePt t="43397" x="6021388" y="4906963"/>
          <p14:tracePt t="43398" x="6015038" y="4913313"/>
          <p14:tracePt t="43399" x="6002338" y="4913313"/>
          <p14:tracePt t="43400" x="5989638" y="4919663"/>
          <p14:tracePt t="43401" x="5983288" y="4926013"/>
          <p14:tracePt t="43402" x="5970588" y="4926013"/>
          <p14:tracePt t="43403" x="5964238" y="4926013"/>
          <p14:tracePt t="43404" x="5951538" y="4933950"/>
          <p14:tracePt t="43406" x="5938838" y="4933950"/>
          <p14:tracePt t="43407" x="5926138" y="4940300"/>
          <p14:tracePt t="43408" x="5919788" y="4940300"/>
          <p14:tracePt t="43409" x="5913438" y="4940300"/>
          <p14:tracePt t="43410" x="5907088" y="4946650"/>
          <p14:tracePt t="43411" x="5900738" y="4946650"/>
          <p14:tracePt t="43412" x="5894388" y="4946650"/>
          <p14:tracePt t="43413" x="5888038" y="4953000"/>
          <p14:tracePt t="43414" x="5881688" y="4953000"/>
          <p14:tracePt t="43415" x="5875338" y="4953000"/>
          <p14:tracePt t="43416" x="5868988" y="4959350"/>
          <p14:tracePt t="43417" x="5862638" y="4959350"/>
          <p14:tracePt t="43418" x="5856288" y="4959350"/>
          <p14:tracePt t="43419" x="5849938" y="4959350"/>
          <p14:tracePt t="43421" x="5843588" y="4965700"/>
          <p14:tracePt t="43422" x="5837238" y="4965700"/>
          <p14:tracePt t="43424" x="5830888" y="4965700"/>
          <p14:tracePt t="43426" x="5824538" y="4965700"/>
          <p14:tracePt t="43428" x="5818188" y="4965700"/>
          <p14:tracePt t="43431" x="5818188" y="4972050"/>
          <p14:tracePt t="43432" x="5811838" y="4972050"/>
          <p14:tracePt t="43437" x="5805488" y="4972050"/>
          <p14:tracePt t="43463" x="5799138" y="4972050"/>
          <p14:tracePt t="43469" x="5792788" y="4972050"/>
          <p14:tracePt t="43473" x="5786438" y="4972050"/>
          <p14:tracePt t="43477" x="5780088" y="4972050"/>
          <p14:tracePt t="43481" x="5773738" y="4972050"/>
          <p14:tracePt t="43484" x="5767388" y="4972050"/>
          <p14:tracePt t="43486" x="5761038" y="4972050"/>
          <p14:tracePt t="43490" x="5754688" y="4972050"/>
          <p14:tracePt t="43493" x="5748338" y="4972050"/>
          <p14:tracePt t="43495" x="5741988" y="4972050"/>
          <p14:tracePt t="43498" x="5735638" y="4972050"/>
          <p14:tracePt t="43501" x="5729288" y="4972050"/>
          <p14:tracePt t="43502" x="5729288" y="4965700"/>
          <p14:tracePt t="43503" x="5722938" y="4965700"/>
          <p14:tracePt t="43506" x="5716588" y="4965700"/>
          <p14:tracePt t="43508" x="5708650" y="4965700"/>
          <p14:tracePt t="43510" x="5702300" y="4959350"/>
          <p14:tracePt t="43513" x="5695950" y="4959350"/>
          <p14:tracePt t="43515" x="5689600" y="4959350"/>
          <p14:tracePt t="43517" x="5683250" y="4959350"/>
          <p14:tracePt t="43520" x="5676900" y="4959350"/>
          <p14:tracePt t="43522" x="5670550" y="4953000"/>
          <p14:tracePt t="43524" x="5664200" y="4953000"/>
          <p14:tracePt t="43527" x="5657850" y="4953000"/>
          <p14:tracePt t="43529" x="5651500" y="4953000"/>
          <p14:tracePt t="43532" x="5645150" y="4946650"/>
          <p14:tracePt t="43534" x="5638800" y="4946650"/>
          <p14:tracePt t="43536" x="5632450" y="4946650"/>
          <p14:tracePt t="43539" x="5626100" y="4946650"/>
          <p14:tracePt t="43541" x="5619750" y="4946650"/>
          <p14:tracePt t="43543" x="5613400" y="4946650"/>
          <p14:tracePt t="43546" x="5607050" y="4946650"/>
          <p14:tracePt t="43548" x="5600700" y="4946650"/>
          <p14:tracePt t="43549" x="5594350" y="4946650"/>
          <p14:tracePt t="43551" x="5588000" y="4946650"/>
          <p14:tracePt t="43553" x="5581650" y="4946650"/>
          <p14:tracePt t="43556" x="5575300" y="4946650"/>
          <p14:tracePt t="43557" x="5568950" y="4946650"/>
          <p14:tracePt t="43559" x="5562600" y="4946650"/>
          <p14:tracePt t="43560" x="5556250" y="4946650"/>
          <p14:tracePt t="43562" x="5549900" y="4946650"/>
          <p14:tracePt t="43564" x="5543550" y="4946650"/>
          <p14:tracePt t="43565" x="5537200" y="4946650"/>
          <p14:tracePt t="43566" x="5530850" y="4946650"/>
          <p14:tracePt t="43568" x="5524500" y="4946650"/>
          <p14:tracePt t="43569" x="5518150" y="4946650"/>
          <p14:tracePt t="43570" x="5511800" y="4946650"/>
          <p14:tracePt t="43572" x="5505450" y="4946650"/>
          <p14:tracePt t="43573" x="5499100" y="4946650"/>
          <p14:tracePt t="43575" x="5492750" y="4946650"/>
          <p14:tracePt t="43576" x="5486400" y="4946650"/>
          <p14:tracePt t="43578" x="5480050" y="4946650"/>
          <p14:tracePt t="43581" x="5473700" y="4946650"/>
          <p14:tracePt t="43581" x="5467350" y="4946650"/>
          <p14:tracePt t="43582" x="5461000" y="4946650"/>
          <p14:tracePt t="43584" x="5454650" y="4946650"/>
          <p14:tracePt t="43585" x="5448300" y="4946650"/>
          <p14:tracePt t="43587" x="5441950" y="4946650"/>
          <p14:tracePt t="43589" x="5435600" y="4946650"/>
          <p14:tracePt t="43591" x="5429250" y="4946650"/>
          <p14:tracePt t="43592" x="5422900" y="4946650"/>
          <p14:tracePt t="43594" x="5416550" y="4946650"/>
          <p14:tracePt t="43597" x="5410200" y="4946650"/>
          <p14:tracePt t="43599" x="5403850" y="4946650"/>
          <p14:tracePt t="43601" x="5397500" y="4946650"/>
          <p14:tracePt t="43604" x="5391150" y="4946650"/>
          <p14:tracePt t="43607" x="5384800" y="4946650"/>
          <p14:tracePt t="43611" x="5384800" y="4953000"/>
          <p14:tracePt t="43612" x="5378450" y="4953000"/>
          <p14:tracePt t="43647" x="5384800" y="4953000"/>
          <p14:tracePt t="43651" x="5391150" y="4953000"/>
          <p14:tracePt t="43656" x="5397500" y="4953000"/>
          <p14:tracePt t="43658" x="5397500" y="4946650"/>
          <p14:tracePt t="43659" x="5403850" y="4946650"/>
          <p14:tracePt t="43661" x="5410200" y="4946650"/>
          <p14:tracePt t="43664" x="5416550" y="4946650"/>
          <p14:tracePt t="43666" x="5422900" y="4940300"/>
          <p14:tracePt t="43669" x="5429250" y="4940300"/>
          <p14:tracePt t="43671" x="5435600" y="4940300"/>
          <p14:tracePt t="43672" x="5441950" y="4940300"/>
          <p14:tracePt t="43674" x="5448300" y="4940300"/>
          <p14:tracePt t="43675" x="5448300" y="4933950"/>
          <p14:tracePt t="43676" x="5454650" y="4933950"/>
          <p14:tracePt t="43678" x="5461000" y="4933950"/>
          <p14:tracePt t="43679" x="5467350" y="4933950"/>
          <p14:tracePt t="43680" x="5473700" y="4933950"/>
          <p14:tracePt t="43681" x="5480050" y="4926013"/>
          <p14:tracePt t="43682" x="5486400" y="4926013"/>
          <p14:tracePt t="43683" x="5492750" y="4926013"/>
          <p14:tracePt t="43684" x="5499100" y="4926013"/>
          <p14:tracePt t="43686" x="5505450" y="4926013"/>
          <p14:tracePt t="43687" x="5511800" y="4919663"/>
          <p14:tracePt t="43689" x="5518150" y="4919663"/>
          <p14:tracePt t="43689" x="5524500" y="4919663"/>
          <p14:tracePt t="43690" x="5530850" y="4919663"/>
          <p14:tracePt t="43691" x="5537200" y="4919663"/>
          <p14:tracePt t="43692" x="5549900" y="4913313"/>
          <p14:tracePt t="43693" x="5562600" y="4913313"/>
          <p14:tracePt t="43695" x="5568950" y="4913313"/>
          <p14:tracePt t="43695" x="5575300" y="4906963"/>
          <p14:tracePt t="43697" x="5588000" y="4906963"/>
          <p14:tracePt t="43698" x="5600700" y="4906963"/>
          <p14:tracePt t="43699" x="5607050" y="4906963"/>
          <p14:tracePt t="43700" x="5613400" y="4906963"/>
          <p14:tracePt t="43701" x="5626100" y="4906963"/>
          <p14:tracePt t="43702" x="5632450" y="4900613"/>
          <p14:tracePt t="43703" x="5645150" y="4900613"/>
          <p14:tracePt t="43704" x="5651500" y="4900613"/>
          <p14:tracePt t="43705" x="5657850" y="4900613"/>
          <p14:tracePt t="43706" x="5670550" y="4900613"/>
          <p14:tracePt t="43707" x="5676900" y="4900613"/>
          <p14:tracePt t="43708" x="5689600" y="4900613"/>
          <p14:tracePt t="43709" x="5702300" y="4900613"/>
          <p14:tracePt t="43710" x="5708650" y="4900613"/>
          <p14:tracePt t="43711" x="5716588" y="4894263"/>
          <p14:tracePt t="43712" x="5722938" y="4894263"/>
          <p14:tracePt t="43714" x="5735638" y="4894263"/>
          <p14:tracePt t="43715" x="5741988" y="4894263"/>
          <p14:tracePt t="43715" x="5754688" y="4894263"/>
          <p14:tracePt t="43716" x="5767388" y="4894263"/>
          <p14:tracePt t="43717" x="5773738" y="4894263"/>
          <p14:tracePt t="43718" x="5780088" y="4894263"/>
          <p14:tracePt t="43719" x="5786438" y="4894263"/>
          <p14:tracePt t="43720" x="5799138" y="4894263"/>
          <p14:tracePt t="43722" x="5811838" y="4887913"/>
          <p14:tracePt t="43723" x="5824538" y="4887913"/>
          <p14:tracePt t="43724" x="5830888" y="4887913"/>
          <p14:tracePt t="43725" x="5837238" y="4887913"/>
          <p14:tracePt t="43727" x="5843588" y="4887913"/>
          <p14:tracePt t="43727" x="5849938" y="4887913"/>
          <p14:tracePt t="43728" x="5862638" y="4887913"/>
          <p14:tracePt t="43729" x="5868988" y="4887913"/>
          <p14:tracePt t="43730" x="5875338" y="4887913"/>
          <p14:tracePt t="43731" x="5881688" y="4887913"/>
          <p14:tracePt t="43732" x="5888038" y="4887913"/>
          <p14:tracePt t="43733" x="5894388" y="4887913"/>
          <p14:tracePt t="43734" x="5900738" y="4887913"/>
          <p14:tracePt t="43735" x="5907088" y="4887913"/>
          <p14:tracePt t="43736" x="5913438" y="4887913"/>
          <p14:tracePt t="43737" x="5919788" y="4887913"/>
          <p14:tracePt t="43739" x="5926138" y="4887913"/>
          <p14:tracePt t="43739" x="5932488" y="4887913"/>
          <p14:tracePt t="43741" x="5938838" y="4887913"/>
          <p14:tracePt t="43742" x="5945188" y="4887913"/>
          <p14:tracePt t="43744" x="5951538" y="4887913"/>
          <p14:tracePt t="43747" x="5957888" y="4887913"/>
          <p14:tracePt t="43749" x="5964238" y="4887913"/>
          <p14:tracePt t="43751" x="5970588" y="4887913"/>
          <p14:tracePt t="43754" x="5976938" y="4887913"/>
          <p14:tracePt t="43824" x="5976938" y="4881563"/>
          <p14:tracePt t="43831" x="5970588" y="4881563"/>
          <p14:tracePt t="43837" x="5964238" y="4881563"/>
          <p14:tracePt t="43842" x="5957888" y="4881563"/>
          <p14:tracePt t="43845" x="5951538" y="4881563"/>
          <p14:tracePt t="43847" x="5945188" y="4881563"/>
          <p14:tracePt t="43850" x="5938838" y="4881563"/>
          <p14:tracePt t="43853" x="5932488" y="4881563"/>
          <p14:tracePt t="43855" x="5926138" y="4881563"/>
          <p14:tracePt t="43857" x="5919788" y="4881563"/>
          <p14:tracePt t="43858" x="5919788" y="4875213"/>
          <p14:tracePt t="43859" x="5913438" y="4875213"/>
          <p14:tracePt t="43860" x="5907088" y="4875213"/>
          <p14:tracePt t="43862" x="5900738" y="4875213"/>
          <p14:tracePt t="43864" x="5894388" y="4875213"/>
          <p14:tracePt t="43865" x="5888038" y="4875213"/>
          <p14:tracePt t="43866" x="5881688" y="4875213"/>
          <p14:tracePt t="43867" x="5875338" y="4875213"/>
          <p14:tracePt t="43869" x="5862638" y="4868863"/>
          <p14:tracePt t="43872" x="5856288" y="4868863"/>
          <p14:tracePt t="43872" x="5849938" y="4868863"/>
          <p14:tracePt t="43873" x="5843588" y="4868863"/>
          <p14:tracePt t="43874" x="5837238" y="4868863"/>
          <p14:tracePt t="43875" x="5830888" y="4868863"/>
          <p14:tracePt t="43876" x="5824538" y="4868863"/>
          <p14:tracePt t="43877" x="5818188" y="4868863"/>
          <p14:tracePt t="43878" x="5811838" y="4868863"/>
          <p14:tracePt t="43880" x="5799138" y="4868863"/>
          <p14:tracePt t="43881" x="5792788" y="4868863"/>
          <p14:tracePt t="43882" x="5786438" y="4868863"/>
          <p14:tracePt t="43883" x="5780088" y="4868863"/>
          <p14:tracePt t="43884" x="5773738" y="4862513"/>
          <p14:tracePt t="43885" x="5767388" y="4862513"/>
          <p14:tracePt t="43886" x="5761038" y="4862513"/>
          <p14:tracePt t="43887" x="5748338" y="4862513"/>
          <p14:tracePt t="43889" x="5741988" y="4862513"/>
          <p14:tracePt t="43890" x="5735638" y="4862513"/>
          <p14:tracePt t="43891" x="5729288" y="4862513"/>
          <p14:tracePt t="43892" x="5722938" y="4862513"/>
          <p14:tracePt t="43893" x="5708650" y="4862513"/>
          <p14:tracePt t="43894" x="5702300" y="4862513"/>
          <p14:tracePt t="43895" x="5695950" y="4862513"/>
          <p14:tracePt t="43897" x="5689600" y="4862513"/>
          <p14:tracePt t="43897" x="5683250" y="4862513"/>
          <p14:tracePt t="43898" x="5676900" y="4862513"/>
          <p14:tracePt t="43899" x="5670550" y="4862513"/>
          <p14:tracePt t="43900" x="5657850" y="4862513"/>
          <p14:tracePt t="43901" x="5651500" y="4856163"/>
          <p14:tracePt t="43902" x="5645150" y="4856163"/>
          <p14:tracePt t="43903" x="5638800" y="4856163"/>
          <p14:tracePt t="43905" x="5626100" y="4856163"/>
          <p14:tracePt t="43906" x="5619750" y="4856163"/>
          <p14:tracePt t="43907" x="5607050" y="4856163"/>
          <p14:tracePt t="43908" x="5600700" y="4856163"/>
          <p14:tracePt t="43909" x="5594350" y="4856163"/>
          <p14:tracePt t="43910" x="5581650" y="4856163"/>
          <p14:tracePt t="43911" x="5575300" y="4856163"/>
          <p14:tracePt t="43912" x="5568950" y="4856163"/>
          <p14:tracePt t="43913" x="5556250" y="4856163"/>
          <p14:tracePt t="43914" x="5549900" y="4856163"/>
          <p14:tracePt t="43915" x="5537200" y="4856163"/>
          <p14:tracePt t="43917" x="5524500" y="4856163"/>
          <p14:tracePt t="43918" x="5518150" y="4856163"/>
          <p14:tracePt t="43919" x="5505450" y="4856163"/>
          <p14:tracePt t="43920" x="5492750" y="4856163"/>
          <p14:tracePt t="43922" x="5486400" y="4856163"/>
          <p14:tracePt t="43922" x="5473700" y="4856163"/>
          <p14:tracePt t="43923" x="5467350" y="4856163"/>
          <p14:tracePt t="43924" x="5461000" y="4856163"/>
          <p14:tracePt t="43925" x="5448300" y="4856163"/>
          <p14:tracePt t="43926" x="5435600" y="4856163"/>
          <p14:tracePt t="43927" x="5422900" y="4856163"/>
          <p14:tracePt t="43928" x="5416550" y="4856163"/>
          <p14:tracePt t="43930" x="5391150" y="4856163"/>
          <p14:tracePt t="43931" x="5378450" y="4862513"/>
          <p14:tracePt t="43932" x="5365750" y="4862513"/>
          <p14:tracePt t="43933" x="5353050" y="4862513"/>
          <p14:tracePt t="43934" x="5346700" y="4862513"/>
          <p14:tracePt t="43935" x="5327650" y="4862513"/>
          <p14:tracePt t="43936" x="5314950" y="4862513"/>
          <p14:tracePt t="43937" x="5308600" y="4868863"/>
          <p14:tracePt t="43938" x="5295900" y="4868863"/>
          <p14:tracePt t="43939" x="5276850" y="4868863"/>
          <p14:tracePt t="43940" x="5264150" y="4875213"/>
          <p14:tracePt t="43941" x="5249863" y="4875213"/>
          <p14:tracePt t="43942" x="5237163" y="4881563"/>
          <p14:tracePt t="43943" x="5224463" y="4881563"/>
          <p14:tracePt t="43944" x="5211763" y="4887913"/>
          <p14:tracePt t="43945" x="5192713" y="4887913"/>
          <p14:tracePt t="43947" x="5180013" y="4894263"/>
          <p14:tracePt t="43947" x="5160963" y="4900613"/>
          <p14:tracePt t="43948" x="5148263" y="4900613"/>
          <p14:tracePt t="43949" x="5122863" y="4900613"/>
          <p14:tracePt t="43950" x="5116513" y="4906963"/>
          <p14:tracePt t="43951" x="5097463" y="4906963"/>
          <p14:tracePt t="43952" x="5078413" y="4913313"/>
          <p14:tracePt t="43953" x="5065713" y="4913313"/>
          <p14:tracePt t="43955" x="5021263" y="4926013"/>
          <p14:tracePt t="43956" x="5002213" y="4933950"/>
          <p14:tracePt t="43957" x="4989513" y="4940300"/>
          <p14:tracePt t="43958" x="4970463" y="4940300"/>
          <p14:tracePt t="43959" x="4951413" y="4946650"/>
          <p14:tracePt t="43960" x="4926013" y="4953000"/>
          <p14:tracePt t="43961" x="4906963" y="4959350"/>
          <p14:tracePt t="43964" x="4862513" y="4972050"/>
          <p14:tracePt t="43964" x="4843463" y="4978400"/>
          <p14:tracePt t="43965" x="4824413" y="4978400"/>
          <p14:tracePt t="43966" x="4797425" y="4984750"/>
          <p14:tracePt t="43967" x="4772025" y="4991100"/>
          <p14:tracePt t="43968" x="4746625" y="4997450"/>
          <p14:tracePt t="43969" x="4727575" y="5003800"/>
          <p14:tracePt t="43970" x="4702175" y="5016500"/>
          <p14:tracePt t="43971" x="4689475" y="5016500"/>
          <p14:tracePt t="43972" x="4664075" y="5022850"/>
          <p14:tracePt t="43973" x="4645025" y="5029200"/>
          <p14:tracePt t="43974" x="4613275" y="5035550"/>
          <p14:tracePt t="43975" x="4594225" y="5041900"/>
          <p14:tracePt t="43976" x="4568825" y="5048250"/>
          <p14:tracePt t="43977" x="4543425" y="5054600"/>
          <p14:tracePt t="43978" x="4530725" y="5060950"/>
          <p14:tracePt t="43980" x="4486275" y="5073650"/>
          <p14:tracePt t="43981" x="4467225" y="5080000"/>
          <p14:tracePt t="43982" x="4441825" y="5086350"/>
          <p14:tracePt t="43983" x="4422775" y="5092700"/>
          <p14:tracePt t="43984" x="4391025" y="5099050"/>
          <p14:tracePt t="43985" x="4384675" y="5099050"/>
          <p14:tracePt t="43986" x="4365625" y="5111750"/>
          <p14:tracePt t="43987" x="4332288" y="5111750"/>
          <p14:tracePt t="43988" x="4313238" y="5124450"/>
          <p14:tracePt t="43989" x="4294188" y="5124450"/>
          <p14:tracePt t="43990" x="4268788" y="5137150"/>
          <p14:tracePt t="43991" x="4262438" y="5137150"/>
          <p14:tracePt t="44125" x="2879725" y="5137150"/>
          <p14:tracePt t="44126" x="2860675" y="5137150"/>
          <p14:tracePt t="44127" x="2854325" y="5130800"/>
          <p14:tracePt t="44128" x="2847975" y="5130800"/>
          <p14:tracePt t="44129" x="2835275" y="5130800"/>
          <p14:tracePt t="44130" x="2822575" y="5124450"/>
          <p14:tracePt t="44131" x="2809875" y="5124450"/>
          <p14:tracePt t="44132" x="2797175" y="5124450"/>
          <p14:tracePt t="44133" x="2790825" y="5118100"/>
          <p14:tracePt t="44134" x="2778125" y="5111750"/>
          <p14:tracePt t="44135" x="2771775" y="5111750"/>
          <p14:tracePt t="44136" x="2759075" y="5111750"/>
          <p14:tracePt t="44138" x="2733675" y="5105400"/>
          <p14:tracePt t="44139" x="2720975" y="5105400"/>
          <p14:tracePt t="44140" x="2714625" y="5099050"/>
          <p14:tracePt t="44141" x="2701925" y="5099050"/>
          <p14:tracePt t="44142" x="2689225" y="5099050"/>
          <p14:tracePt t="44143" x="2682875" y="5099050"/>
          <p14:tracePt t="44144" x="2670175" y="5092700"/>
          <p14:tracePt t="44145" x="2657475" y="5086350"/>
          <p14:tracePt t="44146" x="2644775" y="5086350"/>
          <p14:tracePt t="44147" x="2638425" y="5086350"/>
          <p14:tracePt t="44148" x="2632075" y="5080000"/>
          <p14:tracePt t="44149" x="2619375" y="5080000"/>
          <p14:tracePt t="44150" x="2606675" y="5080000"/>
          <p14:tracePt t="44151" x="2593975" y="5080000"/>
          <p14:tracePt t="44152" x="2581275" y="5073650"/>
          <p14:tracePt t="44153" x="2568575" y="5073650"/>
          <p14:tracePt t="44154" x="2562225" y="5073650"/>
          <p14:tracePt t="44155" x="2549525" y="5073650"/>
          <p14:tracePt t="44156" x="2543175" y="5073650"/>
          <p14:tracePt t="44157" x="2530475" y="5067300"/>
          <p14:tracePt t="44158" x="2517775" y="5067300"/>
          <p14:tracePt t="44159" x="2503488" y="5067300"/>
          <p14:tracePt t="44160" x="2497138" y="5060950"/>
          <p14:tracePt t="44161" x="2484438" y="5060950"/>
          <p14:tracePt t="44163" x="2465388" y="5060950"/>
          <p14:tracePt t="44164" x="2452688" y="5060950"/>
          <p14:tracePt t="44165" x="2446338" y="5054600"/>
          <p14:tracePt t="44166" x="2433638" y="5054600"/>
          <p14:tracePt t="44167" x="2420938" y="5048250"/>
          <p14:tracePt t="44168" x="2408238" y="5048250"/>
          <p14:tracePt t="44169" x="2401888" y="5048250"/>
          <p14:tracePt t="44170" x="2395538" y="5048250"/>
          <p14:tracePt t="44171" x="2382838" y="5048250"/>
          <p14:tracePt t="44172" x="2370138" y="5041900"/>
          <p14:tracePt t="44173" x="2363788" y="5041900"/>
          <p14:tracePt t="44174" x="2351088" y="5041900"/>
          <p14:tracePt t="44175" x="2344738" y="5041900"/>
          <p14:tracePt t="44176" x="2332038" y="5035550"/>
          <p14:tracePt t="44177" x="2325688" y="5035550"/>
          <p14:tracePt t="44178" x="2312988" y="5035550"/>
          <p14:tracePt t="44180" x="2306638" y="5035550"/>
          <p14:tracePt t="44180" x="2293938" y="5035550"/>
          <p14:tracePt t="44181" x="2281238" y="5029200"/>
          <p14:tracePt t="44182" x="2274888" y="5029200"/>
          <p14:tracePt t="44183" x="2268538" y="5029200"/>
          <p14:tracePt t="44184" x="2262188" y="5029200"/>
          <p14:tracePt t="44185" x="2255838" y="5029200"/>
          <p14:tracePt t="44186" x="2243138" y="5022850"/>
          <p14:tracePt t="44188" x="2230438" y="5022850"/>
          <p14:tracePt t="44189" x="2224088" y="5022850"/>
          <p14:tracePt t="44190" x="2217738" y="5022850"/>
          <p14:tracePt t="44191" x="2211388" y="5016500"/>
          <p14:tracePt t="44192" x="2205038" y="5016500"/>
          <p14:tracePt t="44193" x="2192338" y="5016500"/>
          <p14:tracePt t="44194" x="2185988" y="5016500"/>
          <p14:tracePt t="44195" x="2179638" y="5016500"/>
          <p14:tracePt t="44196" x="2173288" y="5016500"/>
          <p14:tracePt t="44197" x="2166938" y="5010150"/>
          <p14:tracePt t="44198" x="2160588" y="5010150"/>
          <p14:tracePt t="44199" x="2154238" y="5003800"/>
          <p14:tracePt t="44200" x="2147888" y="5003800"/>
          <p14:tracePt t="44201" x="2141538" y="5003800"/>
          <p14:tracePt t="44202" x="2135188" y="5003800"/>
          <p14:tracePt t="44203" x="2128838" y="5003800"/>
          <p14:tracePt t="44205" x="2122488" y="5003800"/>
          <p14:tracePt t="44206" x="2116138" y="5003800"/>
          <p14:tracePt t="44207" x="2109788" y="4997450"/>
          <p14:tracePt t="44208" x="2103438" y="4997450"/>
          <p14:tracePt t="44209" x="2097088" y="4997450"/>
          <p14:tracePt t="44211" x="2090738" y="4997450"/>
          <p14:tracePt t="44213" x="2084388" y="4991100"/>
          <p14:tracePt t="44213" x="2078038" y="4991100"/>
          <p14:tracePt t="44214" x="2071688" y="4991100"/>
          <p14:tracePt t="44215" x="2065338" y="4991100"/>
          <p14:tracePt t="44216" x="2058988" y="4984750"/>
          <p14:tracePt t="44218" x="2051050" y="4984750"/>
          <p14:tracePt t="44220" x="2044700" y="4978400"/>
          <p14:tracePt t="44221" x="2038350" y="4978400"/>
          <p14:tracePt t="44222" x="2032000" y="4978400"/>
          <p14:tracePt t="44223" x="2025650" y="4972050"/>
          <p14:tracePt t="44224" x="2019300" y="4972050"/>
          <p14:tracePt t="44225" x="2012950" y="4972050"/>
          <p14:tracePt t="44226" x="2006600" y="4972050"/>
          <p14:tracePt t="44227" x="2000250" y="4965700"/>
          <p14:tracePt t="44230" x="1993900" y="4965700"/>
          <p14:tracePt t="44230" x="1987550" y="4965700"/>
          <p14:tracePt t="44231" x="1981200" y="4959350"/>
          <p14:tracePt t="44233" x="1974850" y="4959350"/>
          <p14:tracePt t="44234" x="1968500" y="4953000"/>
          <p14:tracePt t="44235" x="1962150" y="4953000"/>
          <p14:tracePt t="44236" x="1955800" y="4953000"/>
          <p14:tracePt t="44238" x="1949450" y="4946650"/>
          <p14:tracePt t="44238" x="1943100" y="4946650"/>
          <p14:tracePt t="44239" x="1936750" y="4946650"/>
          <p14:tracePt t="44240" x="1930400" y="4940300"/>
          <p14:tracePt t="44241" x="1924050" y="4940300"/>
          <p14:tracePt t="44242" x="1917700" y="4933950"/>
          <p14:tracePt t="44243" x="1911350" y="4933950"/>
          <p14:tracePt t="44244" x="1905000" y="4933950"/>
          <p14:tracePt t="44246" x="1892300" y="4926013"/>
          <p14:tracePt t="44247" x="1885950" y="4926013"/>
          <p14:tracePt t="44248" x="1879600" y="4919663"/>
          <p14:tracePt t="44249" x="1866900" y="4919663"/>
          <p14:tracePt t="44250" x="1860550" y="4913313"/>
          <p14:tracePt t="44251" x="1854200" y="4913313"/>
          <p14:tracePt t="44252" x="1847850" y="4913313"/>
          <p14:tracePt t="44253" x="1841500" y="4906963"/>
          <p14:tracePt t="44254" x="1828800" y="4906963"/>
          <p14:tracePt t="44255" x="1822450" y="4900613"/>
          <p14:tracePt t="44256" x="1816100" y="4900613"/>
          <p14:tracePt t="44257" x="1809750" y="4894263"/>
          <p14:tracePt t="44258" x="1803400" y="4894263"/>
          <p14:tracePt t="44259" x="1790700" y="4887913"/>
          <p14:tracePt t="44260" x="1784350" y="4887913"/>
          <p14:tracePt t="44261" x="1771650" y="4881563"/>
          <p14:tracePt t="44263" x="1765300" y="4875213"/>
          <p14:tracePt t="44263" x="1752600" y="4868863"/>
          <p14:tracePt t="44264" x="1746250" y="4868863"/>
          <p14:tracePt t="44265" x="1739900" y="4862513"/>
          <p14:tracePt t="44266" x="1727200" y="4862513"/>
          <p14:tracePt t="44267" x="1720850" y="4856163"/>
          <p14:tracePt t="44268" x="1708150" y="4849813"/>
          <p14:tracePt t="44269" x="1695450" y="4849813"/>
          <p14:tracePt t="44271" x="1676400" y="4837113"/>
          <p14:tracePt t="44272" x="1670050" y="4830763"/>
          <p14:tracePt t="44273" x="1657350" y="4830763"/>
          <p14:tracePt t="44274" x="1651000" y="4824413"/>
          <p14:tracePt t="44275" x="1638300" y="4818063"/>
          <p14:tracePt t="44276" x="1625600" y="4811713"/>
          <p14:tracePt t="44277" x="1619250" y="4805363"/>
          <p14:tracePt t="44278" x="1606550" y="4799013"/>
          <p14:tracePt t="44279" x="1598613" y="4799013"/>
          <p14:tracePt t="44280" x="1585913" y="4792663"/>
          <p14:tracePt t="44281" x="1573213" y="4786313"/>
          <p14:tracePt t="44282" x="1566863" y="4773613"/>
          <p14:tracePt t="44283" x="1554163" y="4767263"/>
          <p14:tracePt t="44284" x="1541463" y="4767263"/>
          <p14:tracePt t="44285" x="1535113" y="4760913"/>
          <p14:tracePt t="44286" x="1528763" y="4754563"/>
          <p14:tracePt t="44288" x="1516063" y="4748213"/>
          <p14:tracePt t="44288" x="1509713" y="4748213"/>
          <p14:tracePt t="44289" x="1497013" y="4735513"/>
          <p14:tracePt t="44290" x="1490663" y="4729163"/>
          <p14:tracePt t="44291" x="1477963" y="4722813"/>
          <p14:tracePt t="44292" x="1471613" y="4716463"/>
          <p14:tracePt t="44293" x="1465263" y="4716463"/>
          <p14:tracePt t="44294" x="1458913" y="4710113"/>
          <p14:tracePt t="44296" x="1439863" y="4697413"/>
          <p14:tracePt t="44297" x="1433513" y="4691063"/>
          <p14:tracePt t="44298" x="1427163" y="4684713"/>
          <p14:tracePt t="44299" x="1420813" y="4678363"/>
          <p14:tracePt t="44300" x="1414463" y="4678363"/>
          <p14:tracePt t="44301" x="1408113" y="4672013"/>
          <p14:tracePt t="44302" x="1401763" y="4665663"/>
          <p14:tracePt t="44303" x="1395413" y="4659313"/>
          <p14:tracePt t="44304" x="1389063" y="4659313"/>
          <p14:tracePt t="44305" x="1382713" y="4646613"/>
          <p14:tracePt t="44306" x="1376363" y="4646613"/>
          <p14:tracePt t="44307" x="1370013" y="4646613"/>
          <p14:tracePt t="44308" x="1370013" y="4640263"/>
          <p14:tracePt t="44309" x="1363663" y="4633913"/>
          <p14:tracePt t="44310" x="1357313" y="4627563"/>
          <p14:tracePt t="44311" x="1350963" y="4621213"/>
          <p14:tracePt t="44313" x="1344613" y="4614863"/>
          <p14:tracePt t="44314" x="1338263" y="4608513"/>
          <p14:tracePt t="44315" x="1338263" y="4602163"/>
          <p14:tracePt t="44316" x="1331913" y="4602163"/>
          <p14:tracePt t="44317" x="1331913" y="4595813"/>
          <p14:tracePt t="44318" x="1325563" y="4589463"/>
          <p14:tracePt t="44319" x="1325563" y="4583113"/>
          <p14:tracePt t="44321" x="1319213" y="4583113"/>
          <p14:tracePt t="44322" x="1312863" y="4576763"/>
          <p14:tracePt t="44323" x="1312863" y="4570413"/>
          <p14:tracePt t="44324" x="1306513" y="4564063"/>
          <p14:tracePt t="44326" x="1300163" y="4557713"/>
          <p14:tracePt t="44327" x="1300163" y="4551363"/>
          <p14:tracePt t="44329" x="1293813" y="4545013"/>
          <p14:tracePt t="44331" x="1293813" y="4538663"/>
          <p14:tracePt t="44332" x="1287463" y="4532313"/>
          <p14:tracePt t="44333" x="1287463" y="4525963"/>
          <p14:tracePt t="44335" x="1281113" y="4519613"/>
          <p14:tracePt t="44336" x="1281113" y="4513263"/>
          <p14:tracePt t="44338" x="1274763" y="4513263"/>
          <p14:tracePt t="44338" x="1274763" y="4506913"/>
          <p14:tracePt t="44339" x="1274763" y="4498975"/>
          <p14:tracePt t="44340" x="1268413" y="4492625"/>
          <p14:tracePt t="44342" x="1268413" y="4486275"/>
          <p14:tracePt t="44343" x="1268413" y="4479925"/>
          <p14:tracePt t="44346" x="1262063" y="4473575"/>
          <p14:tracePt t="44347" x="1262063" y="4467225"/>
          <p14:tracePt t="44348" x="1255713" y="4460875"/>
          <p14:tracePt t="44349" x="1255713" y="4454525"/>
          <p14:tracePt t="44350" x="1255713" y="4448175"/>
          <p14:tracePt t="44351" x="1249363" y="4441825"/>
          <p14:tracePt t="44353" x="1249363" y="4435475"/>
          <p14:tracePt t="44354" x="1243013" y="4435475"/>
          <p14:tracePt t="44355" x="1243013" y="4429125"/>
          <p14:tracePt t="44356" x="1243013" y="4422775"/>
          <p14:tracePt t="44357" x="1243013" y="4416425"/>
          <p14:tracePt t="44358" x="1236663" y="4410075"/>
          <p14:tracePt t="44359" x="1236663" y="4403725"/>
          <p14:tracePt t="44361" x="1230313" y="4397375"/>
          <p14:tracePt t="44363" x="1230313" y="4391025"/>
          <p14:tracePt t="44364" x="1230313" y="4384675"/>
          <p14:tracePt t="44365" x="1223963" y="4371975"/>
          <p14:tracePt t="44367" x="1223963" y="4365625"/>
          <p14:tracePt t="44368" x="1217613" y="4359275"/>
          <p14:tracePt t="44371" x="1211263" y="4346575"/>
          <p14:tracePt t="44372" x="1211263" y="4340225"/>
          <p14:tracePt t="44373" x="1211263" y="4333875"/>
          <p14:tracePt t="44374" x="1204913" y="4327525"/>
          <p14:tracePt t="44375" x="1204913" y="4321175"/>
          <p14:tracePt t="44376" x="1204913" y="4314825"/>
          <p14:tracePt t="44377" x="1198563" y="4308475"/>
          <p14:tracePt t="44378" x="1198563" y="4302125"/>
          <p14:tracePt t="44379" x="1198563" y="4295775"/>
          <p14:tracePt t="44380" x="1192213" y="4289425"/>
          <p14:tracePt t="44381" x="1192213" y="4283075"/>
          <p14:tracePt t="44382" x="1192213" y="4276725"/>
          <p14:tracePt t="44383" x="1185863" y="4270375"/>
          <p14:tracePt t="44384" x="1185863" y="4264025"/>
          <p14:tracePt t="44385" x="1185863" y="4257675"/>
          <p14:tracePt t="44386" x="1179513" y="4251325"/>
          <p14:tracePt t="44388" x="1179513" y="4244975"/>
          <p14:tracePt t="44388" x="1179513" y="4232275"/>
          <p14:tracePt t="44390" x="1173163" y="4219575"/>
          <p14:tracePt t="44391" x="1173163" y="4213225"/>
          <p14:tracePt t="44392" x="1173163" y="4206875"/>
          <p14:tracePt t="44393" x="1173163" y="4200525"/>
          <p14:tracePt t="44394" x="1166813" y="4194175"/>
          <p14:tracePt t="44396" x="1160463" y="4181475"/>
          <p14:tracePt t="44397" x="1160463" y="4175125"/>
          <p14:tracePt t="44398" x="1160463" y="4168775"/>
          <p14:tracePt t="44399" x="1160463" y="4162425"/>
          <p14:tracePt t="44400" x="1154113" y="4149725"/>
          <p14:tracePt t="44401" x="1154113" y="4143375"/>
          <p14:tracePt t="44402" x="1154113" y="4137025"/>
          <p14:tracePt t="44404" x="1147763" y="4130675"/>
          <p14:tracePt t="44405" x="1147763" y="4117975"/>
          <p14:tracePt t="44406" x="1147763" y="4111625"/>
          <p14:tracePt t="44407" x="1147763" y="4105275"/>
          <p14:tracePt t="44408" x="1147763" y="4098925"/>
          <p14:tracePt t="44410" x="1147763" y="4092575"/>
          <p14:tracePt t="44411" x="1147763" y="4086225"/>
          <p14:tracePt t="44413" x="1147763" y="4079875"/>
          <p14:tracePt t="44413" x="1139825" y="4073525"/>
          <p14:tracePt t="44414" x="1139825" y="4065588"/>
          <p14:tracePt t="44416" x="1139825" y="4059238"/>
          <p14:tracePt t="44417" x="1133475" y="4052888"/>
          <p14:tracePt t="44418" x="1133475" y="4046538"/>
          <p14:tracePt t="44419" x="1133475" y="4040188"/>
          <p14:tracePt t="44421" x="1133475" y="4027488"/>
          <p14:tracePt t="44422" x="1133475" y="4021138"/>
          <p14:tracePt t="44424" x="1133475" y="4014788"/>
          <p14:tracePt t="44425" x="1133475" y="4008438"/>
          <p14:tracePt t="44427" x="1133475" y="4002088"/>
          <p14:tracePt t="44428" x="1133475" y="3995738"/>
          <p14:tracePt t="44429" x="1133475" y="3989388"/>
          <p14:tracePt t="44430" x="1133475" y="3983038"/>
          <p14:tracePt t="44432" x="1133475" y="3976688"/>
          <p14:tracePt t="44433" x="1133475" y="3970338"/>
          <p14:tracePt t="44434" x="1127125" y="3970338"/>
          <p14:tracePt t="44435" x="1127125" y="3963988"/>
          <p14:tracePt t="44436" x="1127125" y="3957638"/>
          <p14:tracePt t="44437" x="1127125" y="3951288"/>
          <p14:tracePt t="44439" x="1127125" y="3944938"/>
          <p14:tracePt t="44441" x="1127125" y="3938588"/>
          <p14:tracePt t="44442" x="1127125" y="3932238"/>
          <p14:tracePt t="44444" x="1127125" y="3925888"/>
          <p14:tracePt t="44446" x="1127125" y="3919538"/>
          <p14:tracePt t="44447" x="1127125" y="3913188"/>
          <p14:tracePt t="44449" x="1127125" y="3906838"/>
          <p14:tracePt t="44451" x="1127125" y="3900488"/>
          <p14:tracePt t="44453" x="1127125" y="3894138"/>
          <p14:tracePt t="44455" x="1127125" y="3887788"/>
          <p14:tracePt t="44458" x="1127125" y="3881438"/>
          <p14:tracePt t="44460" x="1127125" y="3875088"/>
          <p14:tracePt t="44461" x="1133475" y="3875088"/>
          <p14:tracePt t="44462" x="1133475" y="3868738"/>
          <p14:tracePt t="44465" x="1139825" y="3868738"/>
          <p14:tracePt t="44466" x="1139825" y="3862388"/>
          <p14:tracePt t="44469" x="1139825" y="3856038"/>
          <p14:tracePt t="44471" x="1147763" y="3856038"/>
          <p14:tracePt t="44472" x="1147763" y="3849688"/>
          <p14:tracePt t="44477" x="1147763" y="3843338"/>
          <p14:tracePt t="44479" x="1154113" y="3843338"/>
          <p14:tracePt t="44481" x="1154113" y="3836988"/>
          <p14:tracePt t="44484" x="1160463" y="3836988"/>
          <p14:tracePt t="44486" x="1160463" y="3830638"/>
          <p14:tracePt t="44488" x="1166813" y="3830638"/>
          <p14:tracePt t="44494" x="1166813" y="3824288"/>
          <p14:tracePt t="44496" x="1173163" y="3824288"/>
          <p14:tracePt t="44499" x="1179513" y="3824288"/>
          <p14:tracePt t="44502" x="1179513" y="3817938"/>
          <p14:tracePt t="44504" x="1185863" y="3817938"/>
          <p14:tracePt t="44509" x="1185863" y="3811588"/>
          <p14:tracePt t="44510" x="1192213" y="3811588"/>
          <p14:tracePt t="44515" x="1198563" y="3811588"/>
          <p14:tracePt t="44523" x="1204913" y="3811588"/>
          <p14:tracePt t="44530" x="1204913" y="3805238"/>
          <p14:tracePt t="44532" x="1211263" y="3805238"/>
          <p14:tracePt t="44539" x="1217613" y="3805238"/>
          <p14:tracePt t="44544" x="1217613" y="3798888"/>
          <p14:tracePt t="44573" x="1217613" y="3792538"/>
          <p14:tracePt t="45027" x="1217613" y="3786188"/>
          <p14:tracePt t="45034" x="1217613" y="3779838"/>
          <p14:tracePt t="45038" x="1217613" y="3773488"/>
          <p14:tracePt t="45050" x="1217613" y="3767138"/>
          <p14:tracePt t="45061" x="1217613" y="3760788"/>
          <p14:tracePt t="45231" x="1211263" y="3760788"/>
          <p14:tracePt t="45237" x="1204913" y="3760788"/>
          <p14:tracePt t="45245" x="1198563" y="3760788"/>
          <p14:tracePt t="45251" x="1192213" y="3760788"/>
          <p14:tracePt t="45497" x="1192213" y="3754438"/>
          <p14:tracePt t="45507" x="1192213" y="3748088"/>
          <p14:tracePt t="45515" x="1192213" y="3741738"/>
          <p14:tracePt t="45647" x="1192213" y="3735388"/>
          <p14:tracePt t="45652" x="1198563" y="3735388"/>
          <p14:tracePt t="45663" x="1198563" y="3729038"/>
          <p14:tracePt t="45664" x="1204913" y="3729038"/>
          <p14:tracePt t="45668" x="1211263" y="3729038"/>
          <p14:tracePt t="45669" x="1211263" y="3722688"/>
          <p14:tracePt t="45674" x="1217613" y="3722688"/>
          <p14:tracePt t="45679" x="1217613" y="3716338"/>
          <p14:tracePt t="45683" x="1223963" y="3716338"/>
          <p14:tracePt t="45690" x="1230313" y="3716338"/>
          <p14:tracePt t="45697" x="1236663" y="3716338"/>
          <p14:tracePt t="45699" x="1236663" y="3709988"/>
          <p14:tracePt t="45714" x="1243013" y="3709988"/>
          <p14:tracePt t="45725" x="1243013" y="3703638"/>
          <p14:tracePt t="45737" x="1249363" y="3703638"/>
          <p14:tracePt t="45746" x="1249363" y="3697288"/>
          <p14:tracePt t="45753" x="1255713" y="3697288"/>
          <p14:tracePt t="45773" x="1255713" y="3690938"/>
          <p14:tracePt t="45802" x="1262063" y="3690938"/>
          <p14:tracePt t="46106" x="1262063" y="3684588"/>
          <p14:tracePt t="46108" x="1255713" y="3684588"/>
          <p14:tracePt t="46111" x="1249363" y="3684588"/>
          <p14:tracePt t="46114" x="1243013" y="3678238"/>
          <p14:tracePt t="46118" x="1243013" y="3671888"/>
          <p14:tracePt t="46119" x="1236663" y="3671888"/>
          <p14:tracePt t="46121" x="1230313" y="3665538"/>
          <p14:tracePt t="46123" x="1223963" y="3665538"/>
          <p14:tracePt t="46126" x="1223963" y="3659188"/>
          <p14:tracePt t="46127" x="1217613" y="3659188"/>
          <p14:tracePt t="46129" x="1217613" y="3652838"/>
          <p14:tracePt t="46130" x="1211263" y="3652838"/>
          <p14:tracePt t="46132" x="1211263" y="3646488"/>
          <p14:tracePt t="46133" x="1204913" y="3646488"/>
          <p14:tracePt t="46136" x="1204913" y="3638550"/>
          <p14:tracePt t="46137" x="1198563" y="3638550"/>
          <p14:tracePt t="46138" x="1198563" y="3632200"/>
          <p14:tracePt t="46143" x="1192213" y="3632200"/>
          <p14:tracePt t="46143" x="1192213" y="3625850"/>
          <p14:tracePt t="46151" x="1192213" y="3619500"/>
          <p14:tracePt t="46154" x="1192213" y="3613150"/>
          <p14:tracePt t="46156" x="1192213" y="3606800"/>
          <p14:tracePt t="46159" x="1192213" y="3600450"/>
          <p14:tracePt t="46161" x="1192213" y="3594100"/>
          <p14:tracePt t="46163" x="1192213" y="3587750"/>
          <p14:tracePt t="46165" x="1192213" y="3581400"/>
          <p14:tracePt t="46166" x="1192213" y="3575050"/>
          <p14:tracePt t="46168" x="1192213" y="3562350"/>
          <p14:tracePt t="46170" x="1192213" y="3556000"/>
          <p14:tracePt t="46171" x="1192213" y="3549650"/>
          <p14:tracePt t="46172" x="1192213" y="3543300"/>
          <p14:tracePt t="46173" x="1192213" y="3536950"/>
          <p14:tracePt t="46174" x="1192213" y="3530600"/>
          <p14:tracePt t="46176" x="1192213" y="3517900"/>
          <p14:tracePt t="46177" x="1192213" y="3505200"/>
          <p14:tracePt t="46178" x="1192213" y="3498850"/>
          <p14:tracePt t="46179" x="1198563" y="3492500"/>
          <p14:tracePt t="46180" x="1204913" y="3479800"/>
          <p14:tracePt t="46181" x="1204913" y="3473450"/>
          <p14:tracePt t="46182" x="1204913" y="3467100"/>
          <p14:tracePt t="46183" x="1211263" y="3460750"/>
          <p14:tracePt t="46184" x="1211263" y="3454400"/>
          <p14:tracePt t="46185" x="1217613" y="3441700"/>
          <p14:tracePt t="46186" x="1217613" y="3429000"/>
          <p14:tracePt t="46187" x="1223963" y="3422650"/>
          <p14:tracePt t="46188" x="1223963" y="3416300"/>
          <p14:tracePt t="46189" x="1230313" y="3403600"/>
          <p14:tracePt t="46190" x="1230313" y="3397250"/>
          <p14:tracePt t="46191" x="1236663" y="3384550"/>
          <p14:tracePt t="46193" x="1236663" y="3378200"/>
          <p14:tracePt t="46193" x="1243013" y="3365500"/>
          <p14:tracePt t="46194" x="1243013" y="3359150"/>
          <p14:tracePt t="46195" x="1249363" y="3346450"/>
          <p14:tracePt t="46196" x="1249363" y="3340100"/>
          <p14:tracePt t="46197" x="1255713" y="3333750"/>
          <p14:tracePt t="46198" x="1255713" y="3327400"/>
          <p14:tracePt t="46199" x="1262063" y="3314700"/>
          <p14:tracePt t="46201" x="1268413" y="3295650"/>
          <p14:tracePt t="46202" x="1268413" y="3289300"/>
          <p14:tracePt t="46203" x="1268413" y="3282950"/>
          <p14:tracePt t="46204" x="1274763" y="3276600"/>
          <p14:tracePt t="46205" x="1274763" y="3263900"/>
          <p14:tracePt t="46206" x="1274763" y="3257550"/>
          <p14:tracePt t="46207" x="1281113" y="3244850"/>
          <p14:tracePt t="46208" x="1281113" y="3238500"/>
          <p14:tracePt t="46209" x="1287463" y="3232150"/>
          <p14:tracePt t="46210" x="1287463" y="3225800"/>
          <p14:tracePt t="46211" x="1287463" y="3219450"/>
          <p14:tracePt t="46212" x="1287463" y="3211513"/>
          <p14:tracePt t="46213" x="1293813" y="3205163"/>
          <p14:tracePt t="46214" x="1293813" y="3198813"/>
          <p14:tracePt t="46215" x="1293813" y="3192463"/>
          <p14:tracePt t="46216" x="1300163" y="3186113"/>
          <p14:tracePt t="46218" x="1300163" y="3179763"/>
          <p14:tracePt t="46218" x="1306513" y="3173413"/>
          <p14:tracePt t="46219" x="1306513" y="3167063"/>
          <p14:tracePt t="46220" x="1306513" y="3160713"/>
          <p14:tracePt t="46221" x="1312863" y="3154363"/>
          <p14:tracePt t="46222" x="1312863" y="3148013"/>
          <p14:tracePt t="46223" x="1312863" y="3141663"/>
          <p14:tracePt t="46226" x="1319213" y="3128963"/>
          <p14:tracePt t="46228" x="1319213" y="3122613"/>
          <p14:tracePt t="46229" x="1325563" y="3116263"/>
          <p14:tracePt t="46230" x="1325563" y="3109913"/>
          <p14:tracePt t="46232" x="1325563" y="3103563"/>
          <p14:tracePt t="46233" x="1325563" y="3097213"/>
          <p14:tracePt t="46234" x="1331913" y="3090863"/>
          <p14:tracePt t="46236" x="1331913" y="3084513"/>
          <p14:tracePt t="46238" x="1338263" y="3078163"/>
          <p14:tracePt t="46239" x="1338263" y="3071813"/>
          <p14:tracePt t="46241" x="1338263" y="3065463"/>
          <p14:tracePt t="46243" x="1344613" y="3059113"/>
          <p14:tracePt t="46245" x="1344613" y="3052763"/>
          <p14:tracePt t="46246" x="1344613" y="3046413"/>
          <p14:tracePt t="46249" x="1350963" y="3040063"/>
          <p14:tracePt t="46251" x="1350963" y="3033713"/>
          <p14:tracePt t="46252" x="1357313" y="3033713"/>
          <p14:tracePt t="46253" x="1357313" y="3027363"/>
          <p14:tracePt t="46254" x="1357313" y="3021013"/>
          <p14:tracePt t="46256" x="1363663" y="3021013"/>
          <p14:tracePt t="46257" x="1363663" y="3014663"/>
          <p14:tracePt t="46259" x="1363663" y="3008313"/>
          <p14:tracePt t="46261" x="1363663" y="3001963"/>
          <p14:tracePt t="46262" x="1370013" y="3001963"/>
          <p14:tracePt t="46264" x="1370013" y="2995613"/>
          <p14:tracePt t="46266" x="1376363" y="2989263"/>
          <p14:tracePt t="46269" x="1376363" y="2982913"/>
          <p14:tracePt t="46270" x="1382713" y="2982913"/>
          <p14:tracePt t="46272" x="1382713" y="2976563"/>
          <p14:tracePt t="46274" x="1382713" y="2970213"/>
          <p14:tracePt t="46276" x="1382713" y="2963863"/>
          <p14:tracePt t="46277" x="1389063" y="2963863"/>
          <p14:tracePt t="46281" x="1389063" y="2957513"/>
          <p14:tracePt t="46282" x="1395413" y="2957513"/>
          <p14:tracePt t="46284" x="1395413" y="2951163"/>
          <p14:tracePt t="46286" x="1401763" y="2951163"/>
          <p14:tracePt t="46287" x="1401763" y="2944813"/>
          <p14:tracePt t="46291" x="1401763" y="2938463"/>
          <p14:tracePt t="46296" x="1401763" y="2932113"/>
          <p14:tracePt t="46297" x="1408113" y="2932113"/>
          <p14:tracePt t="46301" x="1408113" y="2925763"/>
          <p14:tracePt t="46309" x="1408113" y="2919413"/>
          <p14:tracePt t="46311" x="1414463" y="2919413"/>
          <p14:tracePt t="46313" x="1414463" y="2913063"/>
          <p14:tracePt t="46316" x="1414463" y="2906713"/>
          <p14:tracePt t="46321" x="1420813" y="2900363"/>
          <p14:tracePt t="46326" x="1420813" y="2894013"/>
          <p14:tracePt t="46330" x="1420813" y="2887663"/>
          <p14:tracePt t="46332" x="1427163" y="2887663"/>
          <p14:tracePt t="46334" x="1427163" y="2881313"/>
          <p14:tracePt t="46335" x="1427163" y="2874963"/>
          <p14:tracePt t="46339" x="1427163" y="2868613"/>
          <p14:tracePt t="46341" x="1433513" y="2862263"/>
          <p14:tracePt t="46343" x="1433513" y="2855913"/>
          <p14:tracePt t="46345" x="1439863" y="2855913"/>
          <p14:tracePt t="46346" x="1439863" y="2849563"/>
          <p14:tracePt t="46349" x="1439863" y="2843213"/>
          <p14:tracePt t="46351" x="1439863" y="2836863"/>
          <p14:tracePt t="46353" x="1446213" y="2830513"/>
          <p14:tracePt t="46355" x="1446213" y="2824163"/>
          <p14:tracePt t="46356" x="1452563" y="2824163"/>
          <p14:tracePt t="46357" x="1452563" y="2817813"/>
          <p14:tracePt t="46358" x="1452563" y="2811463"/>
          <p14:tracePt t="46359" x="1458913" y="2811463"/>
          <p14:tracePt t="46360" x="1458913" y="2805113"/>
          <p14:tracePt t="46362" x="1458913" y="2798763"/>
          <p14:tracePt t="46363" x="1465263" y="2792413"/>
          <p14:tracePt t="46365" x="1465263" y="2784475"/>
          <p14:tracePt t="46366" x="1471613" y="2784475"/>
          <p14:tracePt t="46367" x="1471613" y="2778125"/>
          <p14:tracePt t="46368" x="1477963" y="2771775"/>
          <p14:tracePt t="46369" x="1477963" y="2765425"/>
          <p14:tracePt t="46370" x="1484313" y="2765425"/>
          <p14:tracePt t="46371" x="1490663" y="2759075"/>
          <p14:tracePt t="46372" x="1490663" y="2752725"/>
          <p14:tracePt t="46373" x="1497013" y="2746375"/>
          <p14:tracePt t="46374" x="1503363" y="2740025"/>
          <p14:tracePt t="46376" x="1509713" y="2733675"/>
          <p14:tracePt t="46377" x="1516063" y="2727325"/>
          <p14:tracePt t="46378" x="1522413" y="2720975"/>
          <p14:tracePt t="46379" x="1528763" y="2714625"/>
          <p14:tracePt t="46380" x="1528763" y="2701925"/>
          <p14:tracePt t="46381" x="1535113" y="2695575"/>
          <p14:tracePt t="46382" x="1541463" y="2695575"/>
          <p14:tracePt t="46384" x="1554163" y="2682875"/>
          <p14:tracePt t="46386" x="1566863" y="2670175"/>
          <p14:tracePt t="46387" x="1573213" y="2663825"/>
          <p14:tracePt t="46388" x="1579563" y="2657475"/>
          <p14:tracePt t="46389" x="1585913" y="2651125"/>
          <p14:tracePt t="46390" x="1585913" y="2644775"/>
          <p14:tracePt t="46392" x="1598613" y="2632075"/>
          <p14:tracePt t="46393" x="1606550" y="2632075"/>
          <p14:tracePt t="46394" x="1612900" y="2619375"/>
          <p14:tracePt t="46395" x="1619250" y="2613025"/>
          <p14:tracePt t="46396" x="1625600" y="2613025"/>
          <p14:tracePt t="46397" x="1631950" y="2606675"/>
          <p14:tracePt t="46398" x="1638300" y="2600325"/>
          <p14:tracePt t="46399" x="1644650" y="2593975"/>
          <p14:tracePt t="46401" x="1651000" y="2587625"/>
          <p14:tracePt t="46401" x="1657350" y="2587625"/>
          <p14:tracePt t="46402" x="1663700" y="2581275"/>
          <p14:tracePt t="46403" x="1670050" y="2574925"/>
          <p14:tracePt t="46404" x="1676400" y="2568575"/>
          <p14:tracePt t="46406" x="1682750" y="2562225"/>
          <p14:tracePt t="46407" x="1689100" y="2555875"/>
          <p14:tracePt t="46409" x="1695450" y="2549525"/>
          <p14:tracePt t="46410" x="1701800" y="2549525"/>
          <p14:tracePt t="46411" x="1708150" y="2543175"/>
          <p14:tracePt t="46413" x="1714500" y="2536825"/>
          <p14:tracePt t="46414" x="1720850" y="2530475"/>
          <p14:tracePt t="46416" x="1727200" y="2524125"/>
          <p14:tracePt t="46418" x="1733550" y="2524125"/>
          <p14:tracePt t="46418" x="1733550" y="2517775"/>
          <p14:tracePt t="46419" x="1739900" y="2511425"/>
          <p14:tracePt t="46420" x="1746250" y="2511425"/>
          <p14:tracePt t="46422" x="1752600" y="2505075"/>
          <p14:tracePt t="46423" x="1758950" y="2505075"/>
          <p14:tracePt t="46424" x="1758950" y="2498725"/>
          <p14:tracePt t="46426" x="1765300" y="2492375"/>
          <p14:tracePt t="46427" x="1771650" y="2486025"/>
          <p14:tracePt t="46429" x="1778000" y="2479675"/>
          <p14:tracePt t="46431" x="1784350" y="2479675"/>
          <p14:tracePt t="46434" x="1790700" y="2473325"/>
          <p14:tracePt t="46435" x="1790700" y="2466975"/>
          <p14:tracePt t="46436" x="1797050" y="2466975"/>
          <p14:tracePt t="46438" x="1803400" y="2460625"/>
          <p14:tracePt t="46441" x="1809750" y="2460625"/>
          <p14:tracePt t="46442" x="1809750" y="2454275"/>
          <p14:tracePt t="46444" x="1816100" y="2454275"/>
          <p14:tracePt t="46445" x="1816100" y="2447925"/>
          <p14:tracePt t="46446" x="1822450" y="2447925"/>
          <p14:tracePt t="46447" x="1822450" y="2441575"/>
          <p14:tracePt t="46449" x="1828800" y="2441575"/>
          <p14:tracePt t="46451" x="1835150" y="2435225"/>
          <p14:tracePt t="46453" x="1841500" y="2435225"/>
          <p14:tracePt t="46454" x="1841500" y="2428875"/>
          <p14:tracePt t="46457" x="1847850" y="2428875"/>
          <p14:tracePt t="46459" x="1847850" y="2422525"/>
          <p14:tracePt t="46460" x="1854200" y="2422525"/>
          <p14:tracePt t="46461" x="1860550" y="2422525"/>
          <p14:tracePt t="46462" x="1860550" y="2416175"/>
          <p14:tracePt t="46465" x="1866900" y="2409825"/>
          <p14:tracePt t="46466" x="1873250" y="2409825"/>
          <p14:tracePt t="46468" x="1879600" y="2403475"/>
          <p14:tracePt t="46470" x="1885950" y="2397125"/>
          <p14:tracePt t="46472" x="1892300" y="2397125"/>
          <p14:tracePt t="46473" x="1898650" y="2397125"/>
          <p14:tracePt t="46474" x="1898650" y="2390775"/>
          <p14:tracePt t="46475" x="1905000" y="2390775"/>
          <p14:tracePt t="46476" x="1911350" y="2384425"/>
          <p14:tracePt t="46477" x="1917700" y="2384425"/>
          <p14:tracePt t="46478" x="1917700" y="2378075"/>
          <p14:tracePt t="46480" x="1924050" y="2371725"/>
          <p14:tracePt t="46481" x="1930400" y="2371725"/>
          <p14:tracePt t="46482" x="1936750" y="2371725"/>
          <p14:tracePt t="46484" x="1943100" y="2365375"/>
          <p14:tracePt t="46484" x="1949450" y="2365375"/>
          <p14:tracePt t="46486" x="1955800" y="2359025"/>
          <p14:tracePt t="46487" x="1962150" y="2359025"/>
          <p14:tracePt t="46488" x="1968500" y="2351088"/>
          <p14:tracePt t="46489" x="1974850" y="2351088"/>
          <p14:tracePt t="46490" x="1981200" y="2344738"/>
          <p14:tracePt t="46492" x="1993900" y="2338388"/>
          <p14:tracePt t="46493" x="2000250" y="2332038"/>
          <p14:tracePt t="46494" x="2006600" y="2332038"/>
          <p14:tracePt t="46495" x="2012950" y="2325688"/>
          <p14:tracePt t="46496" x="2019300" y="2325688"/>
          <p14:tracePt t="46497" x="2025650" y="2325688"/>
          <p14:tracePt t="46498" x="2032000" y="2319338"/>
          <p14:tracePt t="46499" x="2038350" y="2319338"/>
          <p14:tracePt t="46500" x="2044700" y="2312988"/>
          <p14:tracePt t="46501" x="2051050" y="2312988"/>
          <p14:tracePt t="46502" x="2058988" y="2306638"/>
          <p14:tracePt t="46503" x="2065338" y="2306638"/>
          <p14:tracePt t="46504" x="2071688" y="2300288"/>
          <p14:tracePt t="46505" x="2084388" y="2300288"/>
          <p14:tracePt t="46507" x="2090738" y="2293938"/>
          <p14:tracePt t="46509" x="2097088" y="2293938"/>
          <p14:tracePt t="46509" x="2103438" y="2287588"/>
          <p14:tracePt t="46511" x="2109788" y="2287588"/>
          <p14:tracePt t="46512" x="2116138" y="2287588"/>
          <p14:tracePt t="46513" x="2116138" y="2281238"/>
          <p14:tracePt t="46514" x="2122488" y="2281238"/>
          <p14:tracePt t="46515" x="2128838" y="2281238"/>
          <p14:tracePt t="46517" x="2135188" y="2281238"/>
          <p14:tracePt t="46519" x="2141538" y="2281238"/>
          <p14:tracePt t="46521" x="2147888" y="2274888"/>
          <p14:tracePt t="46525" x="2154238" y="2274888"/>
          <p14:tracePt t="46534" x="2160588" y="2274888"/>
          <p14:tracePt t="46614" x="2166938" y="2274888"/>
          <p14:tracePt t="46615" x="2166938" y="2268538"/>
          <p14:tracePt t="46634" x="2173288" y="2268538"/>
          <p14:tracePt t="46640" x="2173288" y="2262188"/>
          <p14:tracePt t="46647" x="2179638" y="2262188"/>
          <p14:tracePt t="46656" x="2185988" y="2262188"/>
          <p14:tracePt t="46657" x="2185988" y="2255838"/>
          <p14:tracePt t="46669" x="2192338" y="2255838"/>
          <p14:tracePt t="46673" x="2192338" y="2249488"/>
          <p14:tracePt t="46687" x="2192338" y="2243138"/>
          <p14:tracePt t="46693" x="2198688" y="2243138"/>
          <p14:tracePt t="47702" x="2198688" y="2236788"/>
          <p14:tracePt t="47704" x="2198688" y="2230438"/>
          <p14:tracePt t="47707" x="2198688" y="2224088"/>
          <p14:tracePt t="47711" x="2198688" y="2217738"/>
          <p14:tracePt t="47715" x="2198688" y="2211388"/>
          <p14:tracePt t="47717" x="2198688" y="2205038"/>
          <p14:tracePt t="47722" x="2198688" y="2198688"/>
          <p14:tracePt t="47725" x="2198688" y="2192338"/>
          <p14:tracePt t="47729" x="2198688" y="2185988"/>
          <p14:tracePt t="47734" x="2198688" y="2179638"/>
          <p14:tracePt t="47737" x="2198688" y="2173288"/>
          <p14:tracePt t="47738" x="2205038" y="2173288"/>
          <p14:tracePt t="47740" x="2205038" y="2166938"/>
          <p14:tracePt t="47745" x="2205038" y="2160588"/>
          <p14:tracePt t="47749" x="2205038" y="2154238"/>
          <p14:tracePt t="47751" x="2205038" y="2147888"/>
          <p14:tracePt t="47752" x="2211388" y="2147888"/>
          <p14:tracePt t="47757" x="2211388" y="2141538"/>
          <p14:tracePt t="47759" x="2217738" y="2135188"/>
          <p14:tracePt t="47764" x="2217738" y="2128838"/>
          <p14:tracePt t="47766" x="2224088" y="2128838"/>
          <p14:tracePt t="47768" x="2224088" y="2122488"/>
          <p14:tracePt t="47774" x="2224088" y="2116138"/>
          <p14:tracePt t="47776" x="2230438" y="2116138"/>
          <p14:tracePt t="47779" x="2230438" y="2109788"/>
          <p14:tracePt t="47784" x="2236788" y="2109788"/>
          <p14:tracePt t="47786" x="2236788" y="2103438"/>
          <p14:tracePt t="48991" x="2243138" y="2103438"/>
          <p14:tracePt t="48993" x="2243138" y="2097088"/>
          <p14:tracePt t="48996" x="2249488" y="2097088"/>
          <p14:tracePt t="48998" x="2255838" y="2097088"/>
          <p14:tracePt t="49000" x="2262188" y="2097088"/>
          <p14:tracePt t="49001" x="2262188" y="2090738"/>
          <p14:tracePt t="49004" x="2268538" y="2090738"/>
          <p14:tracePt t="49005" x="2274888" y="2084388"/>
          <p14:tracePt t="49007" x="2281238" y="2084388"/>
          <p14:tracePt t="49009" x="2287588" y="2078038"/>
          <p14:tracePt t="49011" x="2293938" y="2078038"/>
          <p14:tracePt t="49013" x="2300288" y="2078038"/>
          <p14:tracePt t="49013" x="2306638" y="2071688"/>
          <p14:tracePt t="49015" x="2312988" y="2071688"/>
          <p14:tracePt t="49017" x="2325688" y="2065338"/>
          <p14:tracePt t="49019" x="2332038" y="2058988"/>
          <p14:tracePt t="49021" x="2351088" y="2058988"/>
          <p14:tracePt t="49022" x="2357438" y="2052638"/>
          <p14:tracePt t="49023" x="2363788" y="2052638"/>
          <p14:tracePt t="49024" x="2370138" y="2052638"/>
          <p14:tracePt t="49025" x="2376488" y="2046288"/>
          <p14:tracePt t="49026" x="2389188" y="2046288"/>
          <p14:tracePt t="49027" x="2395538" y="2039938"/>
          <p14:tracePt t="49028" x="2401888" y="2039938"/>
          <p14:tracePt t="49029" x="2408238" y="2039938"/>
          <p14:tracePt t="49030" x="2420938" y="2033588"/>
          <p14:tracePt t="49031" x="2433638" y="2033588"/>
          <p14:tracePt t="49032" x="2439988" y="2027238"/>
          <p14:tracePt t="49033" x="2452688" y="2027238"/>
          <p14:tracePt t="49034" x="2465388" y="2020888"/>
          <p14:tracePt t="49035" x="2471738" y="2020888"/>
          <p14:tracePt t="49036" x="2484438" y="2014538"/>
          <p14:tracePt t="49038" x="2497138" y="2008188"/>
          <p14:tracePt t="49038" x="2517775" y="2008188"/>
          <p14:tracePt t="49039" x="2524125" y="2001838"/>
          <p14:tracePt t="49040" x="2543175" y="2001838"/>
          <p14:tracePt t="49041" x="2549525" y="1995488"/>
          <p14:tracePt t="49042" x="2562225" y="1995488"/>
          <p14:tracePt t="49043" x="2574925" y="1989138"/>
          <p14:tracePt t="49044" x="2587625" y="1982788"/>
          <p14:tracePt t="49046" x="2625725" y="1976438"/>
          <p14:tracePt t="49048" x="2651125" y="1976438"/>
          <p14:tracePt t="49049" x="2663825" y="1970088"/>
          <p14:tracePt t="49050" x="2682875" y="1970088"/>
          <p14:tracePt t="49051" x="2695575" y="1963738"/>
          <p14:tracePt t="49052" x="2714625" y="1957388"/>
          <p14:tracePt t="49053" x="2727325" y="1957388"/>
          <p14:tracePt t="49054" x="2746375" y="1957388"/>
          <p14:tracePt t="49055" x="2752725" y="1951038"/>
          <p14:tracePt t="49056" x="2771775" y="1951038"/>
          <p14:tracePt t="49057" x="2784475" y="1944688"/>
          <p14:tracePt t="49058" x="2803525" y="1944688"/>
          <p14:tracePt t="49059" x="2816225" y="1938338"/>
          <p14:tracePt t="49060" x="2835275" y="1938338"/>
          <p14:tracePt t="49061" x="2847975" y="1931988"/>
          <p14:tracePt t="49062" x="2860675" y="1931988"/>
          <p14:tracePt t="49063" x="2873375" y="1931988"/>
          <p14:tracePt t="49064" x="2886075" y="1924050"/>
          <p14:tracePt t="49065" x="2905125" y="1924050"/>
          <p14:tracePt t="49066" x="2917825" y="1924050"/>
          <p14:tracePt t="49067" x="2930525" y="1917700"/>
          <p14:tracePt t="49068" x="2943225" y="1911350"/>
          <p14:tracePt t="49069" x="2949575" y="1911350"/>
          <p14:tracePt t="49071" x="2982913" y="1911350"/>
          <p14:tracePt t="49072" x="2995613" y="1911350"/>
          <p14:tracePt t="49073" x="3008313" y="1905000"/>
          <p14:tracePt t="49074" x="3021013" y="1905000"/>
          <p14:tracePt t="49075" x="3033713" y="1905000"/>
          <p14:tracePt t="49076" x="3040063" y="1905000"/>
          <p14:tracePt t="49077" x="3052763" y="1905000"/>
          <p14:tracePt t="49078" x="3065463" y="1898650"/>
          <p14:tracePt t="49079" x="3078163" y="1898650"/>
          <p14:tracePt t="49080" x="3084513" y="1898650"/>
          <p14:tracePt t="49081" x="3097213" y="1898650"/>
          <p14:tracePt t="49082" x="3109913" y="1898650"/>
          <p14:tracePt t="49083" x="3116263" y="1898650"/>
          <p14:tracePt t="49084" x="3122613" y="1898650"/>
          <p14:tracePt t="49085" x="3128963" y="1898650"/>
          <p14:tracePt t="49086" x="3141663" y="1898650"/>
          <p14:tracePt t="49088" x="3148013" y="1892300"/>
          <p14:tracePt t="49088" x="3154363" y="1892300"/>
          <p14:tracePt t="49089" x="3160713" y="1892300"/>
          <p14:tracePt t="49090" x="3167063" y="1892300"/>
          <p14:tracePt t="49091" x="3173413" y="1892300"/>
          <p14:tracePt t="49092" x="3179763" y="1892300"/>
          <p14:tracePt t="49093" x="3186113" y="1892300"/>
          <p14:tracePt t="49094" x="3192463" y="1892300"/>
          <p14:tracePt t="49096" x="3198813" y="1892300"/>
          <p14:tracePt t="49098" x="3205163" y="1892300"/>
          <p14:tracePt t="49099" x="3211513" y="1892300"/>
          <p14:tracePt t="49100" x="3217863" y="1892300"/>
          <p14:tracePt t="49103" x="3224213" y="1892300"/>
          <p14:tracePt t="49105" x="3230563" y="1892300"/>
          <p14:tracePt t="49106" x="3236913" y="1892300"/>
          <p14:tracePt t="49109" x="3243263" y="1892300"/>
          <p14:tracePt t="49111" x="3249613" y="1892300"/>
          <p14:tracePt t="49113" x="3255963" y="1892300"/>
          <p14:tracePt t="49117" x="3262313" y="1892300"/>
          <p14:tracePt t="49119" x="3268663" y="1892300"/>
          <p14:tracePt t="49121" x="3275013" y="1892300"/>
          <p14:tracePt t="49125" x="3281363" y="1892300"/>
          <p14:tracePt t="49127" x="3287713" y="1892300"/>
          <p14:tracePt t="49129" x="3294063" y="1892300"/>
          <p14:tracePt t="49132" x="3300413" y="1892300"/>
          <p14:tracePt t="49134" x="3306763" y="1892300"/>
          <p14:tracePt t="49137" x="3313113" y="1892300"/>
          <p14:tracePt t="49139" x="3319463" y="1892300"/>
          <p14:tracePt t="49141" x="3325813" y="1892300"/>
          <p14:tracePt t="49142" x="3332163" y="1892300"/>
          <p14:tracePt t="49144" x="3338513" y="1885950"/>
          <p14:tracePt t="49146" x="3344863" y="1885950"/>
          <p14:tracePt t="49147" x="3351213" y="1885950"/>
          <p14:tracePt t="49148" x="3357563" y="1885950"/>
          <p14:tracePt t="49149" x="3363913" y="1885950"/>
          <p14:tracePt t="49150" x="3370263" y="1885950"/>
          <p14:tracePt t="49152" x="3376613" y="1885950"/>
          <p14:tracePt t="49154" x="3389313" y="1885950"/>
          <p14:tracePt t="49155" x="3395663" y="1879600"/>
          <p14:tracePt t="49156" x="3402013" y="1879600"/>
          <p14:tracePt t="49157" x="3408363" y="1879600"/>
          <p14:tracePt t="49158" x="3414713" y="1879600"/>
          <p14:tracePt t="49159" x="3421063" y="1879600"/>
          <p14:tracePt t="49160" x="3435350" y="1879600"/>
          <p14:tracePt t="49161" x="3441700" y="1879600"/>
          <p14:tracePt t="49162" x="3448050" y="1879600"/>
          <p14:tracePt t="49163" x="3454400" y="1879600"/>
          <p14:tracePt t="49164" x="3467100" y="1879600"/>
          <p14:tracePt t="49165" x="3467100" y="1873250"/>
          <p14:tracePt t="49166" x="3479800" y="1873250"/>
          <p14:tracePt t="49167" x="3486150" y="1873250"/>
          <p14:tracePt t="49168" x="3492500" y="1873250"/>
          <p14:tracePt t="49169" x="3498850" y="1873250"/>
          <p14:tracePt t="49171" x="3511550" y="1873250"/>
          <p14:tracePt t="49171" x="3517900" y="1873250"/>
          <p14:tracePt t="49172" x="3524250" y="1873250"/>
          <p14:tracePt t="49173" x="3530600" y="1873250"/>
          <p14:tracePt t="49174" x="3536950" y="1873250"/>
          <p14:tracePt t="49175" x="3543300" y="1873250"/>
          <p14:tracePt t="49176" x="3556000" y="1873250"/>
          <p14:tracePt t="49177" x="3562350" y="1873250"/>
          <p14:tracePt t="49179" x="3575050" y="1866900"/>
          <p14:tracePt t="49180" x="3581400" y="1866900"/>
          <p14:tracePt t="49181" x="3587750" y="1866900"/>
          <p14:tracePt t="49182" x="3600450" y="1866900"/>
          <p14:tracePt t="49183" x="3606800" y="1866900"/>
          <p14:tracePt t="49184" x="3613150" y="1866900"/>
          <p14:tracePt t="49185" x="3625850" y="1866900"/>
          <p14:tracePt t="49186" x="3632200" y="1866900"/>
          <p14:tracePt t="49189" x="3638550" y="1866900"/>
          <p14:tracePt t="49189" x="3651250" y="1866900"/>
          <p14:tracePt t="49190" x="3657600" y="1866900"/>
          <p14:tracePt t="49191" x="3663950" y="1866900"/>
          <p14:tracePt t="49192" x="3676650" y="1866900"/>
          <p14:tracePt t="49194" x="3683000" y="1866900"/>
          <p14:tracePt t="49196" x="3695700" y="1866900"/>
          <p14:tracePt t="49197" x="3702050" y="1866900"/>
          <p14:tracePt t="49198" x="3714750" y="1866900"/>
          <p14:tracePt t="49199" x="3721100" y="1866900"/>
          <p14:tracePt t="49201" x="3733800" y="1866900"/>
          <p14:tracePt t="49202" x="3740150" y="1866900"/>
          <p14:tracePt t="49204" x="3752850" y="1866900"/>
          <p14:tracePt t="49205" x="3759200" y="1866900"/>
          <p14:tracePt t="49206" x="3771900" y="1866900"/>
          <p14:tracePt t="49208" x="3784600" y="1866900"/>
          <p14:tracePt t="49209" x="3790950" y="1866900"/>
          <p14:tracePt t="49210" x="3797300" y="1866900"/>
          <p14:tracePt t="49211" x="3810000" y="1866900"/>
          <p14:tracePt t="49212" x="3816350" y="1866900"/>
          <p14:tracePt t="49213" x="3822700" y="1866900"/>
          <p14:tracePt t="49214" x="3835400" y="1866900"/>
          <p14:tracePt t="49215" x="3841750" y="1866900"/>
          <p14:tracePt t="49216" x="3854450" y="1866900"/>
          <p14:tracePt t="49217" x="3860800" y="1866900"/>
          <p14:tracePt t="49218" x="3873500" y="1866900"/>
          <p14:tracePt t="49219" x="3887788" y="1866900"/>
          <p14:tracePt t="49221" x="3894138" y="1866900"/>
          <p14:tracePt t="49221" x="3906838" y="1866900"/>
          <p14:tracePt t="49222" x="3919538" y="1866900"/>
          <p14:tracePt t="49223" x="3932238" y="1866900"/>
          <p14:tracePt t="49224" x="3944938" y="1866900"/>
          <p14:tracePt t="49225" x="3951288" y="1866900"/>
          <p14:tracePt t="49226" x="3970338" y="1866900"/>
          <p14:tracePt t="49227" x="3976688" y="1866900"/>
          <p14:tracePt t="49229" x="4008438" y="1866900"/>
          <p14:tracePt t="49230" x="4021138" y="1866900"/>
          <p14:tracePt t="49231" x="4033838" y="1866900"/>
          <p14:tracePt t="49232" x="4052888" y="1866900"/>
          <p14:tracePt t="49233" x="4071938" y="1866900"/>
          <p14:tracePt t="49234" x="4078288" y="1866900"/>
          <p14:tracePt t="49235" x="4097338" y="1866900"/>
          <p14:tracePt t="49236" x="4110038" y="1866900"/>
          <p14:tracePt t="49237" x="4129088" y="1866900"/>
          <p14:tracePt t="49238" x="4154488" y="1866900"/>
          <p14:tracePt t="49239" x="4167188" y="1860550"/>
          <p14:tracePt t="49240" x="4192588" y="1860550"/>
          <p14:tracePt t="49241" x="4205288" y="1860550"/>
          <p14:tracePt t="49242" x="4224338" y="1854200"/>
          <p14:tracePt t="49243" x="4249738" y="1854200"/>
          <p14:tracePt t="49244" x="4268788" y="1854200"/>
          <p14:tracePt t="49245" x="4294188" y="1854200"/>
          <p14:tracePt t="49246" x="4313238" y="1854200"/>
          <p14:tracePt t="49247" x="4338638" y="1854200"/>
          <p14:tracePt t="49248" x="4352925" y="1854200"/>
          <p14:tracePt t="49249" x="4378325" y="1847850"/>
          <p14:tracePt t="49250" x="4403725" y="1847850"/>
          <p14:tracePt t="49251" x="4429125" y="1847850"/>
          <p14:tracePt t="49252" x="4460875" y="1841500"/>
          <p14:tracePt t="49254" x="4518025" y="1841500"/>
          <p14:tracePt t="49255" x="4530725" y="1841500"/>
          <p14:tracePt t="49256" x="4556125" y="1841500"/>
          <p14:tracePt t="49257" x="4587875" y="1841500"/>
          <p14:tracePt t="49258" x="4613275" y="1841500"/>
          <p14:tracePt t="49259" x="4638675" y="1841500"/>
          <p14:tracePt t="49260" x="4670425" y="1841500"/>
          <p14:tracePt t="49261" x="4695825" y="1841500"/>
          <p14:tracePt t="49262" x="4714875" y="1841500"/>
          <p14:tracePt t="49263" x="4746625" y="1835150"/>
          <p14:tracePt t="49264" x="4778375" y="1835150"/>
          <p14:tracePt t="49265" x="4811713" y="1835150"/>
          <p14:tracePt t="49266" x="4837113" y="1828800"/>
          <p14:tracePt t="49267" x="4868863" y="1828800"/>
          <p14:tracePt t="49268" x="4881563" y="1828800"/>
          <p14:tracePt t="49269" x="4913313" y="1828800"/>
          <p14:tracePt t="49271" x="4945063" y="1828800"/>
          <p14:tracePt t="49271" x="4976813" y="1828800"/>
          <p14:tracePt t="49272" x="5002213" y="1828800"/>
          <p14:tracePt t="49273" x="5027613" y="1828800"/>
          <p14:tracePt t="49274" x="5059363" y="1828800"/>
          <p14:tracePt t="49275" x="5072063" y="1828800"/>
          <p14:tracePt t="49276" x="5103813" y="1828800"/>
          <p14:tracePt t="49277" x="5129213" y="1828800"/>
          <p14:tracePt t="49279" x="5160963" y="1828800"/>
          <p14:tracePt t="49279" x="5186363" y="1828800"/>
          <p14:tracePt t="49280" x="5218113" y="1828800"/>
          <p14:tracePt t="49281" x="5243513" y="1828800"/>
          <p14:tracePt t="49282" x="5264150" y="1828800"/>
          <p14:tracePt t="49283" x="5295900" y="1828800"/>
          <p14:tracePt t="49284" x="5321300" y="1828800"/>
          <p14:tracePt t="49285" x="5353050" y="1828800"/>
          <p14:tracePt t="49286" x="5384800" y="1828800"/>
          <p14:tracePt t="49287" x="5416550" y="1828800"/>
          <p14:tracePt t="49288" x="5448300" y="1828800"/>
          <p14:tracePt t="49289" x="5467350" y="1828800"/>
          <p14:tracePt t="49290" x="5499100" y="1828800"/>
          <p14:tracePt t="49291" x="5530850" y="1828800"/>
          <p14:tracePt t="49292" x="5562600" y="1828800"/>
          <p14:tracePt t="49293" x="5594350" y="1828800"/>
          <p14:tracePt t="49294" x="5626100" y="1828800"/>
          <p14:tracePt t="49295" x="5657850" y="1828800"/>
          <p14:tracePt t="49296" x="5670550" y="1828800"/>
          <p14:tracePt t="49297" x="5702300" y="1828800"/>
          <p14:tracePt t="49298" x="5735638" y="1828800"/>
          <p14:tracePt t="49299" x="5767388" y="1828800"/>
          <p14:tracePt t="49300" x="5799138" y="1828800"/>
          <p14:tracePt t="49301" x="5830888" y="1828800"/>
          <p14:tracePt t="49302" x="5843588" y="1828800"/>
          <p14:tracePt t="49304" x="5875338" y="1828800"/>
          <p14:tracePt t="49304" x="5907088" y="1835150"/>
          <p14:tracePt t="49305" x="5938838" y="1835150"/>
          <p14:tracePt t="49306" x="5970588" y="1835150"/>
          <p14:tracePt t="49307" x="5995988" y="1835150"/>
          <p14:tracePt t="49308" x="6027738" y="1835150"/>
          <p14:tracePt t="49309" x="6065838" y="1841500"/>
          <p14:tracePt t="49310" x="6078538" y="1841500"/>
          <p14:tracePt t="49312" x="6135688" y="1847850"/>
          <p14:tracePt t="49313" x="6161088" y="1847850"/>
          <p14:tracePt t="49314" x="6194425" y="1847850"/>
          <p14:tracePt t="49315" x="6219825" y="1854200"/>
          <p14:tracePt t="49316" x="6232525" y="1854200"/>
          <p14:tracePt t="49317" x="6264275" y="1860550"/>
          <p14:tracePt t="49318" x="6289675" y="1866900"/>
          <p14:tracePt t="49319" x="6321425" y="1866900"/>
          <p14:tracePt t="49320" x="6353175" y="1866900"/>
          <p14:tracePt t="49321" x="6384925" y="1866900"/>
          <p14:tracePt t="49322" x="6410325" y="1873250"/>
          <p14:tracePt t="49323" x="6429375" y="1873250"/>
          <p14:tracePt t="49324" x="6454775" y="1879600"/>
          <p14:tracePt t="49325" x="6486525" y="1879600"/>
          <p14:tracePt t="49326" x="6511925" y="1879600"/>
          <p14:tracePt t="49327" x="6550025" y="1885950"/>
          <p14:tracePt t="49329" x="6575425" y="1885950"/>
          <p14:tracePt t="49329" x="6600825" y="1892300"/>
          <p14:tracePt t="49330" x="6619875" y="1892300"/>
          <p14:tracePt t="49331" x="6646863" y="1898650"/>
          <p14:tracePt t="49332" x="6672263" y="1905000"/>
          <p14:tracePt t="49333" x="6710363" y="1911350"/>
          <p14:tracePt t="49334" x="6735763" y="1911350"/>
          <p14:tracePt t="49335" x="6761163" y="1911350"/>
          <p14:tracePt t="49337" x="6805613" y="1924050"/>
          <p14:tracePt t="49338" x="6837363" y="1924050"/>
          <p14:tracePt t="49339" x="6862763" y="1924050"/>
          <p14:tracePt t="49340" x="6888163" y="1931988"/>
          <p14:tracePt t="49341" x="6919913" y="1938338"/>
          <p14:tracePt t="49342" x="6945313" y="1938338"/>
          <p14:tracePt t="49343" x="6970713" y="1944688"/>
          <p14:tracePt t="49344" x="6989763" y="1944688"/>
          <p14:tracePt t="49345" x="7015163" y="1951038"/>
          <p14:tracePt t="49346" x="7046913" y="1957388"/>
          <p14:tracePt t="49347" x="7072313" y="1957388"/>
          <p14:tracePt t="49348" x="7099300" y="1963738"/>
          <p14:tracePt t="49349" x="7131050" y="1970088"/>
          <p14:tracePt t="49350" x="7156450" y="1970088"/>
          <p14:tracePt t="49351" x="7175500" y="1970088"/>
          <p14:tracePt t="49352" x="7207250" y="1976438"/>
          <p14:tracePt t="49354" x="7232650" y="1982788"/>
          <p14:tracePt t="49354" x="7264400" y="1982788"/>
          <p14:tracePt t="49355" x="7289800" y="1989138"/>
          <p14:tracePt t="49356" x="7327900" y="1995488"/>
          <p14:tracePt t="49357" x="7340600" y="1995488"/>
          <p14:tracePt t="49358" x="7366000" y="2001838"/>
          <p14:tracePt t="49359" x="7397750" y="2008188"/>
          <p14:tracePt t="49360" x="7423150" y="2014538"/>
          <p14:tracePt t="49362" x="7486650" y="2027238"/>
          <p14:tracePt t="49363" x="7512050" y="2033588"/>
          <p14:tracePt t="49364" x="7545388" y="2033588"/>
          <p14:tracePt t="49365" x="7564438" y="2039938"/>
          <p14:tracePt t="49366" x="7596188" y="2046288"/>
          <p14:tracePt t="49367" x="7621588" y="2046288"/>
          <p14:tracePt t="49368" x="7646988" y="2052638"/>
          <p14:tracePt t="49369" x="7672388" y="2058988"/>
          <p14:tracePt t="49371" x="7704138" y="2058988"/>
          <p14:tracePt t="49371" x="7716838" y="2065338"/>
          <p14:tracePt t="49372" x="7742238" y="2071688"/>
          <p14:tracePt t="49373" x="7767638" y="2071688"/>
          <p14:tracePt t="49374" x="7805738" y="2084388"/>
          <p14:tracePt t="49375" x="7831138" y="2090738"/>
          <p14:tracePt t="49376" x="7856538" y="2090738"/>
          <p14:tracePt t="49377" x="7881938" y="2103438"/>
          <p14:tracePt t="49379" x="7913688" y="2103438"/>
          <p14:tracePt t="49379" x="7926388" y="2109788"/>
          <p14:tracePt t="49380" x="7951788" y="2116138"/>
          <p14:tracePt t="49381" x="7977188" y="2122488"/>
          <p14:tracePt t="49382" x="8010525" y="2128838"/>
          <p14:tracePt t="49383" x="8035925" y="2135188"/>
          <p14:tracePt t="49384" x="8061325" y="2141538"/>
          <p14:tracePt t="49385" x="8074025" y="2147888"/>
          <p14:tracePt t="49387" x="8137525" y="2160588"/>
          <p14:tracePt t="49388" x="8162925" y="2160588"/>
          <p14:tracePt t="49389" x="8188325" y="2173288"/>
          <p14:tracePt t="49390" x="8220075" y="2179638"/>
          <p14:tracePt t="49391" x="8251825" y="2185988"/>
          <p14:tracePt t="49392" x="8264525" y="2192338"/>
          <p14:tracePt t="49393" x="8283575" y="2198688"/>
          <p14:tracePt t="49394" x="8315325" y="2205038"/>
          <p14:tracePt t="49395" x="8340725" y="2211388"/>
          <p14:tracePt t="49396" x="8366125" y="2224088"/>
          <p14:tracePt t="49397" x="8397875" y="2224088"/>
          <p14:tracePt t="49398" x="8429625" y="2236788"/>
          <p14:tracePt t="49399" x="8442325" y="2236788"/>
          <p14:tracePt t="49400" x="8469313" y="2249488"/>
          <p14:tracePt t="49401" x="8501063" y="2249488"/>
          <p14:tracePt t="49402" x="8526463" y="2262188"/>
          <p14:tracePt t="49404" x="8551863" y="2268538"/>
          <p14:tracePt t="49404" x="8577263" y="2274888"/>
          <p14:tracePt t="49405" x="8609013" y="2287588"/>
          <p14:tracePt t="49406" x="8621713" y="2287588"/>
          <p14:tracePt t="49407" x="8653463" y="2300288"/>
          <p14:tracePt t="49408" x="8685213" y="2300288"/>
          <p14:tracePt t="49409" x="8710613" y="2312988"/>
          <p14:tracePt t="49410" x="8736013" y="2319338"/>
          <p14:tracePt t="49412" x="8799513" y="2332038"/>
          <p14:tracePt t="49413" x="8812213" y="2338388"/>
          <p14:tracePt t="49414" x="8837613" y="2344738"/>
          <p14:tracePt t="49415" x="8875713" y="2351088"/>
          <p14:tracePt t="49416" x="8907463" y="2365375"/>
          <p14:tracePt t="49417" x="8934450" y="2371725"/>
          <p14:tracePt t="49418" x="8966200" y="2378075"/>
          <p14:tracePt t="49419" x="8997950" y="2384425"/>
          <p14:tracePt t="49420" x="9017000" y="2390775"/>
          <p14:tracePt t="49421" x="9042400" y="2397125"/>
          <p14:tracePt t="49422" x="9074150" y="2403475"/>
          <p14:tracePt t="49423" x="9112250" y="2416175"/>
          <p14:tracePt t="49424" x="9137650" y="2422525"/>
        </p14:tracePtLst>
      </p14:laserTraceLst>
    </p:ext>
  </p:extLs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" name="Google Shape;4096;p35"/>
          <p:cNvSpPr txBox="1">
            <a:spLocks noGrp="1"/>
          </p:cNvSpPr>
          <p:nvPr>
            <p:ph type="ctrTitle" idx="4294967295"/>
          </p:nvPr>
        </p:nvSpPr>
        <p:spPr>
          <a:xfrm>
            <a:off x="685800" y="2650150"/>
            <a:ext cx="54951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D3EBD5"/>
                </a:solidFill>
              </a:rPr>
              <a:t>TWO-QUBIT </a:t>
            </a:r>
            <a:endParaRPr sz="7200">
              <a:solidFill>
                <a:srgbClr val="D3EBD5"/>
              </a:solidFill>
            </a:endParaRPr>
          </a:p>
        </p:txBody>
      </p:sp>
      <p:sp>
        <p:nvSpPr>
          <p:cNvPr id="4097" name="Google Shape;4097;p35"/>
          <p:cNvSpPr txBox="1">
            <a:spLocks noGrp="1"/>
          </p:cNvSpPr>
          <p:nvPr>
            <p:ph type="subTitle" idx="4294967295"/>
          </p:nvPr>
        </p:nvSpPr>
        <p:spPr>
          <a:xfrm>
            <a:off x="685800" y="3487750"/>
            <a:ext cx="54951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80BFB7"/>
                </a:solidFill>
              </a:rPr>
              <a:t>CX-Gate, CZ-Gate, CR-Gate</a:t>
            </a:r>
            <a:endParaRPr>
              <a:solidFill>
                <a:srgbClr val="80BFB7"/>
              </a:solidFill>
            </a:endParaRPr>
          </a:p>
        </p:txBody>
      </p:sp>
      <p:sp>
        <p:nvSpPr>
          <p:cNvPr id="4098" name="Google Shape;4098;p35"/>
          <p:cNvSpPr/>
          <p:nvPr/>
        </p:nvSpPr>
        <p:spPr>
          <a:xfrm>
            <a:off x="2347313" y="2155769"/>
            <a:ext cx="270850" cy="258617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0159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99" name="Google Shape;4099;p35"/>
          <p:cNvGrpSpPr/>
          <p:nvPr/>
        </p:nvGrpSpPr>
        <p:grpSpPr>
          <a:xfrm>
            <a:off x="2011275" y="703738"/>
            <a:ext cx="1160371" cy="1160688"/>
            <a:chOff x="6654650" y="3665275"/>
            <a:chExt cx="409100" cy="409125"/>
          </a:xfrm>
        </p:grpSpPr>
        <p:sp>
          <p:nvSpPr>
            <p:cNvPr id="4100" name="Google Shape;4100;p35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l" t="t" r="r" b="b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1" name="Google Shape;4101;p35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l" t="t" r="r" b="b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02" name="Google Shape;4102;p35"/>
          <p:cNvGrpSpPr/>
          <p:nvPr/>
        </p:nvGrpSpPr>
        <p:grpSpPr>
          <a:xfrm rot="1057001">
            <a:off x="892483" y="1616446"/>
            <a:ext cx="766645" cy="766759"/>
            <a:chOff x="570875" y="4322250"/>
            <a:chExt cx="443300" cy="443325"/>
          </a:xfrm>
        </p:grpSpPr>
        <p:sp>
          <p:nvSpPr>
            <p:cNvPr id="4103" name="Google Shape;4103;p35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4" name="Google Shape;4104;p35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5" name="Google Shape;4105;p35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6" name="Google Shape;4106;p35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07" name="Google Shape;4107;p35"/>
          <p:cNvSpPr/>
          <p:nvPr/>
        </p:nvSpPr>
        <p:spPr>
          <a:xfrm rot="2466991">
            <a:off x="978868" y="928441"/>
            <a:ext cx="376301" cy="359305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0159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8" name="Google Shape;4108;p35"/>
          <p:cNvSpPr/>
          <p:nvPr/>
        </p:nvSpPr>
        <p:spPr>
          <a:xfrm rot="-1609377">
            <a:off x="1529232" y="1154513"/>
            <a:ext cx="270839" cy="258606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0159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9" name="Google Shape;4109;p35"/>
          <p:cNvSpPr/>
          <p:nvPr/>
        </p:nvSpPr>
        <p:spPr>
          <a:xfrm rot="2925705">
            <a:off x="3171263" y="1359369"/>
            <a:ext cx="202799" cy="193640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0159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10" name="Google Shape;4110;p35"/>
          <p:cNvSpPr/>
          <p:nvPr/>
        </p:nvSpPr>
        <p:spPr>
          <a:xfrm rot="-1609197">
            <a:off x="2135091" y="394613"/>
            <a:ext cx="182676" cy="174425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0159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11" name="Google Shape;4111;p35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A79364DA-6949-4EB4-9A13-EF829BF003E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</p:cSld>
  <p:clrMapOvr>
    <a:masterClrMapping/>
  </p:clrMapOvr>
  <p:transition advTm="9530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6" name="Google Shape;4116;p36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CX-Gate(control, target)</a:t>
            </a:r>
            <a:endParaRPr/>
          </a:p>
        </p:txBody>
      </p:sp>
      <p:sp>
        <p:nvSpPr>
          <p:cNvPr id="4117" name="Google Shape;4117;p36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grpSp>
        <p:nvGrpSpPr>
          <p:cNvPr id="4118" name="Google Shape;4118;p36"/>
          <p:cNvGrpSpPr/>
          <p:nvPr/>
        </p:nvGrpSpPr>
        <p:grpSpPr>
          <a:xfrm>
            <a:off x="2843786" y="2482637"/>
            <a:ext cx="1828728" cy="1873984"/>
            <a:chOff x="6768809" y="2682265"/>
            <a:chExt cx="719915" cy="719877"/>
          </a:xfrm>
        </p:grpSpPr>
        <p:sp>
          <p:nvSpPr>
            <p:cNvPr id="4119" name="Google Shape;4119;p36"/>
            <p:cNvSpPr/>
            <p:nvPr/>
          </p:nvSpPr>
          <p:spPr>
            <a:xfrm>
              <a:off x="6768809" y="2682954"/>
              <a:ext cx="400157" cy="358101"/>
            </a:xfrm>
            <a:custGeom>
              <a:avLst/>
              <a:gdLst/>
              <a:ahLst/>
              <a:cxnLst/>
              <a:rect l="l" t="t" r="r" b="b"/>
              <a:pathLst>
                <a:path w="638" h="571" extrusionOk="0">
                  <a:moveTo>
                    <a:pt x="91" y="538"/>
                  </a:moveTo>
                  <a:cubicBezTo>
                    <a:pt x="91" y="525"/>
                    <a:pt x="97" y="513"/>
                    <a:pt x="107" y="505"/>
                  </a:cubicBezTo>
                  <a:cubicBezTo>
                    <a:pt x="121" y="493"/>
                    <a:pt x="142" y="486"/>
                    <a:pt x="164" y="487"/>
                  </a:cubicBezTo>
                  <a:cubicBezTo>
                    <a:pt x="187" y="486"/>
                    <a:pt x="208" y="493"/>
                    <a:pt x="222" y="505"/>
                  </a:cubicBezTo>
                  <a:cubicBezTo>
                    <a:pt x="232" y="513"/>
                    <a:pt x="238" y="525"/>
                    <a:pt x="238" y="538"/>
                  </a:cubicBezTo>
                  <a:cubicBezTo>
                    <a:pt x="238" y="551"/>
                    <a:pt x="232" y="563"/>
                    <a:pt x="221" y="571"/>
                  </a:cubicBezTo>
                  <a:cubicBezTo>
                    <a:pt x="314" y="571"/>
                    <a:pt x="314" y="571"/>
                    <a:pt x="314" y="571"/>
                  </a:cubicBezTo>
                  <a:cubicBezTo>
                    <a:pt x="315" y="435"/>
                    <a:pt x="420" y="325"/>
                    <a:pt x="552" y="314"/>
                  </a:cubicBezTo>
                  <a:cubicBezTo>
                    <a:pt x="552" y="192"/>
                    <a:pt x="552" y="192"/>
                    <a:pt x="552" y="192"/>
                  </a:cubicBezTo>
                  <a:cubicBezTo>
                    <a:pt x="554" y="189"/>
                    <a:pt x="557" y="185"/>
                    <a:pt x="561" y="185"/>
                  </a:cubicBezTo>
                  <a:cubicBezTo>
                    <a:pt x="569" y="184"/>
                    <a:pt x="577" y="184"/>
                    <a:pt x="582" y="192"/>
                  </a:cubicBezTo>
                  <a:cubicBezTo>
                    <a:pt x="585" y="196"/>
                    <a:pt x="587" y="201"/>
                    <a:pt x="590" y="205"/>
                  </a:cubicBezTo>
                  <a:cubicBezTo>
                    <a:pt x="598" y="218"/>
                    <a:pt x="615" y="220"/>
                    <a:pt x="625" y="208"/>
                  </a:cubicBezTo>
                  <a:cubicBezTo>
                    <a:pt x="634" y="196"/>
                    <a:pt x="638" y="179"/>
                    <a:pt x="638" y="163"/>
                  </a:cubicBezTo>
                  <a:cubicBezTo>
                    <a:pt x="638" y="148"/>
                    <a:pt x="634" y="131"/>
                    <a:pt x="625" y="119"/>
                  </a:cubicBezTo>
                  <a:cubicBezTo>
                    <a:pt x="615" y="107"/>
                    <a:pt x="598" y="109"/>
                    <a:pt x="590" y="122"/>
                  </a:cubicBezTo>
                  <a:cubicBezTo>
                    <a:pt x="587" y="126"/>
                    <a:pt x="585" y="131"/>
                    <a:pt x="582" y="135"/>
                  </a:cubicBezTo>
                  <a:cubicBezTo>
                    <a:pt x="577" y="142"/>
                    <a:pt x="569" y="143"/>
                    <a:pt x="561" y="142"/>
                  </a:cubicBezTo>
                  <a:cubicBezTo>
                    <a:pt x="557" y="142"/>
                    <a:pt x="554" y="138"/>
                    <a:pt x="552" y="135"/>
                  </a:cubicBezTo>
                  <a:cubicBezTo>
                    <a:pt x="552" y="0"/>
                    <a:pt x="552" y="0"/>
                    <a:pt x="552" y="0"/>
                  </a:cubicBezTo>
                  <a:cubicBezTo>
                    <a:pt x="246" y="11"/>
                    <a:pt x="1" y="262"/>
                    <a:pt x="0" y="571"/>
                  </a:cubicBezTo>
                  <a:cubicBezTo>
                    <a:pt x="107" y="571"/>
                    <a:pt x="107" y="571"/>
                    <a:pt x="107" y="571"/>
                  </a:cubicBezTo>
                  <a:cubicBezTo>
                    <a:pt x="97" y="563"/>
                    <a:pt x="91" y="551"/>
                    <a:pt x="91" y="53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20" name="Google Shape;4120;p36"/>
            <p:cNvSpPr/>
            <p:nvPr/>
          </p:nvSpPr>
          <p:spPr>
            <a:xfrm>
              <a:off x="6768809" y="3002032"/>
              <a:ext cx="358808" cy="400111"/>
            </a:xfrm>
            <a:custGeom>
              <a:avLst/>
              <a:gdLst/>
              <a:ahLst/>
              <a:cxnLst/>
              <a:rect l="l" t="t" r="r" b="b"/>
              <a:pathLst>
                <a:path w="572" h="638" extrusionOk="0">
                  <a:moveTo>
                    <a:pt x="539" y="547"/>
                  </a:moveTo>
                  <a:cubicBezTo>
                    <a:pt x="526" y="547"/>
                    <a:pt x="514" y="542"/>
                    <a:pt x="506" y="532"/>
                  </a:cubicBezTo>
                  <a:cubicBezTo>
                    <a:pt x="494" y="517"/>
                    <a:pt x="487" y="497"/>
                    <a:pt x="488" y="474"/>
                  </a:cubicBezTo>
                  <a:cubicBezTo>
                    <a:pt x="487" y="451"/>
                    <a:pt x="494" y="431"/>
                    <a:pt x="506" y="416"/>
                  </a:cubicBezTo>
                  <a:cubicBezTo>
                    <a:pt x="514" y="406"/>
                    <a:pt x="526" y="400"/>
                    <a:pt x="539" y="400"/>
                  </a:cubicBezTo>
                  <a:cubicBezTo>
                    <a:pt x="551" y="400"/>
                    <a:pt x="564" y="406"/>
                    <a:pt x="572" y="417"/>
                  </a:cubicBezTo>
                  <a:cubicBezTo>
                    <a:pt x="572" y="324"/>
                    <a:pt x="572" y="324"/>
                    <a:pt x="572" y="324"/>
                  </a:cubicBezTo>
                  <a:cubicBezTo>
                    <a:pt x="436" y="323"/>
                    <a:pt x="325" y="219"/>
                    <a:pt x="315" y="86"/>
                  </a:cubicBezTo>
                  <a:cubicBezTo>
                    <a:pt x="193" y="86"/>
                    <a:pt x="193" y="86"/>
                    <a:pt x="193" y="86"/>
                  </a:cubicBezTo>
                  <a:cubicBezTo>
                    <a:pt x="189" y="84"/>
                    <a:pt x="186" y="81"/>
                    <a:pt x="186" y="77"/>
                  </a:cubicBezTo>
                  <a:cubicBezTo>
                    <a:pt x="185" y="69"/>
                    <a:pt x="185" y="61"/>
                    <a:pt x="193" y="56"/>
                  </a:cubicBezTo>
                  <a:cubicBezTo>
                    <a:pt x="197" y="53"/>
                    <a:pt x="202" y="51"/>
                    <a:pt x="206" y="48"/>
                  </a:cubicBezTo>
                  <a:cubicBezTo>
                    <a:pt x="219" y="40"/>
                    <a:pt x="221" y="23"/>
                    <a:pt x="209" y="13"/>
                  </a:cubicBezTo>
                  <a:cubicBezTo>
                    <a:pt x="197" y="4"/>
                    <a:pt x="180" y="0"/>
                    <a:pt x="164" y="0"/>
                  </a:cubicBezTo>
                  <a:cubicBezTo>
                    <a:pt x="149" y="0"/>
                    <a:pt x="132" y="4"/>
                    <a:pt x="120" y="13"/>
                  </a:cubicBezTo>
                  <a:cubicBezTo>
                    <a:pt x="108" y="23"/>
                    <a:pt x="109" y="40"/>
                    <a:pt x="123" y="48"/>
                  </a:cubicBezTo>
                  <a:cubicBezTo>
                    <a:pt x="127" y="51"/>
                    <a:pt x="132" y="53"/>
                    <a:pt x="136" y="56"/>
                  </a:cubicBezTo>
                  <a:cubicBezTo>
                    <a:pt x="143" y="61"/>
                    <a:pt x="143" y="69"/>
                    <a:pt x="143" y="77"/>
                  </a:cubicBezTo>
                  <a:cubicBezTo>
                    <a:pt x="143" y="81"/>
                    <a:pt x="139" y="84"/>
                    <a:pt x="136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12" y="392"/>
                    <a:pt x="263" y="637"/>
                    <a:pt x="572" y="638"/>
                  </a:cubicBezTo>
                  <a:cubicBezTo>
                    <a:pt x="572" y="531"/>
                    <a:pt x="572" y="531"/>
                    <a:pt x="572" y="531"/>
                  </a:cubicBezTo>
                  <a:cubicBezTo>
                    <a:pt x="564" y="541"/>
                    <a:pt x="551" y="547"/>
                    <a:pt x="539" y="54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21" name="Google Shape;4121;p36"/>
            <p:cNvSpPr/>
            <p:nvPr/>
          </p:nvSpPr>
          <p:spPr>
            <a:xfrm>
              <a:off x="7129915" y="2682265"/>
              <a:ext cx="358808" cy="400111"/>
            </a:xfrm>
            <a:custGeom>
              <a:avLst/>
              <a:gdLst/>
              <a:ahLst/>
              <a:cxnLst/>
              <a:rect l="l" t="t" r="r" b="b"/>
              <a:pathLst>
                <a:path w="572" h="638" extrusionOk="0">
                  <a:moveTo>
                    <a:pt x="33" y="91"/>
                  </a:moveTo>
                  <a:cubicBezTo>
                    <a:pt x="46" y="91"/>
                    <a:pt x="58" y="97"/>
                    <a:pt x="66" y="107"/>
                  </a:cubicBezTo>
                  <a:cubicBezTo>
                    <a:pt x="78" y="121"/>
                    <a:pt x="85" y="142"/>
                    <a:pt x="84" y="164"/>
                  </a:cubicBezTo>
                  <a:cubicBezTo>
                    <a:pt x="85" y="187"/>
                    <a:pt x="78" y="208"/>
                    <a:pt x="66" y="222"/>
                  </a:cubicBezTo>
                  <a:cubicBezTo>
                    <a:pt x="58" y="232"/>
                    <a:pt x="46" y="238"/>
                    <a:pt x="33" y="238"/>
                  </a:cubicBezTo>
                  <a:cubicBezTo>
                    <a:pt x="21" y="238"/>
                    <a:pt x="8" y="232"/>
                    <a:pt x="0" y="222"/>
                  </a:cubicBezTo>
                  <a:cubicBezTo>
                    <a:pt x="0" y="314"/>
                    <a:pt x="0" y="314"/>
                    <a:pt x="0" y="314"/>
                  </a:cubicBezTo>
                  <a:cubicBezTo>
                    <a:pt x="136" y="315"/>
                    <a:pt x="247" y="420"/>
                    <a:pt x="257" y="553"/>
                  </a:cubicBezTo>
                  <a:cubicBezTo>
                    <a:pt x="379" y="553"/>
                    <a:pt x="379" y="553"/>
                    <a:pt x="379" y="553"/>
                  </a:cubicBezTo>
                  <a:cubicBezTo>
                    <a:pt x="383" y="554"/>
                    <a:pt x="386" y="557"/>
                    <a:pt x="386" y="561"/>
                  </a:cubicBezTo>
                  <a:cubicBezTo>
                    <a:pt x="387" y="570"/>
                    <a:pt x="387" y="577"/>
                    <a:pt x="379" y="582"/>
                  </a:cubicBezTo>
                  <a:cubicBezTo>
                    <a:pt x="375" y="585"/>
                    <a:pt x="370" y="587"/>
                    <a:pt x="366" y="590"/>
                  </a:cubicBezTo>
                  <a:cubicBezTo>
                    <a:pt x="353" y="598"/>
                    <a:pt x="351" y="615"/>
                    <a:pt x="363" y="625"/>
                  </a:cubicBezTo>
                  <a:cubicBezTo>
                    <a:pt x="375" y="635"/>
                    <a:pt x="392" y="638"/>
                    <a:pt x="408" y="638"/>
                  </a:cubicBezTo>
                  <a:cubicBezTo>
                    <a:pt x="423" y="638"/>
                    <a:pt x="440" y="635"/>
                    <a:pt x="452" y="625"/>
                  </a:cubicBezTo>
                  <a:cubicBezTo>
                    <a:pt x="464" y="615"/>
                    <a:pt x="463" y="598"/>
                    <a:pt x="449" y="590"/>
                  </a:cubicBezTo>
                  <a:cubicBezTo>
                    <a:pt x="445" y="587"/>
                    <a:pt x="440" y="585"/>
                    <a:pt x="436" y="582"/>
                  </a:cubicBezTo>
                  <a:cubicBezTo>
                    <a:pt x="429" y="577"/>
                    <a:pt x="429" y="570"/>
                    <a:pt x="429" y="561"/>
                  </a:cubicBezTo>
                  <a:cubicBezTo>
                    <a:pt x="429" y="557"/>
                    <a:pt x="433" y="554"/>
                    <a:pt x="436" y="553"/>
                  </a:cubicBezTo>
                  <a:cubicBezTo>
                    <a:pt x="572" y="553"/>
                    <a:pt x="572" y="553"/>
                    <a:pt x="572" y="553"/>
                  </a:cubicBezTo>
                  <a:cubicBezTo>
                    <a:pt x="560" y="246"/>
                    <a:pt x="309" y="1"/>
                    <a:pt x="0" y="0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8" y="97"/>
                    <a:pt x="21" y="91"/>
                    <a:pt x="33" y="9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22" name="Google Shape;4122;p36"/>
            <p:cNvSpPr/>
            <p:nvPr/>
          </p:nvSpPr>
          <p:spPr>
            <a:xfrm>
              <a:off x="7088567" y="3043581"/>
              <a:ext cx="400157" cy="358561"/>
            </a:xfrm>
            <a:custGeom>
              <a:avLst/>
              <a:gdLst/>
              <a:ahLst/>
              <a:cxnLst/>
              <a:rect l="l" t="t" r="r" b="b"/>
              <a:pathLst>
                <a:path w="638" h="572" extrusionOk="0">
                  <a:moveTo>
                    <a:pt x="547" y="34"/>
                  </a:moveTo>
                  <a:cubicBezTo>
                    <a:pt x="547" y="46"/>
                    <a:pt x="541" y="58"/>
                    <a:pt x="531" y="66"/>
                  </a:cubicBezTo>
                  <a:cubicBezTo>
                    <a:pt x="517" y="78"/>
                    <a:pt x="496" y="85"/>
                    <a:pt x="474" y="84"/>
                  </a:cubicBezTo>
                  <a:cubicBezTo>
                    <a:pt x="451" y="85"/>
                    <a:pt x="430" y="78"/>
                    <a:pt x="416" y="66"/>
                  </a:cubicBezTo>
                  <a:cubicBezTo>
                    <a:pt x="406" y="58"/>
                    <a:pt x="400" y="46"/>
                    <a:pt x="400" y="34"/>
                  </a:cubicBezTo>
                  <a:cubicBezTo>
                    <a:pt x="400" y="21"/>
                    <a:pt x="406" y="9"/>
                    <a:pt x="417" y="0"/>
                  </a:cubicBezTo>
                  <a:cubicBezTo>
                    <a:pt x="324" y="0"/>
                    <a:pt x="324" y="0"/>
                    <a:pt x="324" y="0"/>
                  </a:cubicBezTo>
                  <a:cubicBezTo>
                    <a:pt x="323" y="136"/>
                    <a:pt x="218" y="247"/>
                    <a:pt x="86" y="258"/>
                  </a:cubicBezTo>
                  <a:cubicBezTo>
                    <a:pt x="86" y="379"/>
                    <a:pt x="86" y="379"/>
                    <a:pt x="86" y="379"/>
                  </a:cubicBezTo>
                  <a:cubicBezTo>
                    <a:pt x="84" y="383"/>
                    <a:pt x="81" y="386"/>
                    <a:pt x="77" y="387"/>
                  </a:cubicBezTo>
                  <a:cubicBezTo>
                    <a:pt x="69" y="387"/>
                    <a:pt x="61" y="387"/>
                    <a:pt x="56" y="379"/>
                  </a:cubicBezTo>
                  <a:cubicBezTo>
                    <a:pt x="53" y="375"/>
                    <a:pt x="51" y="370"/>
                    <a:pt x="48" y="366"/>
                  </a:cubicBezTo>
                  <a:cubicBezTo>
                    <a:pt x="40" y="353"/>
                    <a:pt x="23" y="352"/>
                    <a:pt x="13" y="363"/>
                  </a:cubicBezTo>
                  <a:cubicBezTo>
                    <a:pt x="4" y="375"/>
                    <a:pt x="0" y="392"/>
                    <a:pt x="0" y="408"/>
                  </a:cubicBezTo>
                  <a:cubicBezTo>
                    <a:pt x="0" y="423"/>
                    <a:pt x="4" y="440"/>
                    <a:pt x="13" y="452"/>
                  </a:cubicBezTo>
                  <a:cubicBezTo>
                    <a:pt x="23" y="464"/>
                    <a:pt x="40" y="463"/>
                    <a:pt x="48" y="450"/>
                  </a:cubicBezTo>
                  <a:cubicBezTo>
                    <a:pt x="51" y="445"/>
                    <a:pt x="53" y="440"/>
                    <a:pt x="56" y="436"/>
                  </a:cubicBezTo>
                  <a:cubicBezTo>
                    <a:pt x="61" y="429"/>
                    <a:pt x="69" y="429"/>
                    <a:pt x="77" y="429"/>
                  </a:cubicBezTo>
                  <a:cubicBezTo>
                    <a:pt x="81" y="429"/>
                    <a:pt x="84" y="433"/>
                    <a:pt x="86" y="436"/>
                  </a:cubicBezTo>
                  <a:cubicBezTo>
                    <a:pt x="86" y="572"/>
                    <a:pt x="86" y="572"/>
                    <a:pt x="86" y="572"/>
                  </a:cubicBezTo>
                  <a:cubicBezTo>
                    <a:pt x="392" y="560"/>
                    <a:pt x="637" y="309"/>
                    <a:pt x="638" y="0"/>
                  </a:cubicBezTo>
                  <a:cubicBezTo>
                    <a:pt x="531" y="0"/>
                    <a:pt x="531" y="0"/>
                    <a:pt x="531" y="0"/>
                  </a:cubicBezTo>
                  <a:cubicBezTo>
                    <a:pt x="541" y="9"/>
                    <a:pt x="547" y="21"/>
                    <a:pt x="547" y="3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123" name="Google Shape;4123;p36"/>
          <p:cNvSpPr txBox="1"/>
          <p:nvPr/>
        </p:nvSpPr>
        <p:spPr>
          <a:xfrm>
            <a:off x="1694450" y="2191900"/>
            <a:ext cx="1380900" cy="400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rPr>
              <a:t>Unitary matrix</a:t>
            </a:r>
            <a:endParaRPr b="1">
              <a:solidFill>
                <a:schemeClr val="accen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124" name="Google Shape;4124;p36"/>
          <p:cNvSpPr txBox="1"/>
          <p:nvPr/>
        </p:nvSpPr>
        <p:spPr>
          <a:xfrm>
            <a:off x="4608650" y="2207750"/>
            <a:ext cx="2469000" cy="831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rPr>
              <a:t>Create a matrix with method creat_matrix with 2^n rows where n is number of qubits </a:t>
            </a:r>
            <a:endParaRPr b="1">
              <a:solidFill>
                <a:schemeClr val="accent2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125" name="Google Shape;4125;p36"/>
          <p:cNvSpPr txBox="1"/>
          <p:nvPr/>
        </p:nvSpPr>
        <p:spPr>
          <a:xfrm>
            <a:off x="4630525" y="4024000"/>
            <a:ext cx="22464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3"/>
                </a:solidFill>
                <a:latin typeface="Titillium Web"/>
                <a:ea typeface="Titillium Web"/>
                <a:cs typeface="Titillium Web"/>
                <a:sym typeface="Titillium Web"/>
              </a:rPr>
              <a:t>Tweak the matrix according to control and target indices</a:t>
            </a:r>
            <a:endParaRPr b="1">
              <a:solidFill>
                <a:schemeClr val="accent3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126" name="Google Shape;4126;p36"/>
          <p:cNvSpPr txBox="1"/>
          <p:nvPr/>
        </p:nvSpPr>
        <p:spPr>
          <a:xfrm>
            <a:off x="613700" y="3926600"/>
            <a:ext cx="2316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4"/>
                </a:solidFill>
                <a:latin typeface="Titillium Web"/>
                <a:ea typeface="Titillium Web"/>
                <a:cs typeface="Titillium Web"/>
                <a:sym typeface="Titillium Web"/>
              </a:rPr>
              <a:t>Multiply the matrix to unitary and get new unitary</a:t>
            </a:r>
            <a:endParaRPr b="1">
              <a:solidFill>
                <a:schemeClr val="accent4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AB9E3514-6603-4E32-BC54-4342991F0A72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31560" y="76320"/>
              <a:ext cx="7665840" cy="329580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AB9E3514-6603-4E32-BC54-4342991F0A7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22200" y="66960"/>
                <a:ext cx="7684560" cy="3314520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5219BE34-8811-4945-B09D-A993D32FAE8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</p:cSld>
  <p:clrMapOvr>
    <a:masterClrMapping/>
  </p:clrMapOvr>
  <p:transition advTm="190088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6082" x="2814638" y="4681538"/>
          <p14:tracePt t="6268" x="2562225" y="4959350"/>
          <p14:tracePt t="6274" x="2613025" y="4786313"/>
          <p14:tracePt t="6283" x="2676525" y="4564063"/>
          <p14:tracePt t="6290" x="2759075" y="4340225"/>
          <p14:tracePt t="6298" x="2873375" y="4130675"/>
          <p14:tracePt t="6307" x="2995613" y="3900488"/>
          <p14:tracePt t="6313" x="3135313" y="3690938"/>
          <p14:tracePt t="6335" x="3268663" y="3594100"/>
          <p14:tracePt t="6342" x="3351213" y="3524250"/>
          <p14:tracePt t="6350" x="3441700" y="3435350"/>
          <p14:tracePt t="6358" x="3511550" y="3371850"/>
          <p14:tracePt t="6367" x="3575050" y="3308350"/>
          <p14:tracePt t="6372" x="3632200" y="3251200"/>
          <p14:tracePt t="6419" x="3632200" y="3219450"/>
          <p14:tracePt t="6425" x="3632200" y="3192463"/>
          <p14:tracePt t="6432" x="3632200" y="3173413"/>
          <p14:tracePt t="6440" x="3632200" y="3167063"/>
          <p14:tracePt t="6448" x="3632200" y="3154363"/>
          <p14:tracePt t="6457" x="3619500" y="3148013"/>
          <p14:tracePt t="6463" x="3600450" y="3135313"/>
          <p14:tracePt t="6471" x="3594100" y="3122613"/>
          <p14:tracePt t="6478" x="3581400" y="3116263"/>
          <p14:tracePt t="6487" x="3568700" y="3109913"/>
          <p14:tracePt t="6492" x="3562350" y="3103563"/>
          <p14:tracePt t="6500" x="3556000" y="3097213"/>
          <p14:tracePt t="6642" x="3524250" y="3141663"/>
          <p14:tracePt t="6650" x="3505200" y="3179763"/>
          <p14:tracePt t="6658" x="3492500" y="3198813"/>
          <p14:tracePt t="6666" x="3486150" y="3198813"/>
          <p14:tracePt t="6672" x="3479800" y="3198813"/>
          <p14:tracePt t="6680" x="3467100" y="3186113"/>
          <p14:tracePt t="6688" x="3454400" y="3148013"/>
          <p14:tracePt t="6696" x="3427413" y="3090863"/>
          <p14:tracePt t="6703" x="3408363" y="3021013"/>
          <p14:tracePt t="6710" x="3370263" y="2900363"/>
          <p14:tracePt t="6719" x="3325813" y="2746375"/>
          <p14:tracePt t="6725" x="3294063" y="2543175"/>
          <p14:tracePt t="6734" x="3268663" y="2312988"/>
          <p14:tracePt t="6741" x="3249613" y="2090738"/>
          <p14:tracePt t="6749" x="3249613" y="1860550"/>
          <p14:tracePt t="6756" x="3262313" y="1638300"/>
          <p14:tracePt t="6762" x="3281363" y="1497013"/>
          <p14:tracePt t="6770" x="3300413" y="1408113"/>
          <p14:tracePt t="6778" x="3313113" y="1357313"/>
          <p14:tracePt t="6784" x="3313113" y="1325563"/>
          <p14:tracePt t="6792" x="3313113" y="1312863"/>
          <p14:tracePt t="6800" x="3313113" y="1306513"/>
          <p14:tracePt t="6816" x="3313113" y="1293813"/>
          <p14:tracePt t="6830" x="3306763" y="1281113"/>
          <p14:tracePt t="6845" x="3306763" y="1274763"/>
          <p14:tracePt t="6852" x="3300413" y="1274763"/>
          <p14:tracePt t="6868" x="3287713" y="1274763"/>
          <p14:tracePt t="6874" x="3281363" y="1274763"/>
          <p14:tracePt t="6882" x="3275013" y="1274763"/>
          <p14:tracePt t="6890" x="3262313" y="1274763"/>
          <p14:tracePt t="6899" x="3249613" y="1274763"/>
          <p14:tracePt t="6904" x="3243263" y="1274763"/>
          <p14:tracePt t="6912" x="3230563" y="1274763"/>
          <p14:tracePt t="6921" x="3217863" y="1268413"/>
          <p14:tracePt t="6929" x="3205163" y="1268413"/>
          <p14:tracePt t="6934" x="3186113" y="1255713"/>
          <p14:tracePt t="6944" x="3173413" y="1255713"/>
          <p14:tracePt t="6950" x="3160713" y="1255713"/>
          <p14:tracePt t="6959" x="3141663" y="1255713"/>
          <p14:tracePt t="6967" x="3128963" y="1262063"/>
          <p14:tracePt t="6975" x="3109913" y="1274763"/>
          <p14:tracePt t="6982" x="3097213" y="1281113"/>
          <p14:tracePt t="6989" x="3078163" y="1293813"/>
          <p14:tracePt t="6994" x="3071813" y="1300163"/>
          <p14:tracePt t="7003" x="3065463" y="1306513"/>
          <p14:tracePt t="7019" x="3059113" y="1306513"/>
          <p14:tracePt t="7024" x="3059113" y="1312863"/>
          <p14:tracePt t="7040" x="3065463" y="1312863"/>
          <p14:tracePt t="7048" x="3078163" y="1312863"/>
          <p14:tracePt t="7056" x="3103563" y="1312863"/>
          <p14:tracePt t="7062" x="3135313" y="1306513"/>
          <p14:tracePt t="7071" x="3179763" y="1306513"/>
          <p14:tracePt t="7078" x="3236913" y="1306513"/>
          <p14:tracePt t="7084" x="3306763" y="1306513"/>
          <p14:tracePt t="7092" x="3414713" y="1293813"/>
          <p14:tracePt t="7100" x="3517900" y="1293813"/>
          <p14:tracePt t="7108" x="3638550" y="1293813"/>
          <p14:tracePt t="7116" x="3771900" y="1306513"/>
          <p14:tracePt t="7122" x="3900488" y="1306513"/>
          <p14:tracePt t="7130" x="4027488" y="1325563"/>
          <p14:tracePt t="7138" x="4116388" y="1325563"/>
          <p14:tracePt t="7145" x="4205288" y="1338263"/>
          <p14:tracePt t="7152" x="4268788" y="1338263"/>
          <p14:tracePt t="7160" x="4325938" y="1338263"/>
          <p14:tracePt t="7168" x="4378325" y="1338263"/>
          <p14:tracePt t="7177" x="4416425" y="1338263"/>
          <p14:tracePt t="7183" x="4441825" y="1338263"/>
          <p14:tracePt t="7196" x="4448175" y="1338263"/>
          <p14:tracePt t="7202" x="4454525" y="1338263"/>
          <p14:tracePt t="7228" x="4448175" y="1338263"/>
          <p14:tracePt t="7234" x="4441825" y="1338263"/>
          <p14:tracePt t="7242" x="4435475" y="1338263"/>
          <p14:tracePt t="7251" x="4429125" y="1338263"/>
          <p14:tracePt t="7258" x="4422775" y="1338263"/>
          <p14:tracePt t="7267" x="4416425" y="1338263"/>
          <p14:tracePt t="7272" x="4410075" y="1338263"/>
          <p14:tracePt t="7289" x="4403725" y="1338263"/>
          <p14:tracePt t="7302" x="4397375" y="1338263"/>
          <p14:tracePt t="7318" x="4391025" y="1338263"/>
          <p14:tracePt t="7340" x="4384675" y="1338263"/>
          <p14:tracePt t="7393" x="4378325" y="1338263"/>
          <p14:tracePt t="7416" x="4371975" y="1338263"/>
          <p14:tracePt t="7438" x="4365625" y="1338263"/>
          <p14:tracePt t="7462" x="4359275" y="1338263"/>
          <p14:tracePt t="7498" x="4359275" y="1331913"/>
          <p14:tracePt t="7513" x="4359275" y="1325563"/>
          <p14:tracePt t="7529" x="4359275" y="1312863"/>
          <p14:tracePt t="7717" x="4346575" y="1312863"/>
          <p14:tracePt t="7723" x="4338638" y="1312863"/>
          <p14:tracePt t="7731" x="4319588" y="1312863"/>
          <p14:tracePt t="7738" x="4281488" y="1300163"/>
          <p14:tracePt t="7746" x="4249738" y="1281113"/>
          <p14:tracePt t="7752" x="4205288" y="1255713"/>
          <p14:tracePt t="7761" x="4160838" y="1223963"/>
          <p14:tracePt t="7768" x="4110038" y="1185863"/>
          <p14:tracePt t="7776" x="4059238" y="1154113"/>
          <p14:tracePt t="7782" x="3995738" y="1122363"/>
          <p14:tracePt t="7790" x="3913188" y="1077913"/>
          <p14:tracePt t="7803" x="3803650" y="1038225"/>
          <p14:tracePt t="7808" x="3708400" y="993775"/>
          <p14:tracePt t="7812" x="3600450" y="962025"/>
          <p14:tracePt t="7820" x="3498850" y="930275"/>
          <p14:tracePt t="7828" x="3382963" y="911225"/>
          <p14:tracePt t="7837" x="3262313" y="885825"/>
          <p14:tracePt t="7843" x="3160713" y="866775"/>
          <p14:tracePt t="7850" x="3071813" y="854075"/>
          <p14:tracePt t="7858" x="2982913" y="854075"/>
          <p14:tracePt t="7866" x="2892425" y="841375"/>
          <p14:tracePt t="7874" x="2790825" y="841375"/>
          <p14:tracePt t="7882" x="2708275" y="847725"/>
          <p14:tracePt t="7888" x="2632075" y="860425"/>
          <p14:tracePt t="7896" x="2568575" y="879475"/>
          <p14:tracePt t="7904" x="2509838" y="898525"/>
          <p14:tracePt t="7910" x="2465388" y="911225"/>
          <p14:tracePt t="7918" x="2433638" y="930275"/>
          <p14:tracePt t="7926" x="2414588" y="942975"/>
          <p14:tracePt t="7932" x="2408238" y="949325"/>
          <p14:tracePt t="7941" x="2408238" y="955675"/>
          <p14:tracePt t="7956" x="2408238" y="962025"/>
          <p14:tracePt t="7971" x="2408238" y="968375"/>
          <p14:tracePt t="7979" x="2414588" y="968375"/>
          <p14:tracePt t="7986" x="2427288" y="981075"/>
          <p14:tracePt t="7994" x="2446338" y="987425"/>
          <p14:tracePt t="8000" x="2459038" y="1000125"/>
          <p14:tracePt t="8009" x="2478088" y="1006475"/>
          <p14:tracePt t="8016" x="2497138" y="1006475"/>
          <p14:tracePt t="8024" x="2517775" y="1019175"/>
          <p14:tracePt t="8031" x="2536825" y="1025525"/>
          <p14:tracePt t="8039" x="2543175" y="1031875"/>
          <p14:tracePt t="8049" x="2549525" y="1038225"/>
          <p14:tracePt t="8054" x="2555875" y="1038225"/>
          <p14:tracePt t="8060" x="2555875" y="1050925"/>
          <p14:tracePt t="8077" x="2562225" y="1057275"/>
          <p14:tracePt t="8129" x="2555875" y="1057275"/>
          <p14:tracePt t="8142" x="2549525" y="1044575"/>
          <p14:tracePt t="8159" x="2543175" y="1038225"/>
          <p14:tracePt t="8172" x="2536825" y="1031875"/>
          <p14:tracePt t="8180" x="2536825" y="1025525"/>
          <p14:tracePt t="8189" x="2536825" y="1019175"/>
          <p14:tracePt t="8196" x="2536825" y="1012825"/>
          <p14:tracePt t="8202" x="2536825" y="1006475"/>
          <p14:tracePt t="8211" x="2536825" y="993775"/>
          <p14:tracePt t="8219" x="2536825" y="987425"/>
          <p14:tracePt t="8227" x="2536825" y="981075"/>
          <p14:tracePt t="8235" x="2536825" y="974725"/>
          <p14:tracePt t="8241" x="2530475" y="968375"/>
          <p14:tracePt t="8256" x="2517775" y="955675"/>
          <p14:tracePt t="8265" x="2509838" y="955675"/>
          <p14:tracePt t="8270" x="2503488" y="955675"/>
          <p14:tracePt t="8278" x="2490788" y="955675"/>
          <p14:tracePt t="8287" x="2484438" y="955675"/>
          <p14:tracePt t="8294" x="2465388" y="955675"/>
          <p14:tracePt t="8300" x="2446338" y="955675"/>
          <p14:tracePt t="8308" x="2427288" y="962025"/>
          <p14:tracePt t="8316" x="2408238" y="962025"/>
          <p14:tracePt t="8322" x="2382838" y="974725"/>
          <p14:tracePt t="8331" x="2370138" y="981075"/>
          <p14:tracePt t="8339" x="2344738" y="993775"/>
          <p14:tracePt t="8347" x="2325688" y="1012825"/>
          <p14:tracePt t="8355" x="2300288" y="1038225"/>
          <p14:tracePt t="8362" x="2274888" y="1063625"/>
          <p14:tracePt t="8369" x="2255838" y="1084263"/>
          <p14:tracePt t="8377" x="2236788" y="1109663"/>
          <p14:tracePt t="8382" x="2217738" y="1135063"/>
          <p14:tracePt t="8391" x="2205038" y="1166813"/>
          <p14:tracePt t="8398" x="2198688" y="1192213"/>
          <p14:tracePt t="8406" x="2198688" y="1217613"/>
          <p14:tracePt t="8415" x="2185988" y="1249363"/>
          <p14:tracePt t="8420" x="2185988" y="1281113"/>
          <p14:tracePt t="8428" x="2185988" y="1319213"/>
          <p14:tracePt t="8436" x="2192338" y="1370013"/>
          <p14:tracePt t="8444" x="2205038" y="1420813"/>
          <p14:tracePt t="8450" x="2224088" y="1458913"/>
          <p14:tracePt t="8458" x="2243138" y="1504950"/>
          <p14:tracePt t="8466" x="2268538" y="1543050"/>
          <p14:tracePt t="8472" x="2300288" y="1581150"/>
          <p14:tracePt t="8481" x="2338388" y="1625600"/>
          <p14:tracePt t="8489" x="2389188" y="1676400"/>
          <p14:tracePt t="8497" x="2446338" y="1727200"/>
          <p14:tracePt t="8506" x="2524125" y="1778000"/>
          <p14:tracePt t="8510" x="2581275" y="1822450"/>
          <p14:tracePt t="8518" x="2632075" y="1860550"/>
          <p14:tracePt t="8526" x="2689225" y="1885950"/>
          <p14:tracePt t="8532" x="2740025" y="1905000"/>
          <p14:tracePt t="8540" x="2803525" y="1924050"/>
          <p14:tracePt t="8549" x="2860675" y="1938338"/>
          <p14:tracePt t="8557" x="2936875" y="1944688"/>
          <p14:tracePt t="8564" x="2989263" y="1944688"/>
          <p14:tracePt t="8570" x="3052763" y="1957388"/>
          <p14:tracePt t="8578" x="3103563" y="1957388"/>
          <p14:tracePt t="8587" x="3154363" y="1951038"/>
          <p14:tracePt t="8594" x="3198813" y="1938338"/>
          <p14:tracePt t="8602" x="3243263" y="1911350"/>
          <p14:tracePt t="8609" x="3294063" y="1879600"/>
          <p14:tracePt t="8616" x="3338513" y="1835150"/>
          <p14:tracePt t="8623" x="3382963" y="1778000"/>
          <p14:tracePt t="8631" x="3421063" y="1739900"/>
          <p14:tracePt t="8639" x="3448050" y="1689100"/>
          <p14:tracePt t="8648" x="3467100" y="1651000"/>
          <p14:tracePt t="8652" x="3479800" y="1612900"/>
          <p14:tracePt t="8660" x="3479800" y="1574800"/>
          <p14:tracePt t="8669" x="3486150" y="1530350"/>
          <p14:tracePt t="8677" x="3486150" y="1490663"/>
          <p14:tracePt t="8684" x="3473450" y="1433513"/>
          <p14:tracePt t="8690" x="3454400" y="1376363"/>
          <p14:tracePt t="8698" x="3427413" y="1338263"/>
          <p14:tracePt t="8707" x="3395663" y="1293813"/>
          <p14:tracePt t="8712" x="3363913" y="1268413"/>
          <p14:tracePt t="8721" x="3325813" y="1243013"/>
          <p14:tracePt t="8729" x="3281363" y="1230313"/>
          <p14:tracePt t="8736" x="3255963" y="1223963"/>
          <p14:tracePt t="8742" x="3224213" y="1223963"/>
          <p14:tracePt t="8750" x="3192463" y="1223963"/>
          <p14:tracePt t="8758" x="3167063" y="1223963"/>
          <p14:tracePt t="8766" x="3141663" y="1223963"/>
          <p14:tracePt t="8772" x="3122613" y="1223963"/>
          <p14:tracePt t="8781" x="3103563" y="1223963"/>
          <p14:tracePt t="8788" x="3084513" y="1211263"/>
          <p14:tracePt t="8797" x="3078163" y="1211263"/>
          <p14:tracePt t="8802" x="3071813" y="1211263"/>
          <p14:tracePt t="8819" x="3065463" y="1211263"/>
          <p14:tracePt t="8857" x="3071813" y="1211263"/>
          <p14:tracePt t="8863" x="3078163" y="1211263"/>
          <p14:tracePt t="8871" x="3084513" y="1211263"/>
          <p14:tracePt t="8879" x="3090863" y="1211263"/>
          <p14:tracePt t="8886" x="3097213" y="1211263"/>
          <p14:tracePt t="8901" x="3109913" y="1211263"/>
          <p14:tracePt t="8908" x="3109913" y="1204913"/>
          <p14:tracePt t="8917" x="3116263" y="1204913"/>
          <p14:tracePt t="8952" x="3122613" y="1204913"/>
          <p14:tracePt t="9059" x="3116263" y="1204913"/>
          <p14:tracePt t="9110" x="3116263" y="1198563"/>
          <p14:tracePt t="9135" x="3116263" y="1192213"/>
          <p14:tracePt t="9299" x="3109913" y="1192213"/>
          <p14:tracePt t="9403" x="3103563" y="1192213"/>
          <p14:tracePt t="9471" x="3097213" y="1192213"/>
          <p14:tracePt t="9531" x="3090863" y="1192213"/>
          <p14:tracePt t="9727" x="3084513" y="1192213"/>
          <p14:tracePt t="9778" x="3078163" y="1192213"/>
          <p14:tracePt t="9921" x="3078163" y="1198563"/>
          <p14:tracePt t="9945" x="3078163" y="1204913"/>
          <p14:tracePt t="9958" x="3071813" y="1204913"/>
          <p14:tracePt t="9967" x="3071813" y="1211263"/>
          <p14:tracePt t="9974" x="3059113" y="1211263"/>
          <p14:tracePt t="9989" x="3052763" y="1223963"/>
          <p14:tracePt t="10048" x="3052763" y="1211263"/>
          <p14:tracePt t="10057" x="3052763" y="1204913"/>
          <p14:tracePt t="10062" x="3059113" y="1198563"/>
          <p14:tracePt t="10071" x="3071813" y="1192213"/>
          <p14:tracePt t="10078" x="3071813" y="1179513"/>
          <p14:tracePt t="10086" x="3084513" y="1166813"/>
          <p14:tracePt t="10093" x="3090863" y="1160463"/>
          <p14:tracePt t="10102" x="3103563" y="1154113"/>
          <p14:tracePt t="10109" x="3109913" y="1141413"/>
          <p14:tracePt t="10117" x="3122613" y="1135063"/>
          <p14:tracePt t="10123" x="3135313" y="1128713"/>
          <p14:tracePt t="10130" x="3141663" y="1128713"/>
          <p14:tracePt t="10138" x="3154363" y="1116013"/>
          <p14:tracePt t="10149" x="3167063" y="1109663"/>
          <p14:tracePt t="10153" x="3179763" y="1103313"/>
          <p14:tracePt t="10169" x="3192463" y="1090613"/>
          <p14:tracePt t="10183" x="3198813" y="1090613"/>
          <p14:tracePt t="10190" x="3198813" y="1084263"/>
          <p14:tracePt t="10258" x="3192463" y="1084263"/>
          <p14:tracePt t="10273" x="3179763" y="1090613"/>
          <p14:tracePt t="10281" x="3173413" y="1090613"/>
          <p14:tracePt t="10289" x="3167063" y="1096963"/>
          <p14:tracePt t="10297" x="3154363" y="1096963"/>
          <p14:tracePt t="10302" x="3148013" y="1109663"/>
          <p14:tracePt t="10311" x="3141663" y="1116013"/>
          <p14:tracePt t="10320" x="3135313" y="1122363"/>
          <p14:tracePt t="10328" x="3128963" y="1122363"/>
          <p14:tracePt t="10335" x="3122613" y="1135063"/>
          <p14:tracePt t="10340" x="3116263" y="1141413"/>
          <p14:tracePt t="10349" x="3109913" y="1147763"/>
          <p14:tracePt t="10357" x="3103563" y="1154113"/>
          <p14:tracePt t="10362" x="3097213" y="1166813"/>
          <p14:tracePt t="10370" x="3084513" y="1179513"/>
          <p14:tracePt t="10378" x="3078163" y="1185863"/>
          <p14:tracePt t="10387" x="3071813" y="1192213"/>
          <p14:tracePt t="10394" x="3065463" y="1198563"/>
          <p14:tracePt t="10408" x="3052763" y="1204913"/>
          <p14:tracePt t="10423" x="3046413" y="1204913"/>
          <p14:tracePt t="10455" x="3040063" y="1204913"/>
          <p14:tracePt t="10499" x="3040063" y="1198563"/>
          <p14:tracePt t="10512" x="3046413" y="1198563"/>
          <p14:tracePt t="10529" x="3046413" y="1192213"/>
          <p14:tracePt t="10537" x="3052763" y="1192213"/>
          <p14:tracePt t="10619" x="3052763" y="1198563"/>
          <p14:tracePt t="10641" x="3052763" y="1204913"/>
          <p14:tracePt t="10665" x="3052763" y="1211263"/>
          <p14:tracePt t="10673" x="3046413" y="1211263"/>
          <p14:tracePt t="10688" x="3040063" y="1217613"/>
          <p14:tracePt t="10700" x="3033713" y="1217613"/>
          <p14:tracePt t="10724" x="3027363" y="1217613"/>
          <p14:tracePt t="10761" x="3027363" y="1211263"/>
          <p14:tracePt t="10769" x="3027363" y="1198563"/>
          <p14:tracePt t="10777" x="3027363" y="1192213"/>
          <p14:tracePt t="10784" x="3033713" y="1173163"/>
          <p14:tracePt t="10792" x="3040063" y="1154113"/>
          <p14:tracePt t="10798" x="3052763" y="1128713"/>
          <p14:tracePt t="10807" x="3071813" y="1109663"/>
          <p14:tracePt t="10812" x="3090863" y="1077913"/>
          <p14:tracePt t="10821" x="3109913" y="1050925"/>
          <p14:tracePt t="10828" x="3128963" y="1025525"/>
          <p14:tracePt t="10836" x="3148013" y="1006475"/>
          <p14:tracePt t="10843" x="3173413" y="987425"/>
          <p14:tracePt t="10851" x="3198813" y="968375"/>
          <p14:tracePt t="10858" x="3230563" y="955675"/>
          <p14:tracePt t="10866" x="3255963" y="936625"/>
          <p14:tracePt t="10872" x="3287713" y="923925"/>
          <p14:tracePt t="10880" x="3319463" y="911225"/>
          <p14:tracePt t="10888" x="3357563" y="892175"/>
          <p14:tracePt t="10896" x="3389313" y="879475"/>
          <p14:tracePt t="10903" x="3421063" y="866775"/>
          <p14:tracePt t="10910" x="3448050" y="860425"/>
          <p14:tracePt t="10918" x="3467100" y="860425"/>
          <p14:tracePt t="10927" x="3479800" y="854075"/>
          <p14:tracePt t="10932" x="3492500" y="854075"/>
          <p14:tracePt t="10940" x="3511550" y="854075"/>
          <p14:tracePt t="10948" x="3524250" y="847725"/>
          <p14:tracePt t="10956" x="3536950" y="847725"/>
          <p14:tracePt t="10962" x="3556000" y="847725"/>
          <p14:tracePt t="10971" x="3568700" y="847725"/>
          <p14:tracePt t="10978" x="3581400" y="847725"/>
          <p14:tracePt t="10986" x="3594100" y="847725"/>
          <p14:tracePt t="10993" x="3606800" y="847725"/>
          <p14:tracePt t="11006" x="3619500" y="854075"/>
          <p14:tracePt t="11012" x="3632200" y="866775"/>
          <p14:tracePt t="11018" x="3644900" y="879475"/>
          <p14:tracePt t="11023" x="3663950" y="892175"/>
          <p14:tracePt t="11030" x="3670300" y="904875"/>
          <p14:tracePt t="11038" x="3683000" y="923925"/>
          <p14:tracePt t="11046" x="3702050" y="936625"/>
          <p14:tracePt t="11053" x="3708400" y="949325"/>
          <p14:tracePt t="11061" x="3721100" y="962025"/>
          <p14:tracePt t="11068" x="3727450" y="968375"/>
          <p14:tracePt t="11076" x="3733800" y="981075"/>
          <p14:tracePt t="11082" x="3740150" y="993775"/>
          <p14:tracePt t="11092" x="3746500" y="1012825"/>
          <p14:tracePt t="11098" x="3746500" y="1025525"/>
          <p14:tracePt t="11106" x="3759200" y="1031875"/>
          <p14:tracePt t="11114" x="3759200" y="1038225"/>
          <p14:tracePt t="11120" x="3765550" y="1044575"/>
          <p14:tracePt t="11136" x="3765550" y="1057275"/>
          <p14:tracePt t="11143" x="3771900" y="1057275"/>
          <p14:tracePt t="11166" x="3771900" y="1063625"/>
          <p14:tracePt t="11210" x="3778250" y="1063625"/>
          <p14:tracePt t="11301" x="3778250" y="1057275"/>
          <p14:tracePt t="11601" x="3784600" y="1057275"/>
          <p14:tracePt t="11820" x="3790950" y="1057275"/>
          <p14:tracePt t="11879" x="3797300" y="1057275"/>
          <p14:tracePt t="11892" x="3797300" y="1050925"/>
          <p14:tracePt t="12613" x="3790950" y="1050925"/>
          <p14:tracePt t="13439" x="3784600" y="1050925"/>
          <p14:tracePt t="13468" x="3778250" y="1050925"/>
          <p14:tracePt t="13491" x="3778250" y="1057275"/>
          <p14:tracePt t="13499" x="3771900" y="1057275"/>
          <p14:tracePt t="13633" x="3765550" y="1057275"/>
          <p14:tracePt t="13641" x="3752850" y="1050925"/>
          <p14:tracePt t="13649" x="3746500" y="1050925"/>
          <p14:tracePt t="13657" x="3733800" y="1038225"/>
          <p14:tracePt t="13662" x="3714750" y="1031875"/>
          <p14:tracePt t="13671" x="3683000" y="1031875"/>
          <p14:tracePt t="13679" x="3644900" y="1019175"/>
          <p14:tracePt t="13686" x="3600450" y="1019175"/>
          <p14:tracePt t="13692" x="3562350" y="1019175"/>
          <p14:tracePt t="13700" x="3524250" y="1019175"/>
          <p14:tracePt t="13708" x="3479800" y="1012825"/>
          <p14:tracePt t="13717" x="3435350" y="1012825"/>
          <p14:tracePt t="13723" x="3389313" y="1012825"/>
          <p14:tracePt t="13734" x="3351213" y="1012825"/>
          <p14:tracePt t="13740" x="3306763" y="1012825"/>
          <p14:tracePt t="13746" x="3268663" y="1012825"/>
          <p14:tracePt t="13755" x="3236913" y="1012825"/>
          <p14:tracePt t="13761" x="3211513" y="1012825"/>
          <p14:tracePt t="13768" x="3186113" y="1012825"/>
          <p14:tracePt t="13776" x="3160713" y="1025525"/>
          <p14:tracePt t="13782" x="3141663" y="1025525"/>
          <p14:tracePt t="13790" x="3122613" y="1038225"/>
          <p14:tracePt t="13798" x="3097213" y="1050925"/>
          <p14:tracePt t="13807" x="3084513" y="1057275"/>
          <p14:tracePt t="13814" x="3065463" y="1063625"/>
          <p14:tracePt t="13821" x="3059113" y="1063625"/>
          <p14:tracePt t="13830" x="3046413" y="1077913"/>
          <p14:tracePt t="13836" x="3040063" y="1084263"/>
          <p14:tracePt t="13842" x="3033713" y="1090613"/>
          <p14:tracePt t="13850" x="3027363" y="1096963"/>
          <p14:tracePt t="13858" x="3021013" y="1103313"/>
          <p14:tracePt t="13866" x="3014663" y="1109663"/>
          <p14:tracePt t="13872" x="3008313" y="1116013"/>
          <p14:tracePt t="13880" x="3001963" y="1122363"/>
          <p14:tracePt t="13888" x="2995613" y="1128713"/>
          <p14:tracePt t="13896" x="2982913" y="1135063"/>
          <p14:tracePt t="13904" x="2976563" y="1135063"/>
          <p14:tracePt t="13910" x="2968625" y="1147763"/>
          <p14:tracePt t="13926" x="2962275" y="1160463"/>
          <p14:tracePt t="13940" x="2962275" y="1166813"/>
          <p14:tracePt t="13948" x="2955925" y="1166813"/>
          <p14:tracePt t="13956" x="2955925" y="1179513"/>
          <p14:tracePt t="13970" x="2955925" y="1185863"/>
          <p14:tracePt t="14055" x="2962275" y="1185863"/>
          <p14:tracePt t="14112" x="2968625" y="1185863"/>
          <p14:tracePt t="14158" x="2976563" y="1185863"/>
          <p14:tracePt t="14235" x="2982913" y="1185863"/>
          <p14:tracePt t="14271" x="2989263" y="1185863"/>
          <p14:tracePt t="14437" x="2989263" y="1192213"/>
          <p14:tracePt t="14503" x="2995613" y="1192213"/>
          <p14:tracePt t="14519" x="3001963" y="1192213"/>
          <p14:tracePt t="14527" x="3008313" y="1192213"/>
          <p14:tracePt t="14532" x="3021013" y="1192213"/>
          <p14:tracePt t="14540" x="3033713" y="1185863"/>
          <p14:tracePt t="14549" x="3046413" y="1173163"/>
          <p14:tracePt t="14557" x="3065463" y="1166813"/>
          <p14:tracePt t="14563" x="3097213" y="1160463"/>
          <p14:tracePt t="14571" x="3122613" y="1147763"/>
          <p14:tracePt t="14579" x="3154363" y="1147763"/>
          <p14:tracePt t="14586" x="3192463" y="1135063"/>
          <p14:tracePt t="14592" x="3230563" y="1135063"/>
          <p14:tracePt t="14600" x="3281363" y="1116013"/>
          <p14:tracePt t="14609" x="3332163" y="1116013"/>
          <p14:tracePt t="14616" x="3376613" y="1116013"/>
          <p14:tracePt t="14622" x="3421063" y="1109663"/>
          <p14:tracePt t="14631" x="3467100" y="1109663"/>
          <p14:tracePt t="14638" x="3511550" y="1109663"/>
          <p14:tracePt t="14646" x="3556000" y="1109663"/>
          <p14:tracePt t="14653" x="3600450" y="1109663"/>
          <p14:tracePt t="14662" x="3644900" y="1109663"/>
          <p14:tracePt t="14670" x="3689350" y="1109663"/>
          <p14:tracePt t="14676" x="3740150" y="1109663"/>
          <p14:tracePt t="14685" x="3778250" y="1109663"/>
          <p14:tracePt t="14691" x="3810000" y="1128713"/>
          <p14:tracePt t="14698" x="3848100" y="1135063"/>
          <p14:tracePt t="14706" x="3873500" y="1147763"/>
          <p14:tracePt t="14714" x="3894138" y="1154113"/>
          <p14:tracePt t="14720" x="3919538" y="1160463"/>
          <p14:tracePt t="14729" x="3932238" y="1173163"/>
          <p14:tracePt t="14737" x="3944938" y="1179513"/>
          <p14:tracePt t="14745" x="3951288" y="1185863"/>
          <p14:tracePt t="14750" x="3963988" y="1192213"/>
          <p14:tracePt t="14758" x="3963988" y="1198563"/>
          <p14:tracePt t="14766" x="3970338" y="1204913"/>
          <p14:tracePt t="14774" x="3970338" y="1211263"/>
          <p14:tracePt t="14788" x="3970338" y="1223963"/>
          <p14:tracePt t="14802" x="3976688" y="1223963"/>
          <p14:tracePt t="14811" x="3976688" y="1230313"/>
          <p14:tracePt t="14982" x="3976688" y="1223963"/>
          <p14:tracePt t="15097" x="3970338" y="1223963"/>
          <p14:tracePt t="15132" x="3970338" y="1217613"/>
          <p14:tracePt t="15141" x="3963988" y="1217613"/>
          <p14:tracePt t="15157" x="3963988" y="1211263"/>
          <p14:tracePt t="15163" x="3957638" y="1211263"/>
          <p14:tracePt t="15171" x="3951288" y="1204913"/>
          <p14:tracePt t="15753" x="3957638" y="1204913"/>
          <p14:tracePt t="15761" x="3957638" y="1217613"/>
          <p14:tracePt t="15767" x="3951288" y="1230313"/>
          <p14:tracePt t="15774" x="3944938" y="1243013"/>
          <p14:tracePt t="15782" x="3932238" y="1262063"/>
          <p14:tracePt t="15790" x="3925888" y="1281113"/>
          <p14:tracePt t="15796" x="3919538" y="1300163"/>
          <p14:tracePt t="15804" x="3906838" y="1319213"/>
          <p14:tracePt t="15813" x="3894138" y="1338263"/>
          <p14:tracePt t="15820" x="3887788" y="1344613"/>
          <p14:tracePt t="15826" x="3873500" y="1357313"/>
          <p14:tracePt t="15834" x="3860800" y="1382713"/>
          <p14:tracePt t="15845" x="3841750" y="1401763"/>
          <p14:tracePt t="15850" x="3816350" y="1433513"/>
          <p14:tracePt t="15856" x="3790950" y="1458913"/>
          <p14:tracePt t="15864" x="3765550" y="1484313"/>
          <p14:tracePt t="15872" x="3752850" y="1511300"/>
          <p14:tracePt t="15880" x="3740150" y="1524000"/>
          <p14:tracePt t="15888" x="3727450" y="1543050"/>
          <p14:tracePt t="15894" x="3721100" y="1555750"/>
          <p14:tracePt t="15902" x="3708400" y="1562100"/>
          <p14:tracePt t="15911" x="3702050" y="1568450"/>
          <p14:tracePt t="15918" x="3695700" y="1581150"/>
          <p14:tracePt t="15924" x="3683000" y="1600200"/>
          <p14:tracePt t="15932" x="3676650" y="1606550"/>
          <p14:tracePt t="15940" x="3676650" y="1612900"/>
          <p14:tracePt t="15948" x="3670300" y="1619250"/>
          <p14:tracePt t="15962" x="3670300" y="1625600"/>
          <p14:tracePt t="16067" x="3670300" y="1619250"/>
          <p14:tracePt t="16075" x="3670300" y="1612900"/>
          <p14:tracePt t="16082" x="3670300" y="1606550"/>
          <p14:tracePt t="16090" x="3676650" y="1593850"/>
          <p14:tracePt t="16096" x="3676650" y="1581150"/>
          <p14:tracePt t="16104" x="3689350" y="1568450"/>
          <p14:tracePt t="16113" x="3689350" y="1555750"/>
          <p14:tracePt t="16120" x="3689350" y="1549400"/>
          <p14:tracePt t="16126" x="3689350" y="1536700"/>
          <p14:tracePt t="16134" x="3695700" y="1524000"/>
          <p14:tracePt t="16142" x="3695700" y="1517650"/>
          <p14:tracePt t="16150" x="3702050" y="1517650"/>
          <p14:tracePt t="16158" x="3702050" y="1511300"/>
          <p14:tracePt t="16164" x="3708400" y="1511300"/>
          <p14:tracePt t="16218" x="3702050" y="1511300"/>
          <p14:tracePt t="16224" x="3695700" y="1524000"/>
          <p14:tracePt t="16233" x="3676650" y="1536700"/>
          <p14:tracePt t="16240" x="3657600" y="1562100"/>
          <p14:tracePt t="16248" x="3644900" y="1593850"/>
          <p14:tracePt t="16254" x="3619500" y="1657350"/>
          <p14:tracePt t="16262" x="3587750" y="1708150"/>
          <p14:tracePt t="16270" x="3543300" y="1778000"/>
          <p14:tracePt t="16278" x="3486150" y="1879600"/>
          <p14:tracePt t="16284" x="3414713" y="2008188"/>
          <p14:tracePt t="16292" x="3325813" y="2173288"/>
          <p14:tracePt t="16300" x="3249613" y="2344738"/>
          <p14:tracePt t="16306" x="3167063" y="2511425"/>
          <p14:tracePt t="16314" x="3046413" y="2701925"/>
          <p14:tracePt t="16322" x="2943225" y="2894013"/>
          <p14:tracePt t="16330" x="2847975" y="3071813"/>
          <p14:tracePt t="16339" x="2740025" y="3238500"/>
          <p14:tracePt t="16345" x="2651125" y="3390900"/>
          <p14:tracePt t="16352" x="2574925" y="3517900"/>
          <p14:tracePt t="16360" x="2530475" y="3613150"/>
          <p14:tracePt t="16367" x="2490788" y="3678238"/>
          <p14:tracePt t="16375" x="2459038" y="3729038"/>
          <p14:tracePt t="16384" x="2433638" y="3760788"/>
          <p14:tracePt t="16392" x="2414588" y="3792538"/>
          <p14:tracePt t="16399" x="2395538" y="3811588"/>
          <p14:tracePt t="16405" x="2389188" y="3830638"/>
          <p14:tracePt t="16412" x="2376488" y="3836988"/>
          <p14:tracePt t="16421" x="2370138" y="3836988"/>
          <p14:tracePt t="16426" x="2363788" y="3836988"/>
          <p14:tracePt t="16434" x="2357438" y="3836988"/>
          <p14:tracePt t="16442" x="2351088" y="3817938"/>
          <p14:tracePt t="16450" x="2351088" y="3779838"/>
          <p14:tracePt t="16665" x="2338388" y="3786188"/>
          <p14:tracePt t="16673" x="2319338" y="3824288"/>
          <p14:tracePt t="16681" x="2306638" y="3875088"/>
          <p14:tracePt t="16689" x="2287588" y="3932238"/>
          <p14:tracePt t="16695" x="2274888" y="4002088"/>
          <p14:tracePt t="16702" x="2249488" y="4065588"/>
          <p14:tracePt t="16710" x="2230438" y="4130675"/>
          <p14:tracePt t="16719" x="2211388" y="4187825"/>
          <p14:tracePt t="16727" x="2198688" y="4251325"/>
          <p14:tracePt t="16733" x="2198688" y="4314825"/>
          <p14:tracePt t="16740" x="2198688" y="4365625"/>
          <p14:tracePt t="16748" x="2198688" y="4391025"/>
          <p14:tracePt t="16754" x="2198688" y="4416425"/>
          <p14:tracePt t="16762" x="2198688" y="4448175"/>
          <p14:tracePt t="16770" x="2198688" y="4473575"/>
          <p14:tracePt t="16778" x="2217738" y="4498975"/>
          <p14:tracePt t="16785" x="2217738" y="4532313"/>
          <p14:tracePt t="16792" x="2217738" y="4564063"/>
          <p14:tracePt t="16800" x="2217738" y="4595813"/>
          <p14:tracePt t="16809" x="2217738" y="4627563"/>
          <p14:tracePt t="16814" x="2217738" y="4665663"/>
          <p14:tracePt t="16822" x="2217738" y="4691063"/>
          <p14:tracePt t="16830" x="2217738" y="4716463"/>
          <p14:tracePt t="16838" x="2217738" y="4729163"/>
          <p14:tracePt t="16844" x="2217738" y="4741863"/>
          <p14:tracePt t="16852" x="2217738" y="4754563"/>
          <p14:tracePt t="16860" x="2224088" y="4767263"/>
          <p14:tracePt t="16868" x="2224088" y="4779963"/>
          <p14:tracePt t="16875" x="2224088" y="4786313"/>
          <p14:tracePt t="16882" x="2224088" y="4799013"/>
          <p14:tracePt t="16891" x="2230438" y="4805363"/>
          <p14:tracePt t="16899" x="2230438" y="4818063"/>
          <p14:tracePt t="16908" x="2230438" y="4830763"/>
          <p14:tracePt t="16912" x="2230438" y="4837113"/>
          <p14:tracePt t="16920" x="2236788" y="4849813"/>
          <p14:tracePt t="16928" x="2236788" y="4856163"/>
          <p14:tracePt t="16934" x="2243138" y="4862513"/>
          <p14:tracePt t="16942" x="2243138" y="4868863"/>
          <p14:tracePt t="16951" x="2255838" y="4875213"/>
          <p14:tracePt t="16959" x="2255838" y="4887913"/>
          <p14:tracePt t="16964" x="2262188" y="4894263"/>
          <p14:tracePt t="16973" x="2274888" y="4919663"/>
          <p14:tracePt t="16980" x="2287588" y="4940300"/>
          <p14:tracePt t="16989" x="2300288" y="4965700"/>
          <p14:tracePt t="16997" x="2312988" y="4984750"/>
          <p14:tracePt t="17002" x="2319338" y="5016500"/>
          <p14:tracePt t="17010" x="2338388" y="5048250"/>
          <p14:tracePt t="17018" x="2351088" y="5080000"/>
          <p14:tracePt t="17024" x="2370138" y="5111750"/>
          <p14:tracePt t="17753" x="0" y="0"/>
        </p14:tracePtLst>
        <p14:tracePtLst>
          <p14:tracePt t="109705" x="2776538" y="4719638"/>
          <p14:tracePt t="110214" x="2555875" y="5022850"/>
          <p14:tracePt t="110220" x="2663825" y="4933950"/>
          <p14:tracePt t="110228" x="2784475" y="4824413"/>
          <p14:tracePt t="110237" x="2911475" y="4710113"/>
          <p14:tracePt t="110244" x="3033713" y="4595813"/>
          <p14:tracePt t="110250" x="3167063" y="4486275"/>
          <p14:tracePt t="110258" x="3313113" y="4371975"/>
          <p14:tracePt t="110267" x="3479800" y="4257675"/>
          <p14:tracePt t="110275" x="3638550" y="4143375"/>
          <p14:tracePt t="110280" x="3797300" y="4021138"/>
          <p14:tracePt t="110288" x="3963988" y="3906838"/>
          <p14:tracePt t="110296" x="4167188" y="3786188"/>
          <p14:tracePt t="110304" x="4319588" y="3709988"/>
          <p14:tracePt t="110326" x="4429125" y="3697288"/>
          <p14:tracePt t="110334" x="4486275" y="3697288"/>
          <p14:tracePt t="110341" x="4511675" y="3697288"/>
          <p14:tracePt t="110348" x="4518025" y="3697288"/>
          <p14:tracePt t="110356" x="4518025" y="3703638"/>
          <p14:tracePt t="110438" x="4435475" y="3767138"/>
          <p14:tracePt t="110446" x="4346575" y="3836988"/>
          <p14:tracePt t="110454" x="4268788" y="3913188"/>
          <p14:tracePt t="110460" x="4205288" y="3970338"/>
          <p14:tracePt t="110468" x="4160838" y="4021138"/>
          <p14:tracePt t="110476" x="4122738" y="4059238"/>
          <p14:tracePt t="110484" x="4084638" y="4117975"/>
          <p14:tracePt t="110491" x="4040188" y="4162425"/>
          <p14:tracePt t="110498" x="3989388" y="4232275"/>
          <p14:tracePt t="110506" x="3919538" y="4321175"/>
          <p14:tracePt t="110514" x="3829050" y="4441825"/>
          <p14:tracePt t="110520" x="3759200" y="4557713"/>
          <p14:tracePt t="110529" x="3689350" y="4697413"/>
          <p14:tracePt t="110536" x="3619500" y="4799013"/>
          <p14:tracePt t="110544" x="3581400" y="4881563"/>
          <p14:tracePt t="110550" x="3556000" y="4940300"/>
          <p14:tracePt t="110558" x="3543300" y="4978400"/>
          <p14:tracePt t="110567" x="3536950" y="5003800"/>
          <p14:tracePt t="110575" x="3517900" y="5041900"/>
          <p14:tracePt t="110580" x="3498850" y="5073650"/>
          <p14:tracePt t="110588" x="3473450" y="5111750"/>
          <p14:tracePt t="110596" x="3448050" y="5137150"/>
          <p14:tracePt t="111055" x="0" y="0"/>
        </p14:tracePtLst>
        <p14:tracePtLst>
          <p14:tracePt t="165406" x="2728913" y="4724400"/>
          <p14:tracePt t="165570" x="2012950" y="5010150"/>
          <p14:tracePt t="165578" x="1968500" y="4843463"/>
          <p14:tracePt t="165584" x="1917700" y="4646613"/>
          <p14:tracePt t="165593" x="1860550" y="4429125"/>
          <p14:tracePt t="165601" x="1803400" y="4175125"/>
          <p14:tracePt t="165609" x="1758950" y="3906838"/>
          <p14:tracePt t="165614" x="1708150" y="3638550"/>
          <p14:tracePt t="165622" x="1651000" y="3333750"/>
          <p14:tracePt t="165630" x="1592263" y="3065463"/>
          <p14:tracePt t="165638" x="1547813" y="2836863"/>
          <p14:tracePt t="165645" x="1503363" y="2581275"/>
          <p14:tracePt t="165652" x="1477963" y="2403475"/>
          <p14:tracePt t="165661" x="1439863" y="2243138"/>
          <p14:tracePt t="165939" x="1427163" y="2217738"/>
          <p14:tracePt t="165947" x="1401763" y="2179638"/>
          <p14:tracePt t="165953" x="1370013" y="2141538"/>
          <p14:tracePt t="165960" x="1331913" y="2052638"/>
          <p14:tracePt t="165968" x="1281113" y="1963738"/>
          <p14:tracePt t="165976" x="1230313" y="1854200"/>
          <p14:tracePt t="165984" x="1166813" y="1714500"/>
          <p14:tracePt t="165990" x="1114425" y="1536700"/>
          <p14:tracePt t="165999" x="1050925" y="1312863"/>
          <p14:tracePt t="166005" x="981075" y="1128713"/>
          <p14:tracePt t="166013" x="930275" y="962025"/>
          <p14:tracePt t="166021" x="885825" y="784225"/>
          <p14:tracePt t="166028" x="873125" y="720725"/>
          <p14:tracePt t="166035" x="860425" y="695325"/>
          <p14:tracePt t="166043" x="854075" y="682625"/>
          <p14:tracePt t="166050" x="847725" y="676275"/>
          <p14:tracePt t="166059" x="841375" y="669925"/>
          <p14:tracePt t="166072" x="828675" y="669925"/>
          <p14:tracePt t="166097" x="828675" y="663575"/>
          <p14:tracePt t="166111" x="828675" y="650875"/>
          <p14:tracePt t="166118" x="828675" y="644525"/>
          <p14:tracePt t="166126" x="828675" y="636588"/>
          <p14:tracePt t="166133" x="828675" y="630238"/>
          <p14:tracePt t="166140" x="828675" y="623888"/>
          <p14:tracePt t="166170" x="815975" y="630238"/>
          <p14:tracePt t="166178" x="809625" y="644525"/>
          <p14:tracePt t="166186" x="803275" y="657225"/>
          <p14:tracePt t="166192" x="790575" y="663575"/>
          <p14:tracePt t="166201" x="777875" y="669925"/>
          <p14:tracePt t="166208" x="771525" y="676275"/>
          <p14:tracePt t="166216" x="758825" y="676275"/>
          <p14:tracePt t="166222" x="752475" y="682625"/>
          <p14:tracePt t="166230" x="746125" y="682625"/>
          <p14:tracePt t="166238" x="739775" y="682625"/>
          <p14:tracePt t="166246" x="739775" y="688975"/>
          <p14:tracePt t="166252" x="733425" y="688975"/>
          <p14:tracePt t="166261" x="733425" y="701675"/>
          <p14:tracePt t="166268" x="720725" y="708025"/>
          <p14:tracePt t="166276" x="720725" y="714375"/>
          <p14:tracePt t="166282" x="708025" y="720725"/>
          <p14:tracePt t="166298" x="695325" y="733425"/>
          <p14:tracePt t="166304" x="681038" y="733425"/>
          <p14:tracePt t="166312" x="668338" y="739775"/>
          <p14:tracePt t="166321" x="661988" y="739775"/>
          <p14:tracePt t="166328" x="649288" y="739775"/>
          <p14:tracePt t="166337" x="642938" y="739775"/>
          <p14:tracePt t="166342" x="636588" y="746125"/>
          <p14:tracePt t="166351" x="630238" y="746125"/>
          <p14:tracePt t="166367" x="617538" y="746125"/>
          <p14:tracePt t="166381" x="611188" y="746125"/>
          <p14:tracePt t="166397" x="598488" y="758825"/>
          <p14:tracePt t="166402" x="592138" y="758825"/>
          <p14:tracePt t="166410" x="585788" y="758825"/>
          <p14:tracePt t="166418" x="579438" y="765175"/>
          <p14:tracePt t="166432" x="573088" y="765175"/>
          <p14:tracePt t="166440" x="573088" y="771525"/>
          <p14:tracePt t="166448" x="566738" y="771525"/>
          <p14:tracePt t="166479" x="573088" y="771525"/>
          <p14:tracePt t="166487" x="585788" y="771525"/>
          <p14:tracePt t="166492" x="598488" y="771525"/>
          <p14:tracePt t="166501" x="623888" y="771525"/>
          <p14:tracePt t="166510" x="649288" y="771525"/>
          <p14:tracePt t="166517" x="681038" y="784225"/>
          <p14:tracePt t="166523" x="727075" y="784225"/>
          <p14:tracePt t="166530" x="771525" y="790575"/>
          <p14:tracePt t="166538" x="815975" y="790575"/>
          <p14:tracePt t="166546" x="860425" y="790575"/>
          <p14:tracePt t="166552" x="904875" y="790575"/>
          <p14:tracePt t="166560" x="936625" y="790575"/>
          <p14:tracePt t="166569" x="955675" y="790575"/>
          <p14:tracePt t="166580" x="968375" y="790575"/>
          <p14:tracePt t="166591" x="968375" y="784225"/>
          <p14:tracePt t="166606" x="955675" y="784225"/>
          <p14:tracePt t="166612" x="942975" y="784225"/>
          <p14:tracePt t="166620" x="917575" y="784225"/>
          <p14:tracePt t="166628" x="885825" y="784225"/>
          <p14:tracePt t="166636" x="854075" y="784225"/>
          <p14:tracePt t="166642" x="815975" y="784225"/>
          <p14:tracePt t="166650" x="777875" y="784225"/>
          <p14:tracePt t="166658" x="727075" y="784225"/>
          <p14:tracePt t="166664" x="674688" y="784225"/>
          <p14:tracePt t="166672" x="636588" y="784225"/>
          <p14:tracePt t="166680" x="604838" y="784225"/>
          <p14:tracePt t="166688" x="585788" y="784225"/>
          <p14:tracePt t="166694" x="566738" y="790575"/>
          <p14:tracePt t="166702" x="560388" y="790575"/>
          <p14:tracePt t="166710" x="554038" y="796925"/>
          <p14:tracePt t="166733" x="560388" y="796925"/>
          <p14:tracePt t="166740" x="573088" y="796925"/>
          <p14:tracePt t="166749" x="592138" y="790575"/>
          <p14:tracePt t="166757" x="623888" y="784225"/>
          <p14:tracePt t="166762" x="649288" y="771525"/>
          <p14:tracePt t="166770" x="674688" y="765175"/>
          <p14:tracePt t="166779" x="714375" y="758825"/>
          <p14:tracePt t="166786" x="752475" y="758825"/>
          <p14:tracePt t="166792" x="771525" y="758825"/>
          <p14:tracePt t="166800" x="784225" y="758825"/>
          <p14:tracePt t="166808" x="796925" y="758825"/>
          <p14:tracePt t="166853" x="796925" y="765175"/>
          <p14:tracePt t="166869" x="790575" y="765175"/>
          <p14:tracePt t="166883" x="784225" y="765175"/>
          <p14:tracePt t="166937" x="790575" y="765175"/>
          <p14:tracePt t="166942" x="796925" y="765175"/>
          <p14:tracePt t="166950" x="809625" y="765175"/>
          <p14:tracePt t="166958" x="822325" y="765175"/>
          <p14:tracePt t="166966" x="841375" y="771525"/>
          <p14:tracePt t="166972" x="860425" y="784225"/>
          <p14:tracePt t="166980" x="892175" y="796925"/>
          <p14:tracePt t="166989" x="923925" y="809625"/>
          <p14:tracePt t="167063" x="1000125" y="809625"/>
          <p14:tracePt t="167071" x="1057275" y="809625"/>
          <p14:tracePt t="167078" x="1114425" y="809625"/>
          <p14:tracePt t="167086" x="1160463" y="790575"/>
          <p14:tracePt t="167093" x="1192213" y="790575"/>
          <p14:tracePt t="167100" x="1217613" y="784225"/>
          <p14:tracePt t="167108" x="1223963" y="784225"/>
          <p14:tracePt t="167123" x="1230313" y="777875"/>
          <p14:tracePt t="167139" x="1230313" y="771525"/>
          <p14:tracePt t="167144" x="1223963" y="771525"/>
          <p14:tracePt t="167153" x="1217613" y="765175"/>
          <p14:tracePt t="167160" x="1211263" y="765175"/>
          <p14:tracePt t="167168" x="1204913" y="758825"/>
          <p14:tracePt t="167176" x="1198563" y="758825"/>
          <p14:tracePt t="167183" x="1192213" y="752475"/>
          <p14:tracePt t="167190" x="1185863" y="752475"/>
          <p14:tracePt t="167198" x="1185863" y="746125"/>
          <p14:tracePt t="167206" x="1179513" y="746125"/>
          <p14:tracePt t="167258" x="1185863" y="746125"/>
          <p14:tracePt t="167280" x="1192213" y="746125"/>
          <p14:tracePt t="167394" x="1198563" y="746125"/>
          <p14:tracePt t="167409" x="1198563" y="752475"/>
          <p14:tracePt t="167416" x="1204913" y="752475"/>
          <p14:tracePt t="167430" x="1211263" y="752475"/>
          <p14:tracePt t="167446" x="1223963" y="752475"/>
          <p14:tracePt t="167452" x="1230313" y="752475"/>
          <p14:tracePt t="167460" x="1243013" y="752475"/>
          <p14:tracePt t="167469" x="1255713" y="758825"/>
          <p14:tracePt t="167474" x="1268413" y="758825"/>
          <p14:tracePt t="167482" x="1281113" y="758825"/>
          <p14:tracePt t="167490" x="1300163" y="765175"/>
          <p14:tracePt t="167499" x="1319213" y="765175"/>
          <p14:tracePt t="167504" x="1338263" y="765175"/>
          <p14:tracePt t="167513" x="1363663" y="765175"/>
          <p14:tracePt t="167520" x="1382713" y="765175"/>
          <p14:tracePt t="167528" x="1401763" y="765175"/>
          <p14:tracePt t="167537" x="1420813" y="765175"/>
          <p14:tracePt t="167542" x="1439863" y="765175"/>
          <p14:tracePt t="167550" x="1458913" y="765175"/>
          <p14:tracePt t="167558" x="1471613" y="765175"/>
          <p14:tracePt t="167567" x="1484313" y="765175"/>
          <p14:tracePt t="167572" x="1497013" y="765175"/>
          <p14:tracePt t="167580" x="1503363" y="765175"/>
          <p14:tracePt t="167589" x="1509713" y="765175"/>
          <p14:tracePt t="167597" x="1516063" y="765175"/>
          <p14:tracePt t="167611" x="1522413" y="765175"/>
          <p14:tracePt t="167656" x="1516063" y="765175"/>
          <p14:tracePt t="167671" x="1503363" y="758825"/>
          <p14:tracePt t="167684" x="1490663" y="758825"/>
          <p14:tracePt t="167692" x="1484313" y="758825"/>
          <p14:tracePt t="167700" x="1477963" y="758825"/>
          <p14:tracePt t="167709" x="1465263" y="758825"/>
          <p14:tracePt t="167715" x="1458913" y="758825"/>
          <p14:tracePt t="167723" x="1446213" y="771525"/>
          <p14:tracePt t="167730" x="1439863" y="771525"/>
          <p14:tracePt t="167738" x="1427163" y="777875"/>
          <p14:tracePt t="167753" x="1427163" y="784225"/>
          <p14:tracePt t="167799" x="1439863" y="784225"/>
          <p14:tracePt t="167808" x="1452563" y="784225"/>
          <p14:tracePt t="167815" x="1465263" y="784225"/>
          <p14:tracePt t="167824" x="1477963" y="784225"/>
          <p14:tracePt t="167829" x="1484313" y="784225"/>
          <p14:tracePt t="167836" x="1497013" y="784225"/>
          <p14:tracePt t="167843" x="1503363" y="771525"/>
          <p14:tracePt t="167850" x="1509713" y="771525"/>
          <p14:tracePt t="167860" x="1516063" y="771525"/>
          <p14:tracePt t="167873" x="1522413" y="771525"/>
          <p14:tracePt t="167918" x="1516063" y="771525"/>
          <p14:tracePt t="167933" x="1509713" y="771525"/>
          <p14:tracePt t="167949" x="1503363" y="777875"/>
          <p14:tracePt t="167979" x="1497013" y="777875"/>
          <p14:tracePt t="168018" x="1490663" y="777875"/>
          <p14:tracePt t="168052" x="1484313" y="777875"/>
          <p14:tracePt t="168077" x="1477963" y="777875"/>
          <p14:tracePt t="168090" x="1465263" y="777875"/>
          <p14:tracePt t="168098" x="1458913" y="777875"/>
          <p14:tracePt t="168106" x="1452563" y="777875"/>
          <p14:tracePt t="168112" x="1433513" y="777875"/>
          <p14:tracePt t="168120" x="1414463" y="777875"/>
          <p14:tracePt t="168129" x="1382713" y="777875"/>
          <p14:tracePt t="168137" x="1350963" y="771525"/>
          <p14:tracePt t="168142" x="1312863" y="771525"/>
          <p14:tracePt t="168150" x="1262063" y="758825"/>
          <p14:tracePt t="168159" x="1211263" y="746125"/>
          <p14:tracePt t="168167" x="1166813" y="733425"/>
          <p14:tracePt t="168173" x="1120775" y="733425"/>
          <p14:tracePt t="168181" x="1063625" y="720725"/>
          <p14:tracePt t="168189" x="993775" y="708025"/>
          <p14:tracePt t="168194" x="911225" y="695325"/>
          <p14:tracePt t="168203" x="815975" y="695325"/>
          <p14:tracePt t="168210" x="752475" y="695325"/>
          <p14:tracePt t="168218" x="701675" y="695325"/>
          <p14:tracePt t="168226" x="668338" y="688975"/>
          <p14:tracePt t="168232" x="642938" y="688975"/>
          <p14:tracePt t="168240" x="623888" y="688975"/>
          <p14:tracePt t="168249" x="611188" y="688975"/>
          <p14:tracePt t="168257" x="604838" y="688975"/>
          <p14:tracePt t="168322" x="611188" y="688975"/>
          <p14:tracePt t="168369" x="611188" y="695325"/>
          <p14:tracePt t="168377" x="598488" y="695325"/>
          <p14:tracePt t="168391" x="592138" y="701675"/>
          <p14:tracePt t="168413" x="585788" y="701675"/>
          <p14:tracePt t="168429" x="585788" y="708025"/>
          <p14:tracePt t="168436" x="579438" y="708025"/>
          <p14:tracePt t="168450" x="573088" y="708025"/>
          <p14:tracePt t="168458" x="573088" y="714375"/>
          <p14:tracePt t="168467" x="554038" y="714375"/>
          <p14:tracePt t="168472" x="547688" y="714375"/>
          <p14:tracePt t="168480" x="541338" y="714375"/>
          <p14:tracePt t="168488" x="534988" y="720725"/>
          <p14:tracePt t="168497" x="522288" y="720725"/>
          <p14:tracePt t="168502" x="503238" y="720725"/>
          <p14:tracePt t="168510" x="496888" y="720725"/>
          <p14:tracePt t="168518" x="490538" y="720725"/>
          <p14:tracePt t="168526" x="484188" y="720725"/>
          <p14:tracePt t="168540" x="477838" y="720725"/>
          <p14:tracePt t="168593" x="484188" y="720725"/>
          <p14:tracePt t="168609" x="490538" y="720725"/>
          <p14:tracePt t="168617" x="490538" y="714375"/>
          <p14:tracePt t="168623" x="496888" y="714375"/>
          <p14:tracePt t="168646" x="503238" y="708025"/>
          <p14:tracePt t="168712" x="496888" y="701675"/>
          <p14:tracePt t="168729" x="496888" y="682625"/>
          <p14:tracePt t="168735" x="490538" y="676275"/>
          <p14:tracePt t="168742" x="490538" y="669925"/>
          <p14:tracePt t="168750" x="477838" y="657225"/>
          <p14:tracePt t="168758" x="465138" y="644525"/>
          <p14:tracePt t="168767" x="458788" y="636588"/>
          <p14:tracePt t="168777" x="446088" y="623888"/>
          <p14:tracePt t="168782" x="439738" y="611188"/>
          <p14:tracePt t="168788" x="439738" y="598488"/>
          <p14:tracePt t="168798" x="433388" y="585788"/>
          <p14:tracePt t="168802" x="433388" y="566738"/>
          <p14:tracePt t="168810" x="433388" y="560388"/>
          <p14:tracePt t="168819" x="433388" y="547688"/>
          <p14:tracePt t="168824" x="433388" y="541338"/>
          <p14:tracePt t="168832" x="446088" y="528638"/>
          <p14:tracePt t="168840" x="458788" y="515938"/>
          <p14:tracePt t="168848" x="477838" y="503238"/>
          <p14:tracePt t="168856" x="503238" y="490538"/>
          <p14:tracePt t="168862" x="528638" y="484188"/>
          <p14:tracePt t="168871" x="560388" y="471488"/>
          <p14:tracePt t="168879" x="592138" y="465138"/>
          <p14:tracePt t="168887" x="630238" y="452438"/>
          <p14:tracePt t="168892" x="661988" y="452438"/>
          <p14:tracePt t="168900" x="695325" y="446088"/>
          <p14:tracePt t="168908" x="727075" y="446088"/>
          <p14:tracePt t="168915" x="752475" y="446088"/>
          <p14:tracePt t="168922" x="777875" y="446088"/>
          <p14:tracePt t="168931" x="803275" y="452438"/>
          <p14:tracePt t="168938" x="822325" y="458788"/>
          <p14:tracePt t="168951" x="841375" y="465138"/>
          <p14:tracePt t="168953" x="854075" y="477838"/>
          <p14:tracePt t="168960" x="873125" y="490538"/>
          <p14:tracePt t="168968" x="885825" y="503238"/>
          <p14:tracePt t="168974" x="904875" y="515938"/>
          <p14:tracePt t="168982" x="917575" y="534988"/>
          <p14:tracePt t="168991" x="923925" y="547688"/>
          <p14:tracePt t="168998" x="923925" y="566738"/>
          <p14:tracePt t="169006" x="936625" y="598488"/>
          <p14:tracePt t="169013" x="936625" y="623888"/>
          <p14:tracePt t="169022" x="936625" y="650875"/>
          <p14:tracePt t="169029" x="930275" y="676275"/>
          <p14:tracePt t="169037" x="923925" y="708025"/>
          <p14:tracePt t="169043" x="911225" y="727075"/>
          <p14:tracePt t="169050" x="898525" y="752475"/>
          <p14:tracePt t="169058" x="885825" y="765175"/>
          <p14:tracePt t="169066" x="873125" y="777875"/>
          <p14:tracePt t="169073" x="860425" y="790575"/>
          <p14:tracePt t="169080" x="847725" y="796925"/>
          <p14:tracePt t="169089" x="841375" y="803275"/>
          <p14:tracePt t="169094" x="822325" y="809625"/>
          <p14:tracePt t="169103" x="809625" y="815975"/>
          <p14:tracePt t="169110" x="790575" y="815975"/>
          <p14:tracePt t="169119" x="758825" y="828675"/>
          <p14:tracePt t="169126" x="733425" y="828675"/>
          <p14:tracePt t="169132" x="701675" y="828675"/>
          <p14:tracePt t="169143" x="668338" y="828675"/>
          <p14:tracePt t="169149" x="636588" y="815975"/>
          <p14:tracePt t="169155" x="604838" y="809625"/>
          <p14:tracePt t="169163" x="566738" y="796925"/>
          <p14:tracePt t="169172" x="534988" y="784225"/>
          <p14:tracePt t="169179" x="509588" y="765175"/>
          <p14:tracePt t="169185" x="496888" y="752475"/>
          <p14:tracePt t="169193" x="484188" y="727075"/>
          <p14:tracePt t="169201" x="471488" y="701675"/>
          <p14:tracePt t="169208" x="471488" y="676275"/>
          <p14:tracePt t="169216" x="471488" y="657225"/>
          <p14:tracePt t="169222" x="471488" y="636588"/>
          <p14:tracePt t="169233" x="484188" y="623888"/>
          <p14:tracePt t="169242" x="496888" y="604838"/>
          <p14:tracePt t="169245" x="509588" y="592138"/>
          <p14:tracePt t="169252" x="528638" y="579438"/>
          <p14:tracePt t="169260" x="547688" y="573088"/>
          <p14:tracePt t="169268" x="566738" y="573088"/>
          <p14:tracePt t="169275" x="585788" y="560388"/>
          <p14:tracePt t="169283" x="598488" y="560388"/>
          <p14:tracePt t="169290" x="611188" y="554038"/>
          <p14:tracePt t="169298" x="623888" y="554038"/>
          <p14:tracePt t="169306" x="630238" y="547688"/>
          <p14:tracePt t="169314" x="636588" y="547688"/>
          <p14:tracePt t="169328" x="642938" y="547688"/>
          <p14:tracePt t="169358" x="642938" y="554038"/>
          <p14:tracePt t="169372" x="642938" y="560388"/>
          <p14:tracePt t="169463" x="642938" y="566738"/>
          <p14:tracePt t="169607" x="636588" y="566738"/>
          <p14:tracePt t="169673" x="642938" y="566738"/>
          <p14:tracePt t="169763" x="642938" y="560388"/>
          <p14:tracePt t="170011" x="636588" y="560388"/>
          <p14:tracePt t="170086" x="636588" y="566738"/>
          <p14:tracePt t="170092" x="642938" y="566738"/>
          <p14:tracePt t="170101" x="642938" y="579438"/>
          <p14:tracePt t="170117" x="642938" y="585788"/>
          <p14:tracePt t="170122" x="649288" y="585788"/>
          <p14:tracePt t="170138" x="649288" y="592138"/>
          <p14:tracePt t="170207" x="655638" y="592138"/>
          <p14:tracePt t="170430" x="661988" y="592138"/>
          <p14:tracePt t="170505" x="668338" y="592138"/>
          <p14:tracePt t="170572" x="674688" y="592138"/>
          <p14:tracePt t="171173" x="681038" y="592138"/>
          <p14:tracePt t="171323" x="688975" y="592138"/>
          <p14:tracePt t="171338" x="688975" y="598488"/>
          <p14:tracePt t="171533" x="681038" y="598488"/>
          <p14:tracePt t="171556" x="668338" y="598488"/>
          <p14:tracePt t="171571" x="661988" y="598488"/>
          <p14:tracePt t="171586" x="649288" y="592138"/>
          <p14:tracePt t="171600" x="642938" y="592138"/>
          <p14:tracePt t="171647" x="649288" y="592138"/>
          <p14:tracePt t="171653" x="655638" y="585788"/>
          <p14:tracePt t="171660" x="668338" y="585788"/>
          <p14:tracePt t="171669" x="688975" y="585788"/>
          <p14:tracePt t="171674" x="708025" y="573088"/>
          <p14:tracePt t="171683" x="739775" y="573088"/>
          <p14:tracePt t="171690" x="777875" y="566738"/>
          <p14:tracePt t="171698" x="815975" y="566738"/>
          <p14:tracePt t="171706" x="866775" y="566738"/>
          <p14:tracePt t="171712" x="930275" y="566738"/>
          <p14:tracePt t="171720" x="993775" y="566738"/>
          <p14:tracePt t="171729" x="1050925" y="566738"/>
          <p14:tracePt t="171734" x="1114425" y="566738"/>
          <p14:tracePt t="171742" x="1179513" y="566738"/>
          <p14:tracePt t="171751" x="1236663" y="566738"/>
          <p14:tracePt t="171758" x="1306513" y="566738"/>
          <p14:tracePt t="171765" x="1357313" y="566738"/>
          <p14:tracePt t="171773" x="1401763" y="566738"/>
          <p14:tracePt t="171781" x="1433513" y="566738"/>
          <p14:tracePt t="171788" x="1465263" y="579438"/>
          <p14:tracePt t="171796" x="1484313" y="579438"/>
          <p14:tracePt t="171803" x="1497013" y="585788"/>
          <p14:tracePt t="171811" x="1503363" y="585788"/>
          <p14:tracePt t="171819" x="1503363" y="592138"/>
          <p14:tracePt t="171827" x="1509713" y="592138"/>
          <p14:tracePt t="171849" x="1509713" y="598488"/>
          <p14:tracePt t="171870" x="1503363" y="598488"/>
          <p14:tracePt t="171886" x="1497013" y="598488"/>
          <p14:tracePt t="171947" x="1503363" y="598488"/>
          <p14:tracePt t="171961" x="1509713" y="598488"/>
          <p14:tracePt t="171983" x="1516063" y="598488"/>
          <p14:tracePt t="172012" x="1522413" y="598488"/>
          <p14:tracePt t="172034" x="1528763" y="598488"/>
          <p14:tracePt t="172051" x="1535113" y="598488"/>
          <p14:tracePt t="172064" x="1541463" y="598488"/>
          <p14:tracePt t="172125" x="1535113" y="598488"/>
          <p14:tracePt t="172132" x="1528763" y="598488"/>
          <p14:tracePt t="172140" x="1522413" y="598488"/>
          <p14:tracePt t="172148" x="1516063" y="598488"/>
          <p14:tracePt t="172156" x="1503363" y="592138"/>
          <p14:tracePt t="172162" x="1497013" y="592138"/>
          <p14:tracePt t="172171" x="1484313" y="592138"/>
          <p14:tracePt t="172179" x="1471613" y="592138"/>
          <p14:tracePt t="172186" x="1465263" y="592138"/>
          <p14:tracePt t="172193" x="1458913" y="592138"/>
          <p14:tracePt t="172200" x="1452563" y="592138"/>
          <p14:tracePt t="172208" x="1446213" y="592138"/>
          <p14:tracePt t="172216" x="1439863" y="592138"/>
          <p14:tracePt t="172231" x="1427163" y="592138"/>
          <p14:tracePt t="172246" x="1420813" y="592138"/>
          <p14:tracePt t="172282" x="1414463" y="592138"/>
          <p14:tracePt t="172733" x="1497013" y="566738"/>
          <p14:tracePt t="172741" x="1598613" y="541338"/>
          <p14:tracePt t="172746" x="1752600" y="528638"/>
          <p14:tracePt t="172754" x="1905000" y="496888"/>
          <p14:tracePt t="172762" x="2044700" y="465138"/>
          <p14:tracePt t="172768" x="2173288" y="433388"/>
          <p14:tracePt t="172776" x="2319338" y="407988"/>
          <p14:tracePt t="172784" x="2459038" y="395288"/>
          <p14:tracePt t="172793" x="2562225" y="395288"/>
          <p14:tracePt t="172798" x="2663825" y="395288"/>
          <p14:tracePt t="172807" x="2771775" y="395288"/>
          <p14:tracePt t="172819" x="2886075" y="407988"/>
          <p14:tracePt t="172827" x="3021013" y="433388"/>
          <p14:tracePt t="172829" x="3135313" y="458788"/>
          <p14:tracePt t="172836" x="3249613" y="484188"/>
          <p14:tracePt t="172844" x="3363913" y="503238"/>
          <p14:tracePt t="172852" x="3492500" y="528638"/>
          <p14:tracePt t="172860" x="3619500" y="554038"/>
          <p14:tracePt t="172866" x="3708400" y="573088"/>
          <p14:tracePt t="172874" x="3784600" y="592138"/>
          <p14:tracePt t="172883" x="3848100" y="604838"/>
          <p14:tracePt t="172890" x="3913188" y="617538"/>
          <p14:tracePt t="172896" x="3970338" y="644525"/>
          <p14:tracePt t="172905" x="4046538" y="663575"/>
          <p14:tracePt t="172912" x="4090988" y="682625"/>
          <p14:tracePt t="172918" x="4135438" y="708025"/>
          <p14:tracePt t="172926" x="4179888" y="720725"/>
          <p14:tracePt t="172935" x="4211638" y="733425"/>
          <p14:tracePt t="172942" x="4243388" y="752475"/>
          <p14:tracePt t="172948" x="4262438" y="758825"/>
          <p14:tracePt t="172957" x="4275138" y="765175"/>
          <p14:tracePt t="172969" x="4287838" y="777875"/>
          <p14:tracePt t="172973" x="4287838" y="784225"/>
          <p14:tracePt t="172981" x="4294188" y="790575"/>
          <p14:tracePt t="172987" x="4294188" y="796925"/>
          <p14:tracePt t="172994" x="4294188" y="803275"/>
          <p14:tracePt t="173002" x="4300538" y="809625"/>
          <p14:tracePt t="173016" x="4300538" y="815975"/>
          <p14:tracePt t="173024" x="4306888" y="815975"/>
          <p14:tracePt t="173063" x="4287838" y="809625"/>
          <p14:tracePt t="173070" x="4281488" y="803275"/>
          <p14:tracePt t="173289" x="4313238" y="815975"/>
          <p14:tracePt t="173299" x="4391025" y="835025"/>
          <p14:tracePt t="173302" x="4479925" y="860425"/>
          <p14:tracePt t="173310" x="4562475" y="904875"/>
          <p14:tracePt t="173318" x="4632325" y="923925"/>
          <p14:tracePt t="173326" x="4689475" y="949325"/>
          <p14:tracePt t="173334" x="4759325" y="981075"/>
          <p14:tracePt t="173340" x="4843463" y="1019175"/>
          <p14:tracePt t="173348" x="4919663" y="1063625"/>
          <p14:tracePt t="173356" x="5008563" y="1109663"/>
          <p14:tracePt t="173362" x="5078413" y="1160463"/>
          <p14:tracePt t="173371" x="5141913" y="1211263"/>
          <p14:tracePt t="173379" x="5199063" y="1262063"/>
          <p14:tracePt t="173387" x="5249863" y="1306513"/>
          <p14:tracePt t="173394" x="5289550" y="1363663"/>
          <p14:tracePt t="173400" x="5321300" y="1395413"/>
          <p14:tracePt t="173408" x="5340350" y="1427163"/>
          <p14:tracePt t="173417" x="5359400" y="1452563"/>
          <p14:tracePt t="173422" x="5378450" y="1465263"/>
          <p14:tracePt t="173431" x="5391150" y="1477963"/>
          <p14:tracePt t="173439" x="5397500" y="1490663"/>
          <p14:tracePt t="173447" x="5397500" y="1497013"/>
          <p14:tracePt t="173460" x="5397500" y="1504950"/>
          <p14:tracePt t="173476" x="5391150" y="1504950"/>
          <p14:tracePt t="173482" x="5378450" y="1504950"/>
          <p14:tracePt t="173490" x="5372100" y="1504950"/>
          <p14:tracePt t="173499" x="5365750" y="1504950"/>
          <p14:tracePt t="173515" x="5353050" y="1497013"/>
          <p14:tracePt t="173520" x="5353050" y="1490663"/>
          <p14:tracePt t="173528" x="5346700" y="1484313"/>
          <p14:tracePt t="173537" x="5346700" y="1477963"/>
          <p14:tracePt t="173545" x="5340350" y="1477963"/>
          <p14:tracePt t="173552" x="5340350" y="1471613"/>
          <p14:tracePt t="173566" x="5340350" y="1465263"/>
          <p14:tracePt t="173596" x="5353050" y="1465263"/>
          <p14:tracePt t="173604" x="5365750" y="1458913"/>
          <p14:tracePt t="173610" x="5378450" y="1458913"/>
          <p14:tracePt t="173618" x="5384800" y="1458913"/>
          <p14:tracePt t="173626" x="5397500" y="1458913"/>
          <p14:tracePt t="173634" x="5403850" y="1458913"/>
          <p14:tracePt t="173649" x="5416550" y="1458913"/>
          <p14:tracePt t="173657" x="5416550" y="1452563"/>
          <p14:tracePt t="173665" x="5422900" y="1452563"/>
          <p14:tracePt t="173678" x="5429250" y="1452563"/>
          <p14:tracePt t="173687" x="5429250" y="1446213"/>
          <p14:tracePt t="173695" x="5435600" y="1446213"/>
          <p14:tracePt t="173708" x="5441950" y="1446213"/>
          <p14:tracePt t="173717" x="5441950" y="1439863"/>
          <p14:tracePt t="173722" x="5448300" y="1439863"/>
          <p14:tracePt t="173730" x="5454650" y="1439863"/>
          <p14:tracePt t="173747" x="5467350" y="1439863"/>
          <p14:tracePt t="173807" x="5461000" y="1439863"/>
          <p14:tracePt t="173820" x="5448300" y="1439863"/>
          <p14:tracePt t="173836" x="5435600" y="1439863"/>
          <p14:tracePt t="173844" x="5429250" y="1439863"/>
          <p14:tracePt t="173850" x="5422900" y="1439863"/>
          <p14:tracePt t="173859" x="5403850" y="1439863"/>
          <p14:tracePt t="173866" x="5384800" y="1439863"/>
          <p14:tracePt t="173872" x="5365750" y="1439863"/>
          <p14:tracePt t="173880" x="5353050" y="1439863"/>
          <p14:tracePt t="173888" x="5340350" y="1439863"/>
          <p14:tracePt t="173896" x="5321300" y="1439863"/>
          <p14:tracePt t="173904" x="5308600" y="1427163"/>
          <p14:tracePt t="173911" x="5295900" y="1427163"/>
          <p14:tracePt t="173919" x="5276850" y="1427163"/>
          <p14:tracePt t="173926" x="5270500" y="1427163"/>
          <p14:tracePt t="173934" x="5256213" y="1427163"/>
          <p14:tracePt t="173940" x="5249863" y="1427163"/>
          <p14:tracePt t="173948" x="5237163" y="1427163"/>
          <p14:tracePt t="173956" x="5230813" y="1427163"/>
          <p14:tracePt t="173970" x="5218113" y="1427163"/>
          <p14:tracePt t="173978" x="5218113" y="1420813"/>
          <p14:tracePt t="174017" x="5224463" y="1420813"/>
          <p14:tracePt t="174022" x="5230813" y="1420813"/>
          <p14:tracePt t="174030" x="5237163" y="1420813"/>
          <p14:tracePt t="174038" x="5243513" y="1420813"/>
          <p14:tracePt t="174046" x="5249863" y="1420813"/>
          <p14:tracePt t="174052" x="5256213" y="1420813"/>
          <p14:tracePt t="174061" x="5264150" y="1420813"/>
          <p14:tracePt t="174069" x="5270500" y="1420813"/>
          <p14:tracePt t="174082" x="5276850" y="1420813"/>
          <p14:tracePt t="174106" x="5283200" y="1420813"/>
          <p14:tracePt t="174181" x="5302250" y="1420813"/>
          <p14:tracePt t="174189" x="5308600" y="1420813"/>
          <p14:tracePt t="174197" x="5321300" y="1420813"/>
          <p14:tracePt t="174203" x="5340350" y="1420813"/>
          <p14:tracePt t="174210" x="5365750" y="1420813"/>
          <p14:tracePt t="174218" x="5403850" y="1420813"/>
          <p14:tracePt t="174226" x="5448300" y="1420813"/>
          <p14:tracePt t="174233" x="5499100" y="1420813"/>
          <p14:tracePt t="174246" x="5549900" y="1420813"/>
          <p14:tracePt t="174252" x="5600700" y="1420813"/>
          <p14:tracePt t="174257" x="5657850" y="1408113"/>
          <p14:tracePt t="174264" x="5716588" y="1408113"/>
          <p14:tracePt t="174271" x="5773738" y="1408113"/>
          <p14:tracePt t="174279" x="5824538" y="1408113"/>
          <p14:tracePt t="174287" x="5868988" y="1408113"/>
          <p14:tracePt t="174292" x="5913438" y="1408113"/>
          <p14:tracePt t="174300" x="5957888" y="1395413"/>
          <p14:tracePt t="174308" x="5995988" y="1395413"/>
          <p14:tracePt t="174316" x="6034088" y="1395413"/>
          <p14:tracePt t="174322" x="6065838" y="1389063"/>
          <p14:tracePt t="174330" x="6091238" y="1389063"/>
          <p14:tracePt t="174339" x="6116638" y="1389063"/>
          <p14:tracePt t="174346" x="6142038" y="1389063"/>
          <p14:tracePt t="174354" x="6161088" y="1389063"/>
          <p14:tracePt t="174360" x="6181725" y="1389063"/>
          <p14:tracePt t="174368" x="6188075" y="1389063"/>
          <p14:tracePt t="174377" x="6200775" y="1389063"/>
          <p14:tracePt t="174383" x="6207125" y="1395413"/>
          <p14:tracePt t="174399" x="6219825" y="1395413"/>
          <p14:tracePt t="174421" x="6226175" y="1395413"/>
          <p14:tracePt t="174504" x="6232525" y="1395413"/>
          <p14:tracePt t="174563" x="6232525" y="1389063"/>
          <p14:tracePt t="174570" x="6232525" y="1382713"/>
          <p14:tracePt t="174578" x="6238875" y="1376363"/>
          <p14:tracePt t="174587" x="6245225" y="1363663"/>
          <p14:tracePt t="174595" x="6257925" y="1344613"/>
          <p14:tracePt t="174600" x="6270625" y="1325563"/>
          <p14:tracePt t="174609" x="6289675" y="1300163"/>
          <p14:tracePt t="174617" x="6308725" y="1255713"/>
          <p14:tracePt t="174622" x="6327775" y="1204913"/>
          <p14:tracePt t="174631" x="6353175" y="1147763"/>
          <p14:tracePt t="174638" x="6378575" y="1077913"/>
          <p14:tracePt t="174646" x="6397625" y="1019175"/>
          <p14:tracePt t="174654" x="6416675" y="955675"/>
          <p14:tracePt t="174660" x="6429375" y="904875"/>
          <p14:tracePt t="174668" x="6442075" y="860425"/>
          <p14:tracePt t="174676" x="6448425" y="828675"/>
          <p14:tracePt t="174682" x="6461125" y="803275"/>
          <p14:tracePt t="174690" x="6461125" y="790575"/>
          <p14:tracePt t="174698" x="6467475" y="771525"/>
          <p14:tracePt t="174706" x="6467475" y="765175"/>
          <p14:tracePt t="174714" x="6467475" y="752475"/>
          <p14:tracePt t="174720" x="6473825" y="739775"/>
          <p14:tracePt t="174729" x="6473825" y="733425"/>
          <p14:tracePt t="174737" x="6473825" y="727075"/>
          <p14:tracePt t="174742" x="6473825" y="720725"/>
          <p14:tracePt t="174750" x="6480175" y="714375"/>
          <p14:tracePt t="174758" x="6480175" y="708025"/>
          <p14:tracePt t="174772" x="6480175" y="695325"/>
          <p14:tracePt t="174788" x="6480175" y="688975"/>
          <p14:tracePt t="174802" x="6473825" y="688975"/>
          <p14:tracePt t="174810" x="6473825" y="682625"/>
          <p14:tracePt t="174826" x="6467475" y="682625"/>
          <p14:tracePt t="174834" x="6467475" y="676275"/>
          <p14:tracePt t="174848" x="6467475" y="669925"/>
          <p14:tracePt t="174900" x="6461125" y="669925"/>
          <p14:tracePt t="174930" x="6461125" y="676275"/>
          <p14:tracePt t="174938" x="6454775" y="676275"/>
          <p14:tracePt t="174946" x="6454775" y="682625"/>
          <p14:tracePt t="174960" x="6454775" y="695325"/>
          <p14:tracePt t="174976" x="6454775" y="708025"/>
          <p14:tracePt t="174984" x="6454775" y="714375"/>
          <p14:tracePt t="174990" x="6454775" y="720725"/>
          <p14:tracePt t="174998" x="6454775" y="733425"/>
          <p14:tracePt t="175006" x="6454775" y="739775"/>
          <p14:tracePt t="175014" x="6454775" y="752475"/>
          <p14:tracePt t="175020" x="6454775" y="771525"/>
          <p14:tracePt t="175028" x="6448425" y="790575"/>
          <p14:tracePt t="175036" x="6448425" y="809625"/>
          <p14:tracePt t="175044" x="6448425" y="828675"/>
          <p14:tracePt t="175050" x="6448425" y="841375"/>
          <p14:tracePt t="175058" x="6448425" y="860425"/>
          <p14:tracePt t="175066" x="6448425" y="873125"/>
          <p14:tracePt t="175074" x="6448425" y="892175"/>
          <p14:tracePt t="175080" x="6448425" y="904875"/>
          <p14:tracePt t="175088" x="6448425" y="923925"/>
          <p14:tracePt t="175096" x="6448425" y="942975"/>
          <p14:tracePt t="175105" x="6448425" y="968375"/>
          <p14:tracePt t="175111" x="6448425" y="987425"/>
          <p14:tracePt t="175119" x="6448425" y="1000125"/>
          <p14:tracePt t="175131" x="6448425" y="1012825"/>
          <p14:tracePt t="175132" x="6448425" y="1031875"/>
          <p14:tracePt t="175140" x="6435725" y="1044575"/>
          <p14:tracePt t="175149" x="6435725" y="1057275"/>
          <p14:tracePt t="175156" x="6435725" y="1069975"/>
          <p14:tracePt t="175164" x="6435725" y="1077913"/>
          <p14:tracePt t="175170" x="6435725" y="1090613"/>
          <p14:tracePt t="175178" x="6435725" y="1103313"/>
          <p14:tracePt t="175186" x="6435725" y="1109663"/>
          <p14:tracePt t="175193" x="6435725" y="1122363"/>
          <p14:tracePt t="175200" x="6435725" y="1141413"/>
          <p14:tracePt t="175208" x="6435725" y="1160463"/>
          <p14:tracePt t="175216" x="6435725" y="1173163"/>
          <p14:tracePt t="175224" x="6429375" y="1192213"/>
          <p14:tracePt t="175230" x="6429375" y="1211263"/>
          <p14:tracePt t="175238" x="6429375" y="1230313"/>
          <p14:tracePt t="175252" x="6423025" y="1255713"/>
          <p14:tracePt t="175260" x="6423025" y="1268413"/>
          <p14:tracePt t="175268" x="6423025" y="1274763"/>
          <p14:tracePt t="175277" x="6423025" y="1281113"/>
          <p14:tracePt t="175285" x="6416675" y="1293813"/>
          <p14:tracePt t="175291" x="6416675" y="1306513"/>
          <p14:tracePt t="175298" x="6416675" y="1312863"/>
          <p14:tracePt t="175307" x="6416675" y="1331913"/>
          <p14:tracePt t="175314" x="6410325" y="1344613"/>
          <p14:tracePt t="175320" x="6410325" y="1357313"/>
          <p14:tracePt t="175328" x="6410325" y="1370013"/>
          <p14:tracePt t="175340" x="6397625" y="1382713"/>
          <p14:tracePt t="175348" x="6397625" y="1395413"/>
          <p14:tracePt t="175351" x="6397625" y="1401763"/>
          <p14:tracePt t="175359" x="6391275" y="1414463"/>
          <p14:tracePt t="175367" x="6391275" y="1427163"/>
          <p14:tracePt t="175372" x="6391275" y="1433513"/>
          <p14:tracePt t="175381" x="6391275" y="1439863"/>
          <p14:tracePt t="175388" x="6391275" y="1446213"/>
          <p14:tracePt t="175404" x="6391275" y="1452563"/>
          <p14:tracePt t="175410" x="6391275" y="1458913"/>
          <p14:tracePt t="175418" x="6391275" y="1465263"/>
          <p14:tracePt t="175426" x="6391275" y="1477963"/>
          <p14:tracePt t="175432" x="6391275" y="1490663"/>
          <p14:tracePt t="175441" x="6391275" y="1497013"/>
          <p14:tracePt t="175457" x="6384925" y="1511300"/>
          <p14:tracePt t="175463" x="6384925" y="1517650"/>
          <p14:tracePt t="175470" x="6384925" y="1524000"/>
          <p14:tracePt t="175478" x="6384925" y="1530350"/>
          <p14:tracePt t="175486" x="6378575" y="1543050"/>
          <p14:tracePt t="175494" x="6378575" y="1549400"/>
          <p14:tracePt t="175501" x="6378575" y="1555750"/>
          <p14:tracePt t="175508" x="6378575" y="1562100"/>
          <p14:tracePt t="175516" x="6372225" y="1568450"/>
          <p14:tracePt t="175522" x="6372225" y="1574800"/>
          <p14:tracePt t="175530" x="6372225" y="1581150"/>
          <p14:tracePt t="175539" x="6372225" y="1587500"/>
          <p14:tracePt t="175547" x="6372225" y="1593850"/>
          <p14:tracePt t="175555" x="6365875" y="1600200"/>
          <p14:tracePt t="175560" x="6365875" y="1612900"/>
          <p14:tracePt t="175569" x="6365875" y="1619250"/>
          <p14:tracePt t="175577" x="6365875" y="1631950"/>
          <p14:tracePt t="175582" x="6365875" y="1644650"/>
          <p14:tracePt t="175590" x="6365875" y="1651000"/>
          <p14:tracePt t="175598" x="6359525" y="1657350"/>
          <p14:tracePt t="175606" x="6359525" y="1663700"/>
          <p14:tracePt t="175614" x="6359525" y="1670050"/>
          <p14:tracePt t="175620" x="6359525" y="1676400"/>
          <p14:tracePt t="175628" x="6359525" y="1689100"/>
          <p14:tracePt t="175639" x="6359525" y="1695450"/>
          <p14:tracePt t="175648" x="6359525" y="1701800"/>
          <p14:tracePt t="175656" x="6359525" y="1708150"/>
          <p14:tracePt t="175666" x="6359525" y="1714500"/>
          <p14:tracePt t="175719" x="6359525" y="1695450"/>
          <p14:tracePt t="175726" x="6359525" y="1689100"/>
          <p14:tracePt t="175740" x="6359525" y="1676400"/>
          <p14:tracePt t="175748" x="6359525" y="1670050"/>
          <p14:tracePt t="175757" x="6359525" y="1657350"/>
          <p14:tracePt t="175764" x="6359525" y="1644650"/>
          <p14:tracePt t="175770" x="6359525" y="1631950"/>
          <p14:tracePt t="175778" x="6353175" y="1612900"/>
          <p14:tracePt t="175786" x="6353175" y="1593850"/>
          <p14:tracePt t="175794" x="6353175" y="1574800"/>
          <p14:tracePt t="175800" x="6353175" y="1549400"/>
          <p14:tracePt t="175809" x="6353175" y="1536700"/>
          <p14:tracePt t="175817" x="6353175" y="1530350"/>
          <p14:tracePt t="175830" x="6353175" y="1517650"/>
          <p14:tracePt t="175853" x="6353175" y="1511300"/>
          <p14:tracePt t="175877" x="6353175" y="1504950"/>
          <p14:tracePt t="175899" x="6353175" y="1497013"/>
          <p14:tracePt t="175920" x="6359525" y="1497013"/>
          <p14:tracePt t="175928" x="6359525" y="1490663"/>
          <p14:tracePt t="175943" x="6365875" y="1484313"/>
          <p14:tracePt t="175958" x="6372225" y="1471613"/>
          <p14:tracePt t="175967" x="6372225" y="1465263"/>
          <p14:tracePt t="175972" x="6384925" y="1458913"/>
          <p14:tracePt t="175980" x="6384925" y="1452563"/>
          <p14:tracePt t="175988" x="6391275" y="1446213"/>
          <p14:tracePt t="175996" x="6391275" y="1439863"/>
          <p14:tracePt t="176004" x="6391275" y="1433513"/>
          <p14:tracePt t="176010" x="6391275" y="1420813"/>
          <p14:tracePt t="176019" x="6391275" y="1408113"/>
          <p14:tracePt t="176026" x="6391275" y="1395413"/>
          <p14:tracePt t="176033" x="6391275" y="1382713"/>
          <p14:tracePt t="176041" x="6391275" y="1370013"/>
          <p14:tracePt t="176049" x="6391275" y="1357313"/>
          <p14:tracePt t="176057" x="6391275" y="1350963"/>
          <p14:tracePt t="176062" x="6391275" y="1344613"/>
          <p14:tracePt t="176070" x="6384925" y="1338263"/>
          <p14:tracePt t="176079" x="6384925" y="1331913"/>
          <p14:tracePt t="176087" x="6372225" y="1325563"/>
          <p14:tracePt t="176093" x="6372225" y="1319213"/>
          <p14:tracePt t="176101" x="6365875" y="1312863"/>
          <p14:tracePt t="176109" x="6365875" y="1306513"/>
          <p14:tracePt t="176117" x="6353175" y="1300163"/>
          <p14:tracePt t="176126" x="6346825" y="1293813"/>
          <p14:tracePt t="176130" x="6340475" y="1293813"/>
          <p14:tracePt t="176138" x="6334125" y="1287463"/>
          <p14:tracePt t="176146" x="6327775" y="1287463"/>
          <p14:tracePt t="176155" x="6321425" y="1287463"/>
          <p14:tracePt t="176160" x="6315075" y="1287463"/>
          <p14:tracePt t="176169" x="6308725" y="1274763"/>
          <p14:tracePt t="176176" x="6302375" y="1274763"/>
          <p14:tracePt t="176188" x="6296025" y="1274763"/>
          <p14:tracePt t="176191" x="6289675" y="1274763"/>
          <p14:tracePt t="176199" x="6283325" y="1274763"/>
          <p14:tracePt t="176206" x="6276975" y="1281113"/>
          <p14:tracePt t="176212" x="6270625" y="1281113"/>
          <p14:tracePt t="176221" x="6264275" y="1300163"/>
          <p14:tracePt t="176229" x="6257925" y="1306513"/>
          <p14:tracePt t="176236" x="6251575" y="1312863"/>
          <p14:tracePt t="176244" x="6245225" y="1319213"/>
          <p14:tracePt t="176251" x="6238875" y="1331913"/>
          <p14:tracePt t="176259" x="6226175" y="1344613"/>
          <p14:tracePt t="176267" x="6226175" y="1350963"/>
          <p14:tracePt t="176275" x="6219825" y="1370013"/>
          <p14:tracePt t="176280" x="6219825" y="1382713"/>
          <p14:tracePt t="176288" x="6207125" y="1395413"/>
          <p14:tracePt t="176296" x="6207125" y="1420813"/>
          <p14:tracePt t="176302" x="6207125" y="1439863"/>
          <p14:tracePt t="176310" x="6207125" y="1458913"/>
          <p14:tracePt t="176318" x="6207125" y="1471613"/>
          <p14:tracePt t="176330" x="6207125" y="1484313"/>
          <p14:tracePt t="176338" x="6213475" y="1504950"/>
          <p14:tracePt t="176342" x="6219825" y="1511300"/>
          <p14:tracePt t="176349" x="6226175" y="1524000"/>
          <p14:tracePt t="176356" x="6238875" y="1536700"/>
          <p14:tracePt t="176364" x="6251575" y="1543050"/>
          <p14:tracePt t="176370" x="6264275" y="1549400"/>
          <p14:tracePt t="176379" x="6270625" y="1549400"/>
          <p14:tracePt t="176386" x="6289675" y="1562100"/>
          <p14:tracePt t="176394" x="6302375" y="1562100"/>
          <p14:tracePt t="176400" x="6315075" y="1562100"/>
          <p14:tracePt t="176408" x="6327775" y="1562100"/>
          <p14:tracePt t="176417" x="6346825" y="1562100"/>
          <p14:tracePt t="176426" x="6359525" y="1555750"/>
          <p14:tracePt t="176430" x="6378575" y="1549400"/>
          <p14:tracePt t="176439" x="6391275" y="1543050"/>
          <p14:tracePt t="176446" x="6410325" y="1530350"/>
          <p14:tracePt t="176455" x="6416675" y="1517650"/>
          <p14:tracePt t="176460" x="6429375" y="1511300"/>
          <p14:tracePt t="176469" x="6429375" y="1504950"/>
          <p14:tracePt t="176476" x="6442075" y="1497013"/>
          <p14:tracePt t="176485" x="6442075" y="1490663"/>
          <p14:tracePt t="176490" x="6442075" y="1484313"/>
          <p14:tracePt t="176498" x="6442075" y="1477963"/>
          <p14:tracePt t="176506" x="6442075" y="1465263"/>
          <p14:tracePt t="176514" x="6442075" y="1458913"/>
          <p14:tracePt t="176520" x="6442075" y="1439863"/>
          <p14:tracePt t="176528" x="6442075" y="1427163"/>
          <p14:tracePt t="176536" x="6442075" y="1414463"/>
          <p14:tracePt t="176543" x="6442075" y="1395413"/>
          <p14:tracePt t="176551" x="6429375" y="1376363"/>
          <p14:tracePt t="176559" x="6429375" y="1363663"/>
          <p14:tracePt t="176567" x="6423025" y="1350963"/>
          <p14:tracePt t="176575" x="6423025" y="1344613"/>
          <p14:tracePt t="176581" x="6416675" y="1344613"/>
          <p14:tracePt t="176588" x="6416675" y="1338263"/>
          <p14:tracePt t="176597" x="6410325" y="1338263"/>
          <p14:tracePt t="176605" x="6410325" y="1331913"/>
          <p14:tracePt t="176610" x="6397625" y="1331913"/>
          <p14:tracePt t="176626" x="6384925" y="1331913"/>
          <p14:tracePt t="176640" x="6378575" y="1331913"/>
          <p14:tracePt t="176656" x="6372225" y="1331913"/>
          <p14:tracePt t="176679" x="6365875" y="1331913"/>
          <p14:tracePt t="176747" x="6372225" y="1331913"/>
          <p14:tracePt t="176761" x="6378575" y="1331913"/>
          <p14:tracePt t="176889" x="6340475" y="1319213"/>
          <p14:tracePt t="176897" x="6289675" y="1306513"/>
          <p14:tracePt t="176902" x="6213475" y="1287463"/>
          <p14:tracePt t="176910" x="6097588" y="1255713"/>
          <p14:tracePt t="176919" x="5919788" y="1236663"/>
          <p14:tracePt t="176926" x="5735638" y="1204913"/>
          <p14:tracePt t="176934" x="5537200" y="1192213"/>
          <p14:tracePt t="176941" x="5289550" y="1192213"/>
          <p14:tracePt t="176948" x="5002213" y="1160463"/>
          <p14:tracePt t="176957" x="4727575" y="1160463"/>
          <p14:tracePt t="176964" x="4403725" y="1160463"/>
          <p14:tracePt t="176970" x="4090988" y="1141413"/>
          <p14:tracePt t="176978" x="3784600" y="1141413"/>
          <p14:tracePt t="176987" x="3448050" y="1141413"/>
          <p14:tracePt t="176992" x="3148013" y="1116013"/>
          <p14:tracePt t="177000" x="2803525" y="1090613"/>
          <p14:tracePt t="177008" x="2478088" y="1063625"/>
          <p14:tracePt t="177016" x="2154238" y="1044575"/>
          <p14:tracePt t="177024" x="1828800" y="1012825"/>
          <p14:tracePt t="177030" x="1547813" y="987425"/>
          <p14:tracePt t="177038" x="1300163" y="955675"/>
          <p14:tracePt t="177046" x="1101725" y="936625"/>
          <p14:tracePt t="177054" x="955675" y="936625"/>
          <p14:tracePt t="177060" x="866775" y="936625"/>
          <p14:tracePt t="177068" x="784225" y="936625"/>
          <p14:tracePt t="177077" x="733425" y="936625"/>
          <p14:tracePt t="177084" x="695325" y="942975"/>
          <p14:tracePt t="177095" x="681038" y="949325"/>
          <p14:tracePt t="177313" x="668338" y="949325"/>
          <p14:tracePt t="177321" x="661988" y="949325"/>
          <p14:tracePt t="177326" x="642938" y="949325"/>
          <p14:tracePt t="177334" x="630238" y="949325"/>
          <p14:tracePt t="177342" x="617538" y="949325"/>
          <p14:tracePt t="177350" x="604838" y="949325"/>
          <p14:tracePt t="177358" x="598488" y="949325"/>
          <p14:tracePt t="177364" x="592138" y="949325"/>
          <p14:tracePt t="177372" x="585788" y="949325"/>
          <p14:tracePt t="177386" x="579438" y="949325"/>
          <p14:tracePt t="177417" x="579438" y="942975"/>
          <p14:tracePt t="177447" x="579438" y="936625"/>
          <p14:tracePt t="177463" x="573088" y="936625"/>
          <p14:tracePt t="177485" x="573088" y="930275"/>
          <p14:tracePt t="177643" x="566738" y="936625"/>
          <p14:tracePt t="177657" x="560388" y="936625"/>
          <p14:tracePt t="177665" x="560388" y="942975"/>
          <p14:tracePt t="177674" x="554038" y="942975"/>
          <p14:tracePt t="177687" x="547688" y="942975"/>
          <p14:tracePt t="177694" x="547688" y="949325"/>
          <p14:tracePt t="177733" x="547688" y="955675"/>
          <p14:tracePt t="177771" x="554038" y="955675"/>
          <p14:tracePt t="177792" x="560388" y="955675"/>
          <p14:tracePt t="177875" x="554038" y="955675"/>
          <p14:tracePt t="177899" x="547688" y="955675"/>
          <p14:tracePt t="177913" x="541338" y="955675"/>
          <p14:tracePt t="177973" x="547688" y="955675"/>
          <p14:tracePt t="177988" x="554038" y="955675"/>
          <p14:tracePt t="178002" x="566738" y="949325"/>
          <p14:tracePt t="178018" x="573088" y="949325"/>
          <p14:tracePt t="178032" x="585788" y="949325"/>
          <p14:tracePt t="178047" x="592138" y="949325"/>
          <p14:tracePt t="178063" x="598488" y="949325"/>
          <p14:tracePt t="178085" x="604838" y="949325"/>
          <p14:tracePt t="178092" x="604838" y="942975"/>
          <p14:tracePt t="178106" x="611188" y="942975"/>
          <p14:tracePt t="178123" x="617538" y="942975"/>
          <p14:tracePt t="178140" x="623888" y="942975"/>
          <p14:tracePt t="178153" x="630238" y="942975"/>
          <p14:tracePt t="178167" x="636588" y="936625"/>
          <p14:tracePt t="178183" x="642938" y="936625"/>
          <p14:tracePt t="178221" x="649288" y="936625"/>
          <p14:tracePt t="178280" x="655638" y="936625"/>
          <p14:tracePt t="178295" x="661988" y="936625"/>
          <p14:tracePt t="178310" x="668338" y="936625"/>
          <p14:tracePt t="178325" x="681038" y="936625"/>
          <p14:tracePt t="178332" x="688975" y="936625"/>
          <p14:tracePt t="178349" x="701675" y="930275"/>
          <p14:tracePt t="178354" x="708025" y="930275"/>
          <p14:tracePt t="178362" x="714375" y="930275"/>
          <p14:tracePt t="178370" x="727075" y="930275"/>
          <p14:tracePt t="178376" x="733425" y="930275"/>
          <p14:tracePt t="178384" x="739775" y="930275"/>
          <p14:tracePt t="178400" x="752475" y="930275"/>
          <p14:tracePt t="178414" x="758825" y="930275"/>
          <p14:tracePt t="178430" x="765175" y="930275"/>
          <p14:tracePt t="178444" x="771525" y="930275"/>
          <p14:tracePt t="178461" x="771525" y="923925"/>
          <p14:tracePt t="178466" x="777875" y="923925"/>
          <p14:tracePt t="178646" x="784225" y="923925"/>
          <p14:tracePt t="178760" x="790575" y="923925"/>
          <p14:tracePt t="178775" x="796925" y="923925"/>
          <p14:tracePt t="178791" x="809625" y="923925"/>
          <p14:tracePt t="178799" x="815975" y="923925"/>
          <p14:tracePt t="178804" x="822325" y="917575"/>
          <p14:tracePt t="178812" x="828675" y="917575"/>
          <p14:tracePt t="178821" x="835025" y="917575"/>
          <p14:tracePt t="178826" x="854075" y="917575"/>
          <p14:tracePt t="178834" x="866775" y="917575"/>
          <p14:tracePt t="178842" x="885825" y="917575"/>
          <p14:tracePt t="178850" x="904875" y="917575"/>
          <p14:tracePt t="178858" x="923925" y="917575"/>
          <p14:tracePt t="178864" x="955675" y="917575"/>
          <p14:tracePt t="178872" x="993775" y="917575"/>
          <p14:tracePt t="178880" x="1031875" y="917575"/>
          <p14:tracePt t="178888" x="1069975" y="917575"/>
          <p14:tracePt t="178895" x="1114425" y="917575"/>
          <p14:tracePt t="178902" x="1154113" y="917575"/>
          <p14:tracePt t="178910" x="1192213" y="917575"/>
          <p14:tracePt t="178916" x="1236663" y="930275"/>
          <p14:tracePt t="178924" x="1274763" y="930275"/>
          <p14:tracePt t="178932" x="1306513" y="930275"/>
          <p14:tracePt t="178954" x="1331913" y="930275"/>
          <p14:tracePt t="178962" x="1350963" y="936625"/>
          <p14:tracePt t="178970" x="1370013" y="936625"/>
          <p14:tracePt t="178976" x="1382713" y="936625"/>
          <p14:tracePt t="178985" x="1395413" y="949325"/>
          <p14:tracePt t="178992" x="1401763" y="949325"/>
          <p14:tracePt t="179000" x="1408113" y="949325"/>
          <p14:tracePt t="179008" x="1414463" y="949325"/>
          <p14:tracePt t="179023" x="1427163" y="949325"/>
          <p14:tracePt t="179036" x="1433513" y="949325"/>
          <p14:tracePt t="179052" x="1446213" y="949325"/>
          <p14:tracePt t="179060" x="1452563" y="949325"/>
          <p14:tracePt t="179074" x="1458913" y="949325"/>
          <p14:tracePt t="179090" x="1471613" y="949325"/>
          <p14:tracePt t="179112" x="1477963" y="949325"/>
          <p14:tracePt t="179135" x="1484313" y="949325"/>
          <p14:tracePt t="179164" x="1490663" y="949325"/>
          <p14:tracePt t="179323" x="1497013" y="949325"/>
          <p14:tracePt t="179353" x="1503363" y="949325"/>
          <p14:tracePt t="179405" x="1509713" y="949325"/>
          <p14:tracePt t="179429" x="1516063" y="949325"/>
          <p14:tracePt t="179450" x="1522413" y="949325"/>
          <p14:tracePt t="179481" x="1528763" y="949325"/>
          <p14:tracePt t="179524" x="1535113" y="949325"/>
          <p14:tracePt t="179570" x="1541463" y="949325"/>
          <p14:tracePt t="179945" x="1541463" y="942975"/>
          <p14:tracePt t="179952" x="1535113" y="942975"/>
          <p14:tracePt t="179960" x="1528763" y="936625"/>
          <p14:tracePt t="179966" x="1522413" y="936625"/>
          <p14:tracePt t="180225" x="1625600" y="923925"/>
          <p14:tracePt t="180233" x="1784350" y="923925"/>
          <p14:tracePt t="180238" x="1987550" y="923925"/>
          <p14:tracePt t="180247" x="2173288" y="904875"/>
          <p14:tracePt t="180252" x="2370138" y="904875"/>
          <p14:tracePt t="180260" x="2581275" y="917575"/>
          <p14:tracePt t="180268" x="2759075" y="949325"/>
          <p14:tracePt t="180277" x="2924175" y="981075"/>
          <p14:tracePt t="180282" x="3097213" y="1044575"/>
          <p14:tracePt t="180290" x="3281363" y="1122363"/>
          <p14:tracePt t="180298" x="3441700" y="1192213"/>
          <p14:tracePt t="180307" x="3594100" y="1230313"/>
          <p14:tracePt t="180314" x="3765550" y="1274763"/>
          <p14:tracePt t="180321" x="3944938" y="1312863"/>
          <p14:tracePt t="180328" x="4084638" y="1344613"/>
          <p14:tracePt t="180336" x="4211638" y="1376363"/>
          <p14:tracePt t="180343" x="4325938" y="1395413"/>
          <p14:tracePt t="180352" x="4454525" y="1427163"/>
          <p14:tracePt t="180361" x="4556125" y="1452563"/>
          <p14:tracePt t="180367" x="4645025" y="1484313"/>
          <p14:tracePt t="180375" x="4714875" y="1511300"/>
          <p14:tracePt t="180384" x="4778375" y="1536700"/>
          <p14:tracePt t="180389" x="4830763" y="1568450"/>
          <p14:tracePt t="180396" x="4881563" y="1587500"/>
          <p14:tracePt t="180404" x="4932363" y="1612900"/>
          <p14:tracePt t="180410" x="4957763" y="1625600"/>
          <p14:tracePt t="180418" x="4976813" y="1638300"/>
          <p14:tracePt t="180426" x="4983163" y="1651000"/>
          <p14:tracePt t="180435" x="4995863" y="1663700"/>
          <p14:tracePt t="180441" x="5002213" y="1670050"/>
          <p14:tracePt t="180448" x="5002213" y="1676400"/>
          <p14:tracePt t="180456" x="5002213" y="1682750"/>
          <p14:tracePt t="180464" x="5002213" y="1689100"/>
          <p14:tracePt t="180478" x="5002213" y="1695450"/>
          <p14:tracePt t="180486" x="5002213" y="1701800"/>
          <p14:tracePt t="180494" x="4995863" y="1701800"/>
          <p14:tracePt t="180501" x="4989513" y="1714500"/>
          <p14:tracePt t="180509" x="4983163" y="1714500"/>
          <p14:tracePt t="180516" x="4976813" y="1714500"/>
          <p14:tracePt t="180522" x="4970463" y="1714500"/>
          <p14:tracePt t="180530" x="4964113" y="1714500"/>
          <p14:tracePt t="180539" x="4951413" y="1714500"/>
          <p14:tracePt t="180546" x="4945063" y="1714500"/>
          <p14:tracePt t="180552" x="4932363" y="1714500"/>
          <p14:tracePt t="180561" x="4926013" y="1708150"/>
          <p14:tracePt t="180568" x="4919663" y="1708150"/>
          <p14:tracePt t="180578" x="4919663" y="1695450"/>
          <p14:tracePt t="180583" x="4913313" y="1695450"/>
          <p14:tracePt t="180608" x="4906963" y="1695450"/>
          <p14:tracePt t="180636" x="4906963" y="1689100"/>
          <p14:tracePt t="180650" x="4900613" y="1689100"/>
          <p14:tracePt t="180659" x="4900613" y="1682750"/>
          <p14:tracePt t="180667" x="4887913" y="1682750"/>
          <p14:tracePt t="180672" x="4875213" y="1676400"/>
          <p14:tracePt t="180681" x="4862513" y="1676400"/>
          <p14:tracePt t="180688" x="4843463" y="1676400"/>
          <p14:tracePt t="180696" x="4818063" y="1670050"/>
          <p14:tracePt t="180702" x="4784725" y="1670050"/>
          <p14:tracePt t="180710" x="4752975" y="1670050"/>
          <p14:tracePt t="180718" x="4708525" y="1657350"/>
          <p14:tracePt t="180740" x="4645025" y="1657350"/>
          <p14:tracePt t="180748" x="4581525" y="1657350"/>
          <p14:tracePt t="180757" x="4524375" y="1657350"/>
          <p14:tracePt t="180793" x="4486275" y="1663700"/>
          <p14:tracePt t="180800" x="4460875" y="1670050"/>
          <p14:tracePt t="180809" x="4454525" y="1676400"/>
          <p14:tracePt t="180817" x="4454525" y="1682750"/>
          <p14:tracePt t="180830" x="4454525" y="1695450"/>
          <p14:tracePt t="180839" x="4460875" y="1695450"/>
          <p14:tracePt t="180846" x="4473575" y="1708150"/>
          <p14:tracePt t="180852" x="4486275" y="1708150"/>
          <p14:tracePt t="180860" x="4505325" y="1714500"/>
          <p14:tracePt t="180868" x="4518025" y="1714500"/>
          <p14:tracePt t="180876" x="4537075" y="1727200"/>
          <p14:tracePt t="180882" x="4562475" y="1739900"/>
          <p14:tracePt t="180890" x="4594225" y="1739900"/>
          <p14:tracePt t="180899" x="4638675" y="1752600"/>
          <p14:tracePt t="180907" x="4676775" y="1752600"/>
          <p14:tracePt t="180915" x="4721225" y="1752600"/>
          <p14:tracePt t="180920" x="4765675" y="1765300"/>
          <p14:tracePt t="180928" x="4805363" y="1765300"/>
          <p14:tracePt t="180936" x="4849813" y="1765300"/>
          <p14:tracePt t="180942" x="4894263" y="1765300"/>
          <p14:tracePt t="180951" x="4926013" y="1765300"/>
          <p14:tracePt t="180959" x="4964113" y="1765300"/>
          <p14:tracePt t="180967" x="5002213" y="1765300"/>
          <p14:tracePt t="180974" x="5040313" y="1765300"/>
          <p14:tracePt t="180980" x="5078413" y="1765300"/>
          <p14:tracePt t="180988" x="5122863" y="1758950"/>
          <p14:tracePt t="180997" x="5167313" y="1758950"/>
          <p14:tracePt t="181004" x="5211763" y="1758950"/>
          <p14:tracePt t="181010" x="5249863" y="1758950"/>
          <p14:tracePt t="181018" x="5289550" y="1752600"/>
          <p14:tracePt t="181027" x="5327650" y="1752600"/>
          <p14:tracePt t="181034" x="5359400" y="1752600"/>
          <p14:tracePt t="181040" x="5384800" y="1739900"/>
          <p14:tracePt t="181048" x="5410200" y="1739900"/>
          <p14:tracePt t="181056" x="5441950" y="1727200"/>
          <p14:tracePt t="181062" x="5473700" y="1727200"/>
          <p14:tracePt t="181070" x="5511800" y="1714500"/>
          <p14:tracePt t="181078" x="5543550" y="1714500"/>
          <p14:tracePt t="181086" x="5575300" y="1701800"/>
          <p14:tracePt t="181092" x="5613400" y="1701800"/>
          <p14:tracePt t="181101" x="5638800" y="1695450"/>
          <p14:tracePt t="181109" x="5664200" y="1695450"/>
          <p14:tracePt t="181117" x="5689600" y="1695450"/>
          <p14:tracePt t="181125" x="5716588" y="1695450"/>
          <p14:tracePt t="181130" x="5735638" y="1695450"/>
          <p14:tracePt t="181138" x="5754688" y="1695450"/>
          <p14:tracePt t="181146" x="5773738" y="1682750"/>
          <p14:tracePt t="181152" x="5792788" y="1682750"/>
          <p14:tracePt t="181161" x="5811838" y="1682750"/>
          <p14:tracePt t="181168" x="5830888" y="1682750"/>
          <p14:tracePt t="181176" x="5856288" y="1682750"/>
          <p14:tracePt t="181184" x="5875338" y="1682750"/>
          <p14:tracePt t="181191" x="5894388" y="1682750"/>
          <p14:tracePt t="181198" x="5907088" y="1682750"/>
          <p14:tracePt t="181207" x="5919788" y="1682750"/>
          <p14:tracePt t="181214" x="5926138" y="1682750"/>
          <p14:tracePt t="181220" x="5938838" y="1682750"/>
          <p14:tracePt t="181228" x="5945188" y="1682750"/>
          <p14:tracePt t="181236" x="5957888" y="1682750"/>
          <p14:tracePt t="181243" x="5970588" y="1682750"/>
          <p14:tracePt t="181250" x="5983288" y="1682750"/>
          <p14:tracePt t="181258" x="5995988" y="1682750"/>
          <p14:tracePt t="181267" x="6008688" y="1682750"/>
          <p14:tracePt t="181272" x="6027738" y="1682750"/>
          <p14:tracePt t="181281" x="6040438" y="1682750"/>
          <p14:tracePt t="181288" x="6053138" y="1682750"/>
          <p14:tracePt t="181297" x="6065838" y="1682750"/>
          <p14:tracePt t="181304" x="6084888" y="1682750"/>
          <p14:tracePt t="181310" x="6097588" y="1682750"/>
          <p14:tracePt t="181318" x="6110288" y="1682750"/>
          <p14:tracePt t="181329" x="6122988" y="1682750"/>
          <p14:tracePt t="181337" x="6142038" y="1682750"/>
          <p14:tracePt t="181342" x="6154738" y="1682750"/>
          <p14:tracePt t="181348" x="6167438" y="1682750"/>
          <p14:tracePt t="181356" x="6181725" y="1682750"/>
          <p14:tracePt t="181362" x="6188075" y="1682750"/>
          <p14:tracePt t="181370" x="6194425" y="1682750"/>
          <p14:tracePt t="181379" x="6200775" y="1682750"/>
          <p14:tracePt t="181394" x="6213475" y="1695450"/>
          <p14:tracePt t="181408" x="6226175" y="1695450"/>
          <p14:tracePt t="181423" x="6232525" y="1695450"/>
          <p14:tracePt t="181559" x="6226175" y="1682750"/>
          <p14:tracePt t="181819" x="6213475" y="1689100"/>
          <p14:tracePt t="181827" x="6207125" y="1689100"/>
          <p14:tracePt t="181835" x="6194425" y="1676400"/>
          <p14:tracePt t="181841" x="6181725" y="1663700"/>
          <p14:tracePt t="181849" x="6175375" y="1638300"/>
          <p14:tracePt t="181857" x="6161088" y="1612900"/>
          <p14:tracePt t="181865" x="6148388" y="1574800"/>
          <p14:tracePt t="181873" x="6129338" y="1536700"/>
          <p14:tracePt t="181879" x="6103938" y="1490663"/>
          <p14:tracePt t="181886" x="6078538" y="1433513"/>
          <p14:tracePt t="181894" x="6059488" y="1382713"/>
          <p14:tracePt t="181903" x="6034088" y="1325563"/>
          <p14:tracePt t="181908" x="6027738" y="1268413"/>
          <p14:tracePt t="181916" x="6027738" y="1211263"/>
          <p14:tracePt t="181924" x="6015038" y="1160463"/>
          <p14:tracePt t="181931" x="6015038" y="1103313"/>
          <p14:tracePt t="181938" x="6015038" y="1044575"/>
          <p14:tracePt t="181946" x="6015038" y="1000125"/>
          <p14:tracePt t="181955" x="6015038" y="974725"/>
          <p14:tracePt t="181960" x="6015038" y="955675"/>
          <p14:tracePt t="181968" x="6015038" y="942975"/>
          <p14:tracePt t="181978" x="6015038" y="930275"/>
          <p14:tracePt t="181984" x="6015038" y="923925"/>
          <p14:tracePt t="181991" x="6015038" y="917575"/>
          <p14:tracePt t="181999" x="6027738" y="904875"/>
          <p14:tracePt t="182007" x="6027738" y="892175"/>
          <p14:tracePt t="182015" x="6034088" y="885825"/>
          <p14:tracePt t="182021" x="6046788" y="866775"/>
          <p14:tracePt t="182028" x="6053138" y="854075"/>
          <p14:tracePt t="182037" x="6059488" y="835025"/>
          <p14:tracePt t="182044" x="6065838" y="822325"/>
          <p14:tracePt t="182052" x="6072188" y="809625"/>
          <p14:tracePt t="182058" x="6084888" y="796925"/>
          <p14:tracePt t="182066" x="6091238" y="790575"/>
          <p14:tracePt t="182074" x="6097588" y="784225"/>
          <p14:tracePt t="182081" x="6103938" y="777875"/>
          <p14:tracePt t="182088" x="6110288" y="777875"/>
          <p14:tracePt t="182097" x="6110288" y="765175"/>
          <p14:tracePt t="182104" x="6116638" y="765175"/>
          <p14:tracePt t="182127" x="6122988" y="765175"/>
          <p14:tracePt t="182135" x="6122988" y="771525"/>
          <p14:tracePt t="182142" x="6122988" y="790575"/>
          <p14:tracePt t="182148" x="6122988" y="815975"/>
          <p14:tracePt t="182156" x="6122988" y="841375"/>
          <p14:tracePt t="182165" x="6122988" y="879475"/>
          <p14:tracePt t="182174" x="6122988" y="930275"/>
          <p14:tracePt t="182178" x="6110288" y="987425"/>
          <p14:tracePt t="182186" x="6110288" y="1057275"/>
          <p14:tracePt t="182195" x="6097588" y="1147763"/>
          <p14:tracePt t="182200" x="6097588" y="1268413"/>
          <p14:tracePt t="182209" x="6097588" y="1344613"/>
          <p14:tracePt t="182216" x="6097588" y="1433513"/>
          <p14:tracePt t="182225" x="6097588" y="1517650"/>
          <p14:tracePt t="182232" x="6097588" y="1593850"/>
          <p14:tracePt t="182239" x="6097588" y="1663700"/>
          <p14:tracePt t="182246" x="6097588" y="1720850"/>
          <p14:tracePt t="182254" x="6097588" y="1771650"/>
          <p14:tracePt t="182260" x="6097588" y="1822450"/>
          <p14:tracePt t="182268" x="6091238" y="1866900"/>
          <p14:tracePt t="182276" x="6091238" y="1898650"/>
          <p14:tracePt t="182284" x="6091238" y="1924050"/>
          <p14:tracePt t="182292" x="6091238" y="1938338"/>
          <p14:tracePt t="182299" x="6078538" y="1957388"/>
          <p14:tracePt t="182306" x="6078538" y="1963738"/>
          <p14:tracePt t="182315" x="6078538" y="1970088"/>
          <p14:tracePt t="182359" x="6078538" y="1963738"/>
          <p14:tracePt t="182366" x="6078538" y="1957388"/>
          <p14:tracePt t="182380" x="6091238" y="1951038"/>
          <p14:tracePt t="182410" x="6091238" y="1944688"/>
          <p14:tracePt t="182449" x="6091238" y="1938338"/>
          <p14:tracePt t="182457" x="6097588" y="1938338"/>
          <p14:tracePt t="182530" x="6103938" y="1938338"/>
          <p14:tracePt t="182569" x="6110288" y="1938338"/>
          <p14:tracePt t="182620" x="6116638" y="1938338"/>
          <p14:tracePt t="182653" x="6122988" y="1938338"/>
          <p14:tracePt t="182675" x="6129338" y="1938338"/>
          <p14:tracePt t="182680" x="6129338" y="1944688"/>
          <p14:tracePt t="182719" x="6129338" y="1951038"/>
          <p14:tracePt t="183056" x="6129338" y="1944688"/>
          <p14:tracePt t="183176" x="6129338" y="1938338"/>
          <p14:tracePt t="183237" x="6129338" y="1931988"/>
          <p14:tracePt t="183297" x="6122988" y="1931988"/>
          <p14:tracePt t="183312" x="6122988" y="1924050"/>
          <p14:tracePt t="183378" x="6122988" y="1917700"/>
          <p14:tracePt t="183408" x="6122988" y="1911350"/>
          <p14:tracePt t="183425" x="6122988" y="1905000"/>
          <p14:tracePt t="183439" x="6122988" y="1898650"/>
          <p14:tracePt t="183455" x="6122988" y="1892300"/>
          <p14:tracePt t="183468" x="6122988" y="1879600"/>
          <p14:tracePt t="183484" x="6122988" y="1873250"/>
          <p14:tracePt t="183498" x="6122988" y="1866900"/>
          <p14:tracePt t="183671" x="6122988" y="1873250"/>
          <p14:tracePt t="183686" x="6122988" y="1879600"/>
          <p14:tracePt t="183702" x="6122988" y="1885950"/>
          <p14:tracePt t="183716" x="6122988" y="1892300"/>
          <p14:tracePt t="183777" x="6129338" y="1892300"/>
          <p14:tracePt t="183785" x="6129338" y="1885950"/>
          <p14:tracePt t="183793" x="6135688" y="1885950"/>
          <p14:tracePt t="183798" x="6135688" y="1879600"/>
          <p14:tracePt t="183814" x="6142038" y="1873250"/>
          <p14:tracePt t="183828" x="6142038" y="1866900"/>
          <p14:tracePt t="183838" x="6148388" y="1866900"/>
          <p14:tracePt t="183844" x="6148388" y="1860550"/>
          <p14:tracePt t="183867" x="6148388" y="1854200"/>
          <p14:tracePt t="183896" x="6148388" y="1847850"/>
          <p14:tracePt t="183971" x="6148388" y="1841500"/>
          <p14:tracePt t="184009" x="6148388" y="1835150"/>
          <p14:tracePt t="184047" x="6148388" y="1828800"/>
          <p14:tracePt t="184226" x="6154738" y="1828800"/>
          <p14:tracePt t="184234" x="6154738" y="1822450"/>
          <p14:tracePt t="184377" x="6148388" y="1822450"/>
          <p14:tracePt t="184429" x="6142038" y="1822450"/>
          <p14:tracePt t="184489" x="6135688" y="1822450"/>
          <p14:tracePt t="184540" x="6135688" y="1816100"/>
          <p14:tracePt t="184573" x="6135688" y="1809750"/>
          <p14:tracePt t="184608" x="6129338" y="1803400"/>
          <p14:tracePt t="184647" x="6122988" y="1797050"/>
          <p14:tracePt t="184676" x="6122988" y="1790700"/>
          <p14:tracePt t="184685" x="6116638" y="1790700"/>
          <p14:tracePt t="184715" x="6116638" y="1784350"/>
          <p14:tracePt t="184721" x="6110288" y="1784350"/>
          <p14:tracePt t="184737" x="6110288" y="1778000"/>
          <p14:tracePt t="184750" x="6110288" y="1771650"/>
          <p14:tracePt t="184767" x="6110288" y="1765300"/>
          <p14:tracePt t="184774" x="6103938" y="1765300"/>
          <p14:tracePt t="184788" x="6103938" y="1758950"/>
          <p14:tracePt t="184818" x="6103938" y="1752600"/>
          <p14:tracePt t="184849" x="6103938" y="1746250"/>
          <p14:tracePt t="184879" x="6103938" y="1739900"/>
          <p14:tracePt t="184933" x="6103938" y="1733550"/>
          <p14:tracePt t="184963" x="6103938" y="1727200"/>
          <p14:tracePt t="184985" x="6103938" y="1720850"/>
          <p14:tracePt t="184998" x="6103938" y="1714500"/>
          <p14:tracePt t="185014" x="6103938" y="1708150"/>
          <p14:tracePt t="185028" x="6103938" y="1701800"/>
          <p14:tracePt t="185217" x="6103938" y="1695450"/>
          <p14:tracePt t="185238" x="6103938" y="1689100"/>
          <p14:tracePt t="185254" x="6103938" y="1682750"/>
          <p14:tracePt t="185271" x="6103938" y="1676400"/>
          <p14:tracePt t="185284" x="6103938" y="1670050"/>
          <p14:tracePt t="185298" x="6103938" y="1663700"/>
          <p14:tracePt t="185306" x="6103938" y="1657350"/>
          <p14:tracePt t="185315" x="6097588" y="1657350"/>
          <p14:tracePt t="185322" x="6097588" y="1644650"/>
          <p14:tracePt t="185328" x="6097588" y="1638300"/>
          <p14:tracePt t="185337" x="6097588" y="1631950"/>
          <p14:tracePt t="185345" x="6097588" y="1625600"/>
          <p14:tracePt t="185351" x="6097588" y="1619250"/>
          <p14:tracePt t="185361" x="6097588" y="1612900"/>
          <p14:tracePt t="185367" x="6097588" y="1606550"/>
          <p14:tracePt t="185375" x="6097588" y="1600200"/>
          <p14:tracePt t="185380" x="6097588" y="1593850"/>
          <p14:tracePt t="185388" x="6097588" y="1587500"/>
          <p14:tracePt t="185862" x="6097588" y="1600200"/>
          <p14:tracePt t="185868" x="6097588" y="1606550"/>
          <p14:tracePt t="185876" x="6097588" y="1612900"/>
          <p14:tracePt t="185890" x="6097588" y="1625600"/>
          <p14:tracePt t="185907" x="6091238" y="1625600"/>
          <p14:tracePt t="185920" x="6084888" y="1625600"/>
          <p14:tracePt t="185937" x="6084888" y="1612900"/>
          <p14:tracePt t="185944" x="6084888" y="1606550"/>
          <p14:tracePt t="185958" x="6084888" y="1600200"/>
          <p14:tracePt t="185966" x="6084888" y="1593850"/>
          <p14:tracePt t="185972" x="6078538" y="1587500"/>
          <p14:tracePt t="185980" x="6078538" y="1581150"/>
          <p14:tracePt t="185988" x="6072188" y="1581150"/>
          <p14:tracePt t="185996" x="6072188" y="1568450"/>
          <p14:tracePt t="186005" x="6065838" y="1568450"/>
          <p14:tracePt t="186010" x="6059488" y="1562100"/>
          <p14:tracePt t="186018" x="6053138" y="1562100"/>
          <p14:tracePt t="186026" x="6040438" y="1562100"/>
          <p14:tracePt t="186033" x="6034088" y="1555750"/>
          <p14:tracePt t="186040" x="6021388" y="1555750"/>
          <p14:tracePt t="186048" x="6008688" y="1555750"/>
          <p14:tracePt t="186056" x="6002338" y="1555750"/>
          <p14:tracePt t="186062" x="5989638" y="1555750"/>
          <p14:tracePt t="186070" x="5976938" y="1555750"/>
          <p14:tracePt t="186078" x="5970588" y="1562100"/>
          <p14:tracePt t="186086" x="5957888" y="1562100"/>
          <p14:tracePt t="186094" x="5938838" y="1574800"/>
          <p14:tracePt t="186100" x="5919788" y="1581150"/>
          <p14:tracePt t="186109" x="5900738" y="1587500"/>
          <p14:tracePt t="186116" x="5888038" y="1587500"/>
          <p14:tracePt t="186122" x="5875338" y="1600200"/>
          <p14:tracePt t="186131" x="5862638" y="1600200"/>
          <p14:tracePt t="186138" x="5849938" y="1606550"/>
          <p14:tracePt t="186146" x="5830888" y="1606550"/>
          <p14:tracePt t="186154" x="5811838" y="1606550"/>
          <p14:tracePt t="186160" x="5792788" y="1606550"/>
          <p14:tracePt t="186168" x="5767388" y="1606550"/>
          <p14:tracePt t="186176" x="5741988" y="1593850"/>
          <p14:tracePt t="186183" x="5702300" y="1581150"/>
          <p14:tracePt t="186191" x="5676900" y="1562100"/>
          <p14:tracePt t="186200" x="5632450" y="1543050"/>
          <p14:tracePt t="186206" x="5594350" y="1517650"/>
          <p14:tracePt t="186212" x="5549900" y="1484313"/>
          <p14:tracePt t="186220" x="5518150" y="1446213"/>
          <p14:tracePt t="186228" x="5480050" y="1395413"/>
          <p14:tracePt t="186236" x="5448300" y="1331913"/>
          <p14:tracePt t="186244" x="5422900" y="1281113"/>
          <p14:tracePt t="186251" x="5391150" y="1223963"/>
          <p14:tracePt t="186258" x="5372100" y="1173163"/>
          <p14:tracePt t="186267" x="5359400" y="1116013"/>
          <p14:tracePt t="186272" x="5346700" y="1069975"/>
          <p14:tracePt t="186280" x="5346700" y="1025525"/>
          <p14:tracePt t="186288" x="5334000" y="974725"/>
          <p14:tracePt t="186296" x="5334000" y="930275"/>
          <p14:tracePt t="186302" x="5334000" y="873125"/>
          <p14:tracePt t="186310" x="5334000" y="822325"/>
          <p14:tracePt t="186318" x="5334000" y="784225"/>
          <p14:tracePt t="186327" x="5346700" y="752475"/>
          <p14:tracePt t="186333" x="5365750" y="727075"/>
          <p14:tracePt t="186341" x="5384800" y="714375"/>
          <p14:tracePt t="186350" x="5397500" y="708025"/>
          <p14:tracePt t="186358" x="5416550" y="708025"/>
          <p14:tracePt t="186362" x="5435600" y="688975"/>
          <p14:tracePt t="186370" x="5454650" y="682625"/>
          <p14:tracePt t="186378" x="5486400" y="669925"/>
          <p14:tracePt t="186386" x="5511800" y="663575"/>
          <p14:tracePt t="186392" x="5543550" y="650875"/>
          <p14:tracePt t="186401" x="5588000" y="636588"/>
          <p14:tracePt t="186408" x="5619750" y="623888"/>
          <p14:tracePt t="186416" x="5645150" y="611188"/>
          <p14:tracePt t="186422" x="5670550" y="611188"/>
          <p14:tracePt t="186430" x="5708650" y="598488"/>
          <p14:tracePt t="186438" x="5735638" y="598488"/>
          <p14:tracePt t="186446" x="5767388" y="598488"/>
          <p14:tracePt t="186453" x="5792788" y="598488"/>
          <p14:tracePt t="186460" x="5824538" y="598488"/>
          <p14:tracePt t="186468" x="5849938" y="598488"/>
          <p14:tracePt t="186476" x="5881688" y="604838"/>
          <p14:tracePt t="186483" x="5919788" y="604838"/>
          <p14:tracePt t="186491" x="5964238" y="617538"/>
          <p14:tracePt t="186499" x="5995988" y="617538"/>
          <p14:tracePt t="186507" x="6027738" y="630238"/>
          <p14:tracePt t="186513" x="6065838" y="630238"/>
          <p14:tracePt t="186520" x="6097588" y="630238"/>
          <p14:tracePt t="186528" x="6129338" y="644525"/>
          <p14:tracePt t="186536" x="6161088" y="644525"/>
          <p14:tracePt t="186542" x="6200775" y="650875"/>
          <p14:tracePt t="186550" x="6232525" y="650875"/>
          <p14:tracePt t="186558" x="6264275" y="663575"/>
          <p14:tracePt t="186566" x="6296025" y="663575"/>
          <p14:tracePt t="186574" x="6327775" y="676275"/>
          <p14:tracePt t="186580" x="6365875" y="688975"/>
          <p14:tracePt t="186588" x="6397625" y="695325"/>
          <p14:tracePt t="186596" x="6423025" y="708025"/>
          <p14:tracePt t="186602" x="6454775" y="720725"/>
          <p14:tracePt t="186610" x="6473825" y="727075"/>
          <p14:tracePt t="186618" x="6492875" y="733425"/>
          <p14:tracePt t="186626" x="6518275" y="752475"/>
          <p14:tracePt t="186632" x="6537325" y="765175"/>
          <p14:tracePt t="186640" x="6556375" y="777875"/>
          <p14:tracePt t="186649" x="6569075" y="784225"/>
          <p14:tracePt t="186657" x="6588125" y="796925"/>
          <p14:tracePt t="186665" x="6600825" y="809625"/>
          <p14:tracePt t="186670" x="6613525" y="815975"/>
          <p14:tracePt t="186678" x="6619875" y="841375"/>
          <p14:tracePt t="186686" x="6626225" y="854075"/>
          <p14:tracePt t="186692" x="6626225" y="873125"/>
          <p14:tracePt t="186700" x="6626225" y="904875"/>
          <p14:tracePt t="186708" x="6626225" y="930275"/>
          <p14:tracePt t="186720" x="6626225" y="949325"/>
          <p14:tracePt t="186725" x="6626225" y="974725"/>
          <p14:tracePt t="186731" x="6626225" y="993775"/>
          <p14:tracePt t="186738" x="6626225" y="1012825"/>
          <p14:tracePt t="186746" x="6626225" y="1031875"/>
          <p14:tracePt t="186752" x="6626225" y="1050925"/>
          <p14:tracePt t="186760" x="6626225" y="1077913"/>
          <p14:tracePt t="186768" x="6626225" y="1103313"/>
          <p14:tracePt t="186777" x="6626225" y="1135063"/>
          <p14:tracePt t="186782" x="6626225" y="1173163"/>
          <p14:tracePt t="186791" x="6626225" y="1198563"/>
          <p14:tracePt t="186799" x="6626225" y="1230313"/>
          <p14:tracePt t="186807" x="6626225" y="1262063"/>
          <p14:tracePt t="186812" x="6626225" y="1287463"/>
          <p14:tracePt t="186820" x="6626225" y="1312863"/>
          <p14:tracePt t="186828" x="6626225" y="1344613"/>
          <p14:tracePt t="186836" x="6626225" y="1370013"/>
          <p14:tracePt t="186842" x="6613525" y="1408113"/>
          <p14:tracePt t="186850" x="6607175" y="1433513"/>
          <p14:tracePt t="186858" x="6594475" y="1465263"/>
          <p14:tracePt t="186866" x="6575425" y="1504950"/>
          <p14:tracePt t="186874" x="6569075" y="1530350"/>
          <p14:tracePt t="186881" x="6556375" y="1555750"/>
          <p14:tracePt t="186888" x="6550025" y="1587500"/>
          <p14:tracePt t="186896" x="6543675" y="1612900"/>
          <p14:tracePt t="186903" x="6530975" y="1631950"/>
          <p14:tracePt t="186910" x="6524625" y="1651000"/>
          <p14:tracePt t="186918" x="6518275" y="1663700"/>
          <p14:tracePt t="186926" x="6511925" y="1676400"/>
          <p14:tracePt t="186934" x="6499225" y="1689100"/>
          <p14:tracePt t="186940" x="6486525" y="1708150"/>
          <p14:tracePt t="186948" x="6467475" y="1727200"/>
          <p14:tracePt t="186957" x="6448425" y="1739900"/>
          <p14:tracePt t="186969" x="6435725" y="1758950"/>
          <p14:tracePt t="186970" x="6410325" y="1778000"/>
          <p14:tracePt t="186979" x="6384925" y="1797050"/>
          <p14:tracePt t="186986" x="6359525" y="1809750"/>
          <p14:tracePt t="186992" x="6340475" y="1822450"/>
          <p14:tracePt t="187000" x="6308725" y="1835150"/>
          <p14:tracePt t="187008" x="6276975" y="1854200"/>
          <p14:tracePt t="187016" x="6238875" y="1866900"/>
          <p14:tracePt t="187024" x="6213475" y="1879600"/>
          <p14:tracePt t="187031" x="6188075" y="1892300"/>
          <p14:tracePt t="187038" x="6154738" y="1898650"/>
          <p14:tracePt t="187046" x="6129338" y="1911350"/>
          <p14:tracePt t="187052" x="6103938" y="1917700"/>
          <p14:tracePt t="187060" x="6084888" y="1917700"/>
          <p14:tracePt t="187068" x="6059488" y="1924050"/>
          <p14:tracePt t="187076" x="6040438" y="1924050"/>
          <p14:tracePt t="187084" x="6021388" y="1924050"/>
          <p14:tracePt t="187094" x="6002338" y="1924050"/>
          <p14:tracePt t="187102" x="5970588" y="1917700"/>
          <p14:tracePt t="187111" x="5938838" y="1905000"/>
          <p14:tracePt t="187115" x="5900738" y="1892300"/>
          <p14:tracePt t="187120" x="5868988" y="1873250"/>
          <p14:tracePt t="187128" x="5843588" y="1854200"/>
          <p14:tracePt t="187137" x="5811838" y="1835150"/>
          <p14:tracePt t="187143" x="5792788" y="1816100"/>
          <p14:tracePt t="187150" x="5767388" y="1803400"/>
          <p14:tracePt t="187158" x="5748338" y="1784350"/>
          <p14:tracePt t="187166" x="5716588" y="1765300"/>
          <p14:tracePt t="187173" x="5689600" y="1746250"/>
          <p14:tracePt t="187181" x="5657850" y="1727200"/>
          <p14:tracePt t="187190" x="5626100" y="1701800"/>
          <p14:tracePt t="187198" x="5600700" y="1676400"/>
          <p14:tracePt t="187202" x="5568950" y="1644650"/>
          <p14:tracePt t="187210" x="5537200" y="1606550"/>
          <p14:tracePt t="187218" x="5511800" y="1549400"/>
          <p14:tracePt t="187226" x="5486400" y="1504950"/>
          <p14:tracePt t="187232" x="5473700" y="1465263"/>
          <p14:tracePt t="187241" x="5454650" y="1420813"/>
          <p14:tracePt t="187249" x="5448300" y="1382713"/>
          <p14:tracePt t="187256" x="5435600" y="1350963"/>
          <p14:tracePt t="187262" x="5435600" y="1319213"/>
          <p14:tracePt t="187270" x="5422900" y="1287463"/>
          <p14:tracePt t="187278" x="5422900" y="1262063"/>
          <p14:tracePt t="187287" x="5410200" y="1223963"/>
          <p14:tracePt t="187293" x="5410200" y="1179513"/>
          <p14:tracePt t="187300" x="5410200" y="1141413"/>
          <p14:tracePt t="187308" x="5403850" y="1096963"/>
          <p14:tracePt t="187316" x="5403850" y="1057275"/>
          <p14:tracePt t="187322" x="5403850" y="1025525"/>
          <p14:tracePt t="187331" x="5403850" y="1006475"/>
          <p14:tracePt t="187339" x="5403850" y="987425"/>
          <p14:tracePt t="187348" x="5422900" y="974725"/>
          <p14:tracePt t="187352" x="5429250" y="962025"/>
          <p14:tracePt t="187360" x="5441950" y="949325"/>
          <p14:tracePt t="187369" x="5461000" y="936625"/>
          <p14:tracePt t="187378" x="5480050" y="917575"/>
          <p14:tracePt t="187388" x="5492750" y="898525"/>
          <p14:tracePt t="187390" x="5518150" y="879475"/>
          <p14:tracePt t="187398" x="5556250" y="854075"/>
          <p14:tracePt t="187407" x="5588000" y="835025"/>
          <p14:tracePt t="187414" x="5613400" y="815975"/>
          <p14:tracePt t="187420" x="5638800" y="803275"/>
          <p14:tracePt t="187428" x="5657850" y="790575"/>
          <p14:tracePt t="187437" x="5676900" y="784225"/>
          <p14:tracePt t="187442" x="5689600" y="784225"/>
          <p14:tracePt t="187450" x="5702300" y="777875"/>
          <p14:tracePt t="187458" x="5708650" y="777875"/>
          <p14:tracePt t="187466" x="5722938" y="777875"/>
          <p14:tracePt t="187473" x="5729288" y="771525"/>
          <p14:tracePt t="187480" x="5741988" y="771525"/>
          <p14:tracePt t="187489" x="5748338" y="765175"/>
          <p14:tracePt t="187497" x="5754688" y="765175"/>
          <p14:tracePt t="187511" x="5761038" y="765175"/>
          <p14:tracePt t="187592" x="5754688" y="765175"/>
          <p14:tracePt t="187625" x="5748338" y="765175"/>
          <p14:tracePt t="187647" x="5741988" y="765175"/>
          <p14:tracePt t="187669" x="5735638" y="765175"/>
          <p14:tracePt t="187698" x="5729288" y="765175"/>
          <p14:tracePt t="187706" x="5729288" y="758825"/>
          <p14:tracePt t="187743" x="5729288" y="752475"/>
          <p14:tracePt t="187767" x="5729288" y="746125"/>
          <p14:tracePt t="188118" x="5729288" y="739775"/>
          <p14:tracePt t="188187" x="5722938" y="733425"/>
          <p14:tracePt t="188217" x="5708650" y="733425"/>
          <p14:tracePt t="188511" x="5695950" y="739775"/>
          <p14:tracePt t="188518" x="5670550" y="739775"/>
          <p14:tracePt t="188526" x="5626100" y="739775"/>
          <p14:tracePt t="188532" x="5556250" y="733425"/>
          <p14:tracePt t="188540" x="5467350" y="714375"/>
          <p14:tracePt t="188548" x="5365750" y="688975"/>
          <p14:tracePt t="188556" x="5237163" y="669925"/>
          <p14:tracePt t="188562" x="5097463" y="636588"/>
          <p14:tracePt t="188570" x="4900613" y="598488"/>
          <p14:tracePt t="188578" x="4683125" y="554038"/>
          <p14:tracePt t="188586" x="4448175" y="503238"/>
          <p14:tracePt t="188592" x="4141788" y="420688"/>
          <p14:tracePt t="188600" x="3822700" y="363538"/>
          <p14:tracePt t="188608" x="3479800" y="312738"/>
          <p14:tracePt t="188616" x="3128963" y="274638"/>
          <p14:tracePt t="188623" x="2809875" y="242888"/>
          <p14:tracePt t="188630" x="2490788" y="242888"/>
          <p14:tracePt t="188638" x="2211388" y="209550"/>
          <p14:tracePt t="188646" x="1968500" y="209550"/>
          <p14:tracePt t="188654" x="1708150" y="209550"/>
          <p14:tracePt t="188663" x="1516063" y="209550"/>
          <p14:tracePt t="188668" x="1325563" y="196850"/>
          <p14:tracePt t="188676" x="1114425" y="177800"/>
          <p14:tracePt t="188684" x="981075" y="165100"/>
          <p14:tracePt t="188692" x="892175" y="165100"/>
          <p14:tracePt t="188702" x="828675" y="165100"/>
          <p14:tracePt t="188712" x="790575" y="165100"/>
          <p14:tracePt t="188715" x="771525" y="165100"/>
          <p14:tracePt t="188720" x="758825" y="158750"/>
          <p14:tracePt t="188728" x="758825" y="146050"/>
          <p14:tracePt t="188737" x="758825" y="133350"/>
          <p14:tracePt t="188742" x="765175" y="114300"/>
          <p14:tracePt t="188750" x="784225" y="95250"/>
          <p14:tracePt t="188758" x="796925" y="69850"/>
          <p14:tracePt t="189035" x="790575" y="82550"/>
          <p14:tracePt t="189043" x="765175" y="120650"/>
          <p14:tracePt t="189052" x="727075" y="165100"/>
          <p14:tracePt t="189056" x="695325" y="203200"/>
          <p14:tracePt t="189064" x="661988" y="230188"/>
          <p14:tracePt t="189072" x="642938" y="249238"/>
          <p14:tracePt t="189080" x="611188" y="261938"/>
          <p14:tracePt t="189086" x="585788" y="261938"/>
          <p14:tracePt t="189094" x="547688" y="274638"/>
          <p14:tracePt t="189103" x="528638" y="274638"/>
          <p14:tracePt t="189109" x="490538" y="274638"/>
          <p14:tracePt t="189116" x="452438" y="274638"/>
          <p14:tracePt t="189124" x="407988" y="255588"/>
          <p14:tracePt t="189132" x="350838" y="236538"/>
          <p14:tracePt t="189140" x="293688" y="217488"/>
          <p14:tracePt t="189146" x="222250" y="184150"/>
          <p14:tracePt t="189154" x="133350" y="152400"/>
          <p14:tracePt t="189163" x="57150" y="114300"/>
        </p14:tracePtLst>
      </p14:laserTraceLst>
    </p:ext>
  </p:extLs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1" name="Google Shape;4131;p37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CZ-Gate(control, target)</a:t>
            </a:r>
            <a:endParaRPr/>
          </a:p>
        </p:txBody>
      </p:sp>
      <p:sp>
        <p:nvSpPr>
          <p:cNvPr id="4132" name="Google Shape;4132;p37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grpSp>
        <p:nvGrpSpPr>
          <p:cNvPr id="4133" name="Google Shape;4133;p37"/>
          <p:cNvGrpSpPr/>
          <p:nvPr/>
        </p:nvGrpSpPr>
        <p:grpSpPr>
          <a:xfrm>
            <a:off x="2843786" y="2482637"/>
            <a:ext cx="1828728" cy="1873984"/>
            <a:chOff x="6768809" y="2682265"/>
            <a:chExt cx="719915" cy="719877"/>
          </a:xfrm>
        </p:grpSpPr>
        <p:sp>
          <p:nvSpPr>
            <p:cNvPr id="4134" name="Google Shape;4134;p37"/>
            <p:cNvSpPr/>
            <p:nvPr/>
          </p:nvSpPr>
          <p:spPr>
            <a:xfrm>
              <a:off x="6768809" y="2682954"/>
              <a:ext cx="400157" cy="358101"/>
            </a:xfrm>
            <a:custGeom>
              <a:avLst/>
              <a:gdLst/>
              <a:ahLst/>
              <a:cxnLst/>
              <a:rect l="l" t="t" r="r" b="b"/>
              <a:pathLst>
                <a:path w="638" h="571" extrusionOk="0">
                  <a:moveTo>
                    <a:pt x="91" y="538"/>
                  </a:moveTo>
                  <a:cubicBezTo>
                    <a:pt x="91" y="525"/>
                    <a:pt x="97" y="513"/>
                    <a:pt x="107" y="505"/>
                  </a:cubicBezTo>
                  <a:cubicBezTo>
                    <a:pt x="121" y="493"/>
                    <a:pt x="142" y="486"/>
                    <a:pt x="164" y="487"/>
                  </a:cubicBezTo>
                  <a:cubicBezTo>
                    <a:pt x="187" y="486"/>
                    <a:pt x="208" y="493"/>
                    <a:pt x="222" y="505"/>
                  </a:cubicBezTo>
                  <a:cubicBezTo>
                    <a:pt x="232" y="513"/>
                    <a:pt x="238" y="525"/>
                    <a:pt x="238" y="538"/>
                  </a:cubicBezTo>
                  <a:cubicBezTo>
                    <a:pt x="238" y="551"/>
                    <a:pt x="232" y="563"/>
                    <a:pt x="221" y="571"/>
                  </a:cubicBezTo>
                  <a:cubicBezTo>
                    <a:pt x="314" y="571"/>
                    <a:pt x="314" y="571"/>
                    <a:pt x="314" y="571"/>
                  </a:cubicBezTo>
                  <a:cubicBezTo>
                    <a:pt x="315" y="435"/>
                    <a:pt x="420" y="325"/>
                    <a:pt x="552" y="314"/>
                  </a:cubicBezTo>
                  <a:cubicBezTo>
                    <a:pt x="552" y="192"/>
                    <a:pt x="552" y="192"/>
                    <a:pt x="552" y="192"/>
                  </a:cubicBezTo>
                  <a:cubicBezTo>
                    <a:pt x="554" y="189"/>
                    <a:pt x="557" y="185"/>
                    <a:pt x="561" y="185"/>
                  </a:cubicBezTo>
                  <a:cubicBezTo>
                    <a:pt x="569" y="184"/>
                    <a:pt x="577" y="184"/>
                    <a:pt x="582" y="192"/>
                  </a:cubicBezTo>
                  <a:cubicBezTo>
                    <a:pt x="585" y="196"/>
                    <a:pt x="587" y="201"/>
                    <a:pt x="590" y="205"/>
                  </a:cubicBezTo>
                  <a:cubicBezTo>
                    <a:pt x="598" y="218"/>
                    <a:pt x="615" y="220"/>
                    <a:pt x="625" y="208"/>
                  </a:cubicBezTo>
                  <a:cubicBezTo>
                    <a:pt x="634" y="196"/>
                    <a:pt x="638" y="179"/>
                    <a:pt x="638" y="163"/>
                  </a:cubicBezTo>
                  <a:cubicBezTo>
                    <a:pt x="638" y="148"/>
                    <a:pt x="634" y="131"/>
                    <a:pt x="625" y="119"/>
                  </a:cubicBezTo>
                  <a:cubicBezTo>
                    <a:pt x="615" y="107"/>
                    <a:pt x="598" y="109"/>
                    <a:pt x="590" y="122"/>
                  </a:cubicBezTo>
                  <a:cubicBezTo>
                    <a:pt x="587" y="126"/>
                    <a:pt x="585" y="131"/>
                    <a:pt x="582" y="135"/>
                  </a:cubicBezTo>
                  <a:cubicBezTo>
                    <a:pt x="577" y="142"/>
                    <a:pt x="569" y="143"/>
                    <a:pt x="561" y="142"/>
                  </a:cubicBezTo>
                  <a:cubicBezTo>
                    <a:pt x="557" y="142"/>
                    <a:pt x="554" y="138"/>
                    <a:pt x="552" y="135"/>
                  </a:cubicBezTo>
                  <a:cubicBezTo>
                    <a:pt x="552" y="0"/>
                    <a:pt x="552" y="0"/>
                    <a:pt x="552" y="0"/>
                  </a:cubicBezTo>
                  <a:cubicBezTo>
                    <a:pt x="246" y="11"/>
                    <a:pt x="1" y="262"/>
                    <a:pt x="0" y="571"/>
                  </a:cubicBezTo>
                  <a:cubicBezTo>
                    <a:pt x="107" y="571"/>
                    <a:pt x="107" y="571"/>
                    <a:pt x="107" y="571"/>
                  </a:cubicBezTo>
                  <a:cubicBezTo>
                    <a:pt x="97" y="563"/>
                    <a:pt x="91" y="551"/>
                    <a:pt x="91" y="53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35" name="Google Shape;4135;p37"/>
            <p:cNvSpPr/>
            <p:nvPr/>
          </p:nvSpPr>
          <p:spPr>
            <a:xfrm>
              <a:off x="6768809" y="3002032"/>
              <a:ext cx="358808" cy="400111"/>
            </a:xfrm>
            <a:custGeom>
              <a:avLst/>
              <a:gdLst/>
              <a:ahLst/>
              <a:cxnLst/>
              <a:rect l="l" t="t" r="r" b="b"/>
              <a:pathLst>
                <a:path w="572" h="638" extrusionOk="0">
                  <a:moveTo>
                    <a:pt x="539" y="547"/>
                  </a:moveTo>
                  <a:cubicBezTo>
                    <a:pt x="526" y="547"/>
                    <a:pt x="514" y="542"/>
                    <a:pt x="506" y="532"/>
                  </a:cubicBezTo>
                  <a:cubicBezTo>
                    <a:pt x="494" y="517"/>
                    <a:pt x="487" y="497"/>
                    <a:pt x="488" y="474"/>
                  </a:cubicBezTo>
                  <a:cubicBezTo>
                    <a:pt x="487" y="451"/>
                    <a:pt x="494" y="431"/>
                    <a:pt x="506" y="416"/>
                  </a:cubicBezTo>
                  <a:cubicBezTo>
                    <a:pt x="514" y="406"/>
                    <a:pt x="526" y="400"/>
                    <a:pt x="539" y="400"/>
                  </a:cubicBezTo>
                  <a:cubicBezTo>
                    <a:pt x="551" y="400"/>
                    <a:pt x="564" y="406"/>
                    <a:pt x="572" y="417"/>
                  </a:cubicBezTo>
                  <a:cubicBezTo>
                    <a:pt x="572" y="324"/>
                    <a:pt x="572" y="324"/>
                    <a:pt x="572" y="324"/>
                  </a:cubicBezTo>
                  <a:cubicBezTo>
                    <a:pt x="436" y="323"/>
                    <a:pt x="325" y="219"/>
                    <a:pt x="315" y="86"/>
                  </a:cubicBezTo>
                  <a:cubicBezTo>
                    <a:pt x="193" y="86"/>
                    <a:pt x="193" y="86"/>
                    <a:pt x="193" y="86"/>
                  </a:cubicBezTo>
                  <a:cubicBezTo>
                    <a:pt x="189" y="84"/>
                    <a:pt x="186" y="81"/>
                    <a:pt x="186" y="77"/>
                  </a:cubicBezTo>
                  <a:cubicBezTo>
                    <a:pt x="185" y="69"/>
                    <a:pt x="185" y="61"/>
                    <a:pt x="193" y="56"/>
                  </a:cubicBezTo>
                  <a:cubicBezTo>
                    <a:pt x="197" y="53"/>
                    <a:pt x="202" y="51"/>
                    <a:pt x="206" y="48"/>
                  </a:cubicBezTo>
                  <a:cubicBezTo>
                    <a:pt x="219" y="40"/>
                    <a:pt x="221" y="23"/>
                    <a:pt x="209" y="13"/>
                  </a:cubicBezTo>
                  <a:cubicBezTo>
                    <a:pt x="197" y="4"/>
                    <a:pt x="180" y="0"/>
                    <a:pt x="164" y="0"/>
                  </a:cubicBezTo>
                  <a:cubicBezTo>
                    <a:pt x="149" y="0"/>
                    <a:pt x="132" y="4"/>
                    <a:pt x="120" y="13"/>
                  </a:cubicBezTo>
                  <a:cubicBezTo>
                    <a:pt x="108" y="23"/>
                    <a:pt x="109" y="40"/>
                    <a:pt x="123" y="48"/>
                  </a:cubicBezTo>
                  <a:cubicBezTo>
                    <a:pt x="127" y="51"/>
                    <a:pt x="132" y="53"/>
                    <a:pt x="136" y="56"/>
                  </a:cubicBezTo>
                  <a:cubicBezTo>
                    <a:pt x="143" y="61"/>
                    <a:pt x="143" y="69"/>
                    <a:pt x="143" y="77"/>
                  </a:cubicBezTo>
                  <a:cubicBezTo>
                    <a:pt x="143" y="81"/>
                    <a:pt x="139" y="84"/>
                    <a:pt x="136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12" y="392"/>
                    <a:pt x="263" y="637"/>
                    <a:pt x="572" y="638"/>
                  </a:cubicBezTo>
                  <a:cubicBezTo>
                    <a:pt x="572" y="531"/>
                    <a:pt x="572" y="531"/>
                    <a:pt x="572" y="531"/>
                  </a:cubicBezTo>
                  <a:cubicBezTo>
                    <a:pt x="564" y="541"/>
                    <a:pt x="551" y="547"/>
                    <a:pt x="539" y="54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36" name="Google Shape;4136;p37"/>
            <p:cNvSpPr/>
            <p:nvPr/>
          </p:nvSpPr>
          <p:spPr>
            <a:xfrm>
              <a:off x="7129915" y="2682265"/>
              <a:ext cx="358808" cy="400111"/>
            </a:xfrm>
            <a:custGeom>
              <a:avLst/>
              <a:gdLst/>
              <a:ahLst/>
              <a:cxnLst/>
              <a:rect l="l" t="t" r="r" b="b"/>
              <a:pathLst>
                <a:path w="572" h="638" extrusionOk="0">
                  <a:moveTo>
                    <a:pt x="33" y="91"/>
                  </a:moveTo>
                  <a:cubicBezTo>
                    <a:pt x="46" y="91"/>
                    <a:pt x="58" y="97"/>
                    <a:pt x="66" y="107"/>
                  </a:cubicBezTo>
                  <a:cubicBezTo>
                    <a:pt x="78" y="121"/>
                    <a:pt x="85" y="142"/>
                    <a:pt x="84" y="164"/>
                  </a:cubicBezTo>
                  <a:cubicBezTo>
                    <a:pt x="85" y="187"/>
                    <a:pt x="78" y="208"/>
                    <a:pt x="66" y="222"/>
                  </a:cubicBezTo>
                  <a:cubicBezTo>
                    <a:pt x="58" y="232"/>
                    <a:pt x="46" y="238"/>
                    <a:pt x="33" y="238"/>
                  </a:cubicBezTo>
                  <a:cubicBezTo>
                    <a:pt x="21" y="238"/>
                    <a:pt x="8" y="232"/>
                    <a:pt x="0" y="222"/>
                  </a:cubicBezTo>
                  <a:cubicBezTo>
                    <a:pt x="0" y="314"/>
                    <a:pt x="0" y="314"/>
                    <a:pt x="0" y="314"/>
                  </a:cubicBezTo>
                  <a:cubicBezTo>
                    <a:pt x="136" y="315"/>
                    <a:pt x="247" y="420"/>
                    <a:pt x="257" y="553"/>
                  </a:cubicBezTo>
                  <a:cubicBezTo>
                    <a:pt x="379" y="553"/>
                    <a:pt x="379" y="553"/>
                    <a:pt x="379" y="553"/>
                  </a:cubicBezTo>
                  <a:cubicBezTo>
                    <a:pt x="383" y="554"/>
                    <a:pt x="386" y="557"/>
                    <a:pt x="386" y="561"/>
                  </a:cubicBezTo>
                  <a:cubicBezTo>
                    <a:pt x="387" y="570"/>
                    <a:pt x="387" y="577"/>
                    <a:pt x="379" y="582"/>
                  </a:cubicBezTo>
                  <a:cubicBezTo>
                    <a:pt x="375" y="585"/>
                    <a:pt x="370" y="587"/>
                    <a:pt x="366" y="590"/>
                  </a:cubicBezTo>
                  <a:cubicBezTo>
                    <a:pt x="353" y="598"/>
                    <a:pt x="351" y="615"/>
                    <a:pt x="363" y="625"/>
                  </a:cubicBezTo>
                  <a:cubicBezTo>
                    <a:pt x="375" y="635"/>
                    <a:pt x="392" y="638"/>
                    <a:pt x="408" y="638"/>
                  </a:cubicBezTo>
                  <a:cubicBezTo>
                    <a:pt x="423" y="638"/>
                    <a:pt x="440" y="635"/>
                    <a:pt x="452" y="625"/>
                  </a:cubicBezTo>
                  <a:cubicBezTo>
                    <a:pt x="464" y="615"/>
                    <a:pt x="463" y="598"/>
                    <a:pt x="449" y="590"/>
                  </a:cubicBezTo>
                  <a:cubicBezTo>
                    <a:pt x="445" y="587"/>
                    <a:pt x="440" y="585"/>
                    <a:pt x="436" y="582"/>
                  </a:cubicBezTo>
                  <a:cubicBezTo>
                    <a:pt x="429" y="577"/>
                    <a:pt x="429" y="570"/>
                    <a:pt x="429" y="561"/>
                  </a:cubicBezTo>
                  <a:cubicBezTo>
                    <a:pt x="429" y="557"/>
                    <a:pt x="433" y="554"/>
                    <a:pt x="436" y="553"/>
                  </a:cubicBezTo>
                  <a:cubicBezTo>
                    <a:pt x="572" y="553"/>
                    <a:pt x="572" y="553"/>
                    <a:pt x="572" y="553"/>
                  </a:cubicBezTo>
                  <a:cubicBezTo>
                    <a:pt x="560" y="246"/>
                    <a:pt x="309" y="1"/>
                    <a:pt x="0" y="0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8" y="97"/>
                    <a:pt x="21" y="91"/>
                    <a:pt x="33" y="9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37" name="Google Shape;4137;p37"/>
            <p:cNvSpPr/>
            <p:nvPr/>
          </p:nvSpPr>
          <p:spPr>
            <a:xfrm>
              <a:off x="7088567" y="3043581"/>
              <a:ext cx="400157" cy="358561"/>
            </a:xfrm>
            <a:custGeom>
              <a:avLst/>
              <a:gdLst/>
              <a:ahLst/>
              <a:cxnLst/>
              <a:rect l="l" t="t" r="r" b="b"/>
              <a:pathLst>
                <a:path w="638" h="572" extrusionOk="0">
                  <a:moveTo>
                    <a:pt x="547" y="34"/>
                  </a:moveTo>
                  <a:cubicBezTo>
                    <a:pt x="547" y="46"/>
                    <a:pt x="541" y="58"/>
                    <a:pt x="531" y="66"/>
                  </a:cubicBezTo>
                  <a:cubicBezTo>
                    <a:pt x="517" y="78"/>
                    <a:pt x="496" y="85"/>
                    <a:pt x="474" y="84"/>
                  </a:cubicBezTo>
                  <a:cubicBezTo>
                    <a:pt x="451" y="85"/>
                    <a:pt x="430" y="78"/>
                    <a:pt x="416" y="66"/>
                  </a:cubicBezTo>
                  <a:cubicBezTo>
                    <a:pt x="406" y="58"/>
                    <a:pt x="400" y="46"/>
                    <a:pt x="400" y="34"/>
                  </a:cubicBezTo>
                  <a:cubicBezTo>
                    <a:pt x="400" y="21"/>
                    <a:pt x="406" y="9"/>
                    <a:pt x="417" y="0"/>
                  </a:cubicBezTo>
                  <a:cubicBezTo>
                    <a:pt x="324" y="0"/>
                    <a:pt x="324" y="0"/>
                    <a:pt x="324" y="0"/>
                  </a:cubicBezTo>
                  <a:cubicBezTo>
                    <a:pt x="323" y="136"/>
                    <a:pt x="218" y="247"/>
                    <a:pt x="86" y="258"/>
                  </a:cubicBezTo>
                  <a:cubicBezTo>
                    <a:pt x="86" y="379"/>
                    <a:pt x="86" y="379"/>
                    <a:pt x="86" y="379"/>
                  </a:cubicBezTo>
                  <a:cubicBezTo>
                    <a:pt x="84" y="383"/>
                    <a:pt x="81" y="386"/>
                    <a:pt x="77" y="387"/>
                  </a:cubicBezTo>
                  <a:cubicBezTo>
                    <a:pt x="69" y="387"/>
                    <a:pt x="61" y="387"/>
                    <a:pt x="56" y="379"/>
                  </a:cubicBezTo>
                  <a:cubicBezTo>
                    <a:pt x="53" y="375"/>
                    <a:pt x="51" y="370"/>
                    <a:pt x="48" y="366"/>
                  </a:cubicBezTo>
                  <a:cubicBezTo>
                    <a:pt x="40" y="353"/>
                    <a:pt x="23" y="352"/>
                    <a:pt x="13" y="363"/>
                  </a:cubicBezTo>
                  <a:cubicBezTo>
                    <a:pt x="4" y="375"/>
                    <a:pt x="0" y="392"/>
                    <a:pt x="0" y="408"/>
                  </a:cubicBezTo>
                  <a:cubicBezTo>
                    <a:pt x="0" y="423"/>
                    <a:pt x="4" y="440"/>
                    <a:pt x="13" y="452"/>
                  </a:cubicBezTo>
                  <a:cubicBezTo>
                    <a:pt x="23" y="464"/>
                    <a:pt x="40" y="463"/>
                    <a:pt x="48" y="450"/>
                  </a:cubicBezTo>
                  <a:cubicBezTo>
                    <a:pt x="51" y="445"/>
                    <a:pt x="53" y="440"/>
                    <a:pt x="56" y="436"/>
                  </a:cubicBezTo>
                  <a:cubicBezTo>
                    <a:pt x="61" y="429"/>
                    <a:pt x="69" y="429"/>
                    <a:pt x="77" y="429"/>
                  </a:cubicBezTo>
                  <a:cubicBezTo>
                    <a:pt x="81" y="429"/>
                    <a:pt x="84" y="433"/>
                    <a:pt x="86" y="436"/>
                  </a:cubicBezTo>
                  <a:cubicBezTo>
                    <a:pt x="86" y="572"/>
                    <a:pt x="86" y="572"/>
                    <a:pt x="86" y="572"/>
                  </a:cubicBezTo>
                  <a:cubicBezTo>
                    <a:pt x="392" y="560"/>
                    <a:pt x="637" y="309"/>
                    <a:pt x="638" y="0"/>
                  </a:cubicBezTo>
                  <a:cubicBezTo>
                    <a:pt x="531" y="0"/>
                    <a:pt x="531" y="0"/>
                    <a:pt x="531" y="0"/>
                  </a:cubicBezTo>
                  <a:cubicBezTo>
                    <a:pt x="541" y="9"/>
                    <a:pt x="547" y="21"/>
                    <a:pt x="547" y="3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138" name="Google Shape;4138;p37"/>
          <p:cNvSpPr txBox="1"/>
          <p:nvPr/>
        </p:nvSpPr>
        <p:spPr>
          <a:xfrm>
            <a:off x="1694450" y="2191900"/>
            <a:ext cx="1380900" cy="400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rPr>
              <a:t>Unitary matrix</a:t>
            </a:r>
            <a:endParaRPr b="1">
              <a:solidFill>
                <a:schemeClr val="accen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139" name="Google Shape;4139;p37"/>
          <p:cNvSpPr txBox="1"/>
          <p:nvPr/>
        </p:nvSpPr>
        <p:spPr>
          <a:xfrm>
            <a:off x="4608650" y="2207750"/>
            <a:ext cx="2469000" cy="40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rPr>
              <a:t>Apply H gate to target</a:t>
            </a:r>
            <a:endParaRPr b="1">
              <a:solidFill>
                <a:schemeClr val="accent2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140" name="Google Shape;4140;p37"/>
          <p:cNvSpPr txBox="1"/>
          <p:nvPr/>
        </p:nvSpPr>
        <p:spPr>
          <a:xfrm>
            <a:off x="4630525" y="4024000"/>
            <a:ext cx="2246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3"/>
                </a:solidFill>
                <a:latin typeface="Titillium Web"/>
                <a:ea typeface="Titillium Web"/>
                <a:cs typeface="Titillium Web"/>
                <a:sym typeface="Titillium Web"/>
              </a:rPr>
              <a:t>Apply CX gate to control, target</a:t>
            </a:r>
            <a:endParaRPr b="1">
              <a:solidFill>
                <a:schemeClr val="accent3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141" name="Google Shape;4141;p37"/>
          <p:cNvSpPr txBox="1"/>
          <p:nvPr/>
        </p:nvSpPr>
        <p:spPr>
          <a:xfrm>
            <a:off x="613700" y="3926600"/>
            <a:ext cx="2316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4"/>
                </a:solidFill>
                <a:latin typeface="Titillium Web"/>
                <a:ea typeface="Titillium Web"/>
                <a:cs typeface="Titillium Web"/>
                <a:sym typeface="Titillium Web"/>
              </a:rPr>
              <a:t>Apply H gate again to target</a:t>
            </a:r>
            <a:endParaRPr b="1">
              <a:solidFill>
                <a:schemeClr val="accent4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474EE50D-ACBC-41D8-A128-2973B60E37D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</p:cSld>
  <p:clrMapOvr>
    <a:masterClrMapping/>
  </p:clrMapOvr>
  <p:transition advTm="12571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424" x="2695575" y="1708150"/>
          <p14:tracePt t="770" x="2695575" y="1714500"/>
          <p14:tracePt t="875" x="2695575" y="1708150"/>
          <p14:tracePt t="897" x="2695575" y="1701800"/>
          <p14:tracePt t="910" x="2701925" y="1701800"/>
          <p14:tracePt t="919" x="2701925" y="1695450"/>
          <p14:tracePt t="947" x="2708275" y="1695450"/>
          <p14:tracePt t="1007" x="2714625" y="1695450"/>
          <p14:tracePt t="1106" x="2714625" y="1701800"/>
          <p14:tracePt t="1128" x="2708275" y="1701800"/>
          <p14:tracePt t="1143" x="2701925" y="1701800"/>
          <p14:tracePt t="1150" x="2701925" y="1708150"/>
          <p14:tracePt t="1330" x="2701925" y="1714500"/>
          <p14:tracePt t="1337" x="2701925" y="1720850"/>
          <p14:tracePt t="1346" x="2714625" y="1727200"/>
          <p14:tracePt t="1362" x="2714625" y="1733550"/>
          <p14:tracePt t="1375" x="2714625" y="1739900"/>
          <p14:tracePt t="1398" x="2714625" y="1746250"/>
          <p14:tracePt t="1419" x="2714625" y="1752600"/>
          <p14:tracePt t="1444" x="2714625" y="1758950"/>
          <p14:tracePt t="1458" x="2714625" y="1771650"/>
          <p14:tracePt t="1474" x="2714625" y="1778000"/>
          <p14:tracePt t="1488" x="2720975" y="1778000"/>
          <p14:tracePt t="1518" x="2727325" y="1778000"/>
          <p14:tracePt t="1564" x="2733675" y="1778000"/>
          <p14:tracePt t="1616" x="2733675" y="1771650"/>
          <p14:tracePt t="1623" x="2740025" y="1771650"/>
          <p14:tracePt t="1782" x="2740025" y="1765300"/>
          <p14:tracePt t="1818" x="2740025" y="1758950"/>
          <p14:tracePt t="1873" x="2740025" y="1752600"/>
          <p14:tracePt t="1924" x="2740025" y="1746250"/>
          <p14:tracePt t="2058" x="2733675" y="1739900"/>
          <p14:tracePt t="2110" x="2733675" y="1733550"/>
          <p14:tracePt t="2134" x="2727325" y="1733550"/>
          <p14:tracePt t="2140" x="2727325" y="1727200"/>
          <p14:tracePt t="2172" x="2727325" y="1720850"/>
          <p14:tracePt t="2200" x="2727325" y="1714500"/>
          <p14:tracePt t="2230" x="2720975" y="1714500"/>
          <p14:tracePt t="2245" x="2714625" y="1714500"/>
          <p14:tracePt t="2276" x="2708275" y="1714500"/>
          <p14:tracePt t="2366" x="2708275" y="1720850"/>
          <p14:tracePt t="2374" x="2701925" y="1720850"/>
          <p14:tracePt t="2388" x="2701925" y="1727200"/>
          <p14:tracePt t="2434" x="2708275" y="1727200"/>
          <p14:tracePt t="2448" x="2714625" y="1727200"/>
          <p14:tracePt t="2465" x="2720975" y="1727200"/>
          <p14:tracePt t="2598" x="2720975" y="1733550"/>
          <p14:tracePt t="2674" x="2727325" y="1733550"/>
          <p14:tracePt t="2734" x="2720975" y="1733550"/>
          <p14:tracePt t="2742" x="2708275" y="1733550"/>
          <p14:tracePt t="2748" x="2695575" y="1733550"/>
          <p14:tracePt t="2756" x="2689225" y="1727200"/>
          <p14:tracePt t="2763" x="2676525" y="1727200"/>
          <p14:tracePt t="2771" x="2657475" y="1708150"/>
          <p14:tracePt t="2991" x="2701925" y="1695450"/>
          <p14:tracePt t="2997" x="2759075" y="1682750"/>
          <p14:tracePt t="3005" x="2816225" y="1663700"/>
          <p14:tracePt t="3014" x="2879725" y="1657350"/>
          <p14:tracePt t="3019" x="2930525" y="1644650"/>
          <p14:tracePt t="3028" x="2976563" y="1638300"/>
          <p14:tracePt t="3037" x="3027363" y="1638300"/>
          <p14:tracePt t="3045" x="3078163" y="1619250"/>
          <p14:tracePt t="3050" x="3135313" y="1619250"/>
          <p14:tracePt t="3057" x="3192463" y="1606550"/>
          <p14:tracePt t="3065" x="3255963" y="1606550"/>
          <p14:tracePt t="3073" x="3325813" y="1606550"/>
          <p14:tracePt t="3079" x="3376613" y="1606550"/>
          <p14:tracePt t="3088" x="3435350" y="1606550"/>
          <p14:tracePt t="3096" x="3486150" y="1606550"/>
          <p14:tracePt t="3104" x="3536950" y="1606550"/>
          <p14:tracePt t="3110" x="3587750" y="1606550"/>
          <p14:tracePt t="3118" x="3638550" y="1606550"/>
          <p14:tracePt t="3126" x="3689350" y="1606550"/>
          <p14:tracePt t="3134" x="3733800" y="1619250"/>
          <p14:tracePt t="3139" x="3759200" y="1619250"/>
          <p14:tracePt t="3148" x="3784600" y="1631950"/>
          <p14:tracePt t="3155" x="3803650" y="1631950"/>
          <p14:tracePt t="3163" x="3822700" y="1638300"/>
          <p14:tracePt t="3169" x="3835400" y="1638300"/>
          <p14:tracePt t="3194" x="3835400" y="1644650"/>
          <p14:tracePt t="3314" x="3841750" y="1644650"/>
          <p14:tracePt t="3328" x="3848100" y="1644650"/>
          <p14:tracePt t="3336" x="3848100" y="1638300"/>
          <p14:tracePt t="3344" x="3854450" y="1638300"/>
          <p14:tracePt t="3366" x="3854450" y="1631950"/>
          <p14:tracePt t="3374" x="3860800" y="1631950"/>
          <p14:tracePt t="3388" x="3873500" y="1631950"/>
          <p14:tracePt t="3404" x="3887788" y="1631950"/>
          <p14:tracePt t="3411" x="3894138" y="1631950"/>
          <p14:tracePt t="3419" x="3900488" y="1631950"/>
          <p14:tracePt t="3425" x="3906838" y="1631950"/>
          <p14:tracePt t="3434" x="3913188" y="1631950"/>
          <p14:tracePt t="3439" x="3925888" y="1644650"/>
          <p14:tracePt t="3448" x="3938588" y="1644650"/>
          <p14:tracePt t="3456" x="3957638" y="1657350"/>
          <p14:tracePt t="3464" x="3983038" y="1663700"/>
          <p14:tracePt t="3472" x="3995738" y="1676400"/>
          <p14:tracePt t="3478" x="4021138" y="1682750"/>
          <p14:tracePt t="3486" x="4033838" y="1695450"/>
          <p14:tracePt t="3494" x="4059238" y="1701800"/>
          <p14:tracePt t="3502" x="4078288" y="1714500"/>
          <p14:tracePt t="3508" x="4090988" y="1714500"/>
          <p14:tracePt t="3516" x="4116388" y="1727200"/>
          <p14:tracePt t="3524" x="4129088" y="1727200"/>
          <p14:tracePt t="3529" x="4141788" y="1733550"/>
          <p14:tracePt t="3538" x="4154488" y="1733550"/>
          <p14:tracePt t="3546" x="4173538" y="1733550"/>
          <p14:tracePt t="3553" x="4179888" y="1733550"/>
          <p14:tracePt t="3561" x="4186238" y="1733550"/>
          <p14:tracePt t="3568" x="4192588" y="1733550"/>
          <p14:tracePt t="3575" x="4198938" y="1733550"/>
          <p14:tracePt t="3590" x="4211638" y="1733550"/>
          <p14:tracePt t="3614" x="4217988" y="1733550"/>
          <p14:tracePt t="3734" x="4217988" y="1727200"/>
          <p14:tracePt t="3778" x="4217988" y="1720850"/>
          <p14:tracePt t="3838" x="4217988" y="1714500"/>
          <p14:tracePt t="3854" x="4224338" y="1714500"/>
          <p14:tracePt t="3936" x="4224338" y="1708150"/>
          <p14:tracePt t="4048" x="4224338" y="1701800"/>
          <p14:tracePt t="4064" x="4224338" y="1695450"/>
          <p14:tracePt t="4078" x="4217988" y="1695450"/>
          <p14:tracePt t="4086" x="4217988" y="1682750"/>
          <p14:tracePt t="4094" x="4211638" y="1682750"/>
          <p14:tracePt t="4108" x="4205288" y="1682750"/>
          <p14:tracePt t="4214" x="4186238" y="1657350"/>
          <p14:tracePt t="4221" x="4167188" y="1644650"/>
          <p14:tracePt t="4243" x="4141788" y="1631950"/>
          <p14:tracePt t="4250" x="4097338" y="1619250"/>
          <p14:tracePt t="4257" x="4052888" y="1600200"/>
          <p14:tracePt t="4265" x="4008438" y="1593850"/>
          <p14:tracePt t="4273" x="3976688" y="1581150"/>
          <p14:tracePt t="4280" x="3951288" y="1581150"/>
          <p14:tracePt t="4288" x="3925888" y="1581150"/>
          <p14:tracePt t="4295" x="3906838" y="1581150"/>
          <p14:tracePt t="4303" x="3887788" y="1581150"/>
          <p14:tracePt t="4310" x="3873500" y="1581150"/>
          <p14:tracePt t="4317" x="3860800" y="1581150"/>
          <p14:tracePt t="4325" x="3848100" y="1587500"/>
          <p14:tracePt t="4334" x="3822700" y="1600200"/>
          <p14:tracePt t="4340" x="3822700" y="1606550"/>
          <p14:tracePt t="4348" x="3822700" y="1619250"/>
          <p14:tracePt t="4355" x="3822700" y="1625600"/>
          <p14:tracePt t="4364" x="3822700" y="1638300"/>
          <p14:tracePt t="4369" x="3835400" y="1651000"/>
          <p14:tracePt t="4377" x="3848100" y="1663700"/>
          <p14:tracePt t="4386" x="3873500" y="1676400"/>
          <p14:tracePt t="4393" x="3900488" y="1689100"/>
          <p14:tracePt t="4401" x="3932238" y="1701800"/>
          <p14:tracePt t="4408" x="3976688" y="1720850"/>
          <p14:tracePt t="4416" x="4027488" y="1739900"/>
          <p14:tracePt t="4424" x="4078288" y="1758950"/>
          <p14:tracePt t="4432" x="4154488" y="1790700"/>
          <p14:tracePt t="4438" x="4230688" y="1828800"/>
          <p14:tracePt t="4445" x="4319588" y="1879600"/>
          <p14:tracePt t="4453" x="4391025" y="1917700"/>
          <p14:tracePt t="4459" x="4467225" y="1957388"/>
          <p14:tracePt t="4468" x="4530725" y="1989138"/>
          <p14:tracePt t="4476" x="4581525" y="2020888"/>
          <p14:tracePt t="4484" x="4632325" y="2046288"/>
          <p14:tracePt t="4490" x="4676775" y="2071688"/>
          <p14:tracePt t="4497" x="4708525" y="2090738"/>
          <p14:tracePt t="4505" x="4746625" y="2116138"/>
          <p14:tracePt t="4514" x="4772025" y="2135188"/>
          <p14:tracePt t="4520" x="4797425" y="2154238"/>
          <p14:tracePt t="4528" x="4818063" y="2173288"/>
          <p14:tracePt t="4535" x="4830763" y="2192338"/>
          <p14:tracePt t="4544" x="4843463" y="2205038"/>
          <p14:tracePt t="4551" x="4849813" y="2224088"/>
          <p14:tracePt t="4559" x="4849813" y="2230438"/>
          <p14:tracePt t="4566" x="4862513" y="2243138"/>
          <p14:tracePt t="4574" x="4862513" y="2249488"/>
          <p14:tracePt t="4583" x="4862513" y="2255838"/>
          <p14:tracePt t="4596" x="4862513" y="2268538"/>
          <p14:tracePt t="4609" x="4856163" y="2274888"/>
          <p14:tracePt t="4626" x="4856163" y="2281238"/>
          <p14:tracePt t="4633" x="4849813" y="2281238"/>
          <p14:tracePt t="4640" x="4849813" y="2287588"/>
          <p14:tracePt t="4656" x="4849813" y="2293938"/>
          <p14:tracePt t="4664" x="4849813" y="2300288"/>
          <p14:tracePt t="4670" x="4849813" y="2306638"/>
          <p14:tracePt t="4677" x="4849813" y="2312988"/>
          <p14:tracePt t="4694" x="4849813" y="2325688"/>
          <p14:tracePt t="4708" x="4849813" y="2332038"/>
          <p14:tracePt t="4746" x="4843463" y="2332038"/>
          <p14:tracePt t="4760" x="4837113" y="2332038"/>
          <p14:tracePt t="4776" x="4830763" y="2332038"/>
          <p14:tracePt t="4790" x="4824413" y="2325688"/>
          <p14:tracePt t="4798" x="4818063" y="2325688"/>
          <p14:tracePt t="5088" x="4837113" y="2325688"/>
          <p14:tracePt t="5095" x="4856163" y="2338388"/>
          <p14:tracePt t="5103" x="4868863" y="2344738"/>
          <p14:tracePt t="5109" x="4887913" y="2359025"/>
          <p14:tracePt t="5117" x="4894263" y="2365375"/>
          <p14:tracePt t="5125" x="4900613" y="2378075"/>
          <p14:tracePt t="5132" x="4906963" y="2384425"/>
          <p14:tracePt t="5139" x="4906963" y="2397125"/>
          <p14:tracePt t="5147" x="4906963" y="2416175"/>
          <p14:tracePt t="5156" x="4906963" y="2435225"/>
          <p14:tracePt t="5162" x="4906963" y="2447925"/>
          <p14:tracePt t="5170" x="4906963" y="2460625"/>
          <p14:tracePt t="5177" x="4894263" y="2479675"/>
          <p14:tracePt t="5185" x="4887913" y="2492375"/>
          <p14:tracePt t="5192" x="4875213" y="2505075"/>
          <p14:tracePt t="5199" x="4868863" y="2517775"/>
          <p14:tracePt t="5208" x="4849813" y="2530475"/>
          <p14:tracePt t="5216" x="4837113" y="2536825"/>
          <p14:tracePt t="5222" x="4818063" y="2543175"/>
          <p14:tracePt t="5229" x="4805363" y="2549525"/>
          <p14:tracePt t="5237" x="4784725" y="2562225"/>
          <p14:tracePt t="5246" x="4765675" y="2574925"/>
          <p14:tracePt t="5253" x="4746625" y="2587625"/>
          <p14:tracePt t="5262" x="4721225" y="2600325"/>
          <p14:tracePt t="5272" x="4683125" y="2606675"/>
          <p14:tracePt t="5277" x="4657725" y="2619375"/>
          <p14:tracePt t="5283" x="4632325" y="2625725"/>
          <p14:tracePt t="5291" x="4613275" y="2625725"/>
          <p14:tracePt t="5298" x="4594225" y="2638425"/>
          <p14:tracePt t="5306" x="4581525" y="2638425"/>
          <p14:tracePt t="5349" x="4594225" y="2638425"/>
          <p14:tracePt t="5358" x="4606925" y="2638425"/>
          <p14:tracePt t="5365" x="4632325" y="2632075"/>
          <p14:tracePt t="5371" x="4670425" y="2632075"/>
          <p14:tracePt t="5379" x="4727575" y="2625725"/>
          <p14:tracePt t="5387" x="4791075" y="2613025"/>
          <p14:tracePt t="5395" x="4875213" y="2600325"/>
          <p14:tracePt t="5401" x="4983163" y="2587625"/>
          <p14:tracePt t="5410" x="5116513" y="2574925"/>
          <p14:tracePt t="5417" x="5264150" y="2574925"/>
          <p14:tracePt t="5425" x="5410200" y="2555875"/>
          <p14:tracePt t="5431" x="5556250" y="2555875"/>
          <p14:tracePt t="5442" x="5695950" y="2555875"/>
          <p14:tracePt t="5448" x="5837238" y="2555875"/>
          <p14:tracePt t="5456" x="5970588" y="2555875"/>
          <p14:tracePt t="5461" x="6078538" y="2543175"/>
          <p14:tracePt t="5469" x="6175375" y="2543175"/>
          <p14:tracePt t="5478" x="6251575" y="2543175"/>
          <p14:tracePt t="5485" x="6315075" y="2543175"/>
          <p14:tracePt t="5492" x="6365875" y="2543175"/>
          <p14:tracePt t="5499" x="6397625" y="2543175"/>
          <p14:tracePt t="5508" x="6416675" y="2543175"/>
          <p14:tracePt t="5516" x="6429375" y="2543175"/>
          <p14:tracePt t="5521" x="6435725" y="2543175"/>
          <p14:tracePt t="5560" x="6429375" y="2543175"/>
          <p14:tracePt t="5568" x="6416675" y="2543175"/>
          <p14:tracePt t="5575" x="6410325" y="2543175"/>
          <p14:tracePt t="5582" x="6403975" y="2543175"/>
          <p14:tracePt t="5589" x="6397625" y="2543175"/>
          <p14:tracePt t="5598" x="6391275" y="2543175"/>
          <p14:tracePt t="5612" x="6384925" y="2543175"/>
          <p14:tracePt t="5688" x="6391275" y="2543175"/>
          <p14:tracePt t="5830" x="6391275" y="2549525"/>
          <p14:tracePt t="5859" x="6391275" y="2555875"/>
          <p14:tracePt t="5867" x="6397625" y="2555875"/>
          <p14:tracePt t="5875" x="6397625" y="2568575"/>
          <p14:tracePt t="5889" x="6397625" y="2581275"/>
          <p14:tracePt t="5897" x="6397625" y="2587625"/>
          <p14:tracePt t="5905" x="6397625" y="2593975"/>
          <p14:tracePt t="5914" x="6403975" y="2600325"/>
          <p14:tracePt t="5927" x="6403975" y="2606675"/>
          <p14:tracePt t="5958" x="6410325" y="2606675"/>
          <p14:tracePt t="5980" x="6423025" y="2593975"/>
          <p14:tracePt t="5988" x="6423025" y="2581275"/>
          <p14:tracePt t="5996" x="6423025" y="2574925"/>
          <p14:tracePt t="6002" x="6423025" y="2562225"/>
          <p14:tracePt t="6010" x="6410325" y="2543175"/>
          <p14:tracePt t="6017" x="6391275" y="2524125"/>
          <p14:tracePt t="6025" x="6372225" y="2505075"/>
          <p14:tracePt t="6031" x="6340475" y="2479675"/>
          <p14:tracePt t="6041" x="6296025" y="2447925"/>
          <p14:tracePt t="6048" x="6264275" y="2409825"/>
          <p14:tracePt t="6056" x="6226175" y="2384425"/>
          <p14:tracePt t="6062" x="6194425" y="2371725"/>
          <p14:tracePt t="6070" x="6148388" y="2359025"/>
          <p14:tracePt t="6078" x="6103938" y="2359025"/>
          <p14:tracePt t="6086" x="6046788" y="2359025"/>
          <p14:tracePt t="6092" x="5989638" y="2359025"/>
          <p14:tracePt t="6100" x="5900738" y="2359025"/>
          <p14:tracePt t="6108" x="5824538" y="2359025"/>
          <p14:tracePt t="6115" x="5748338" y="2359025"/>
          <p14:tracePt t="6123" x="5670550" y="2365375"/>
          <p14:tracePt t="6130" x="5594350" y="2365375"/>
          <p14:tracePt t="6138" x="5499100" y="2390775"/>
          <p14:tracePt t="6146" x="5384800" y="2422525"/>
          <p14:tracePt t="6151" x="5289550" y="2460625"/>
          <p14:tracePt t="6159" x="5186363" y="2511425"/>
          <p14:tracePt t="6167" x="5091113" y="2562225"/>
          <p14:tracePt t="6177" x="4989513" y="2613025"/>
          <p14:tracePt t="6184" x="4862513" y="2682875"/>
          <p14:tracePt t="6190" x="4765675" y="2740025"/>
          <p14:tracePt t="6198" x="4670425" y="2805113"/>
          <p14:tracePt t="6206" x="4600575" y="2862263"/>
          <p14:tracePt t="6212" x="4530725" y="2925763"/>
          <p14:tracePt t="6220" x="4467225" y="2995613"/>
          <p14:tracePt t="6227" x="4391025" y="3071813"/>
          <p14:tracePt t="6236" x="4319588" y="3128963"/>
          <p14:tracePt t="6241" x="4268788" y="3192463"/>
          <p14:tracePt t="6250" x="4224338" y="3263900"/>
          <p14:tracePt t="6257" x="4179888" y="3340100"/>
          <p14:tracePt t="6266" x="4141788" y="3409950"/>
          <p14:tracePt t="6272" x="4116388" y="3505200"/>
          <p14:tracePt t="6281" x="4097338" y="3568700"/>
          <p14:tracePt t="6287" x="4084638" y="3632200"/>
          <p14:tracePt t="6295" x="4071938" y="3697288"/>
          <p14:tracePt t="6303" x="4065588" y="3760788"/>
          <p14:tracePt t="6310" x="4065588" y="3830638"/>
          <p14:tracePt t="6318" x="4052888" y="3900488"/>
          <p14:tracePt t="6326" x="4052888" y="3983038"/>
          <p14:tracePt t="6332" x="4052888" y="4046538"/>
          <p14:tracePt t="6339" x="4052888" y="4111625"/>
          <p14:tracePt t="6348" x="4065588" y="4175125"/>
          <p14:tracePt t="6356" x="4084638" y="4232275"/>
          <p14:tracePt t="6362" x="4097338" y="4289425"/>
          <p14:tracePt t="6369" x="4122738" y="4346575"/>
          <p14:tracePt t="6378" x="4148138" y="4397375"/>
          <p14:tracePt t="6385" x="4173538" y="4435475"/>
          <p14:tracePt t="6391" x="4198938" y="4479925"/>
          <p14:tracePt t="6399" x="4224338" y="4519613"/>
          <p14:tracePt t="6408" x="4249738" y="4557713"/>
          <p14:tracePt t="6415" x="4275138" y="4583113"/>
          <p14:tracePt t="6422" x="4313238" y="4614863"/>
          <p14:tracePt t="6430" x="4352925" y="4640263"/>
          <p14:tracePt t="6438" x="4378325" y="4665663"/>
          <p14:tracePt t="6446" x="4416425" y="4684713"/>
          <p14:tracePt t="6452" x="4448175" y="4703763"/>
          <p14:tracePt t="6461" x="4479925" y="4716463"/>
          <p14:tracePt t="6467" x="4518025" y="4735513"/>
          <p14:tracePt t="6476" x="4549775" y="4741863"/>
          <p14:tracePt t="6481" x="4581525" y="4754563"/>
          <p14:tracePt t="6489" x="4606925" y="4754563"/>
          <p14:tracePt t="6497" x="4638675" y="4767263"/>
          <p14:tracePt t="6506" x="4664075" y="4773613"/>
          <p14:tracePt t="6512" x="4689475" y="4773613"/>
          <p14:tracePt t="6520" x="4714875" y="4786313"/>
          <p14:tracePt t="6527" x="4727575" y="4786313"/>
          <p14:tracePt t="6535" x="4740275" y="4786313"/>
          <p14:tracePt t="6541" x="4752975" y="4786313"/>
          <p14:tracePt t="6549" x="4772025" y="4786313"/>
          <p14:tracePt t="6558" x="4784725" y="4786313"/>
          <p14:tracePt t="6566" x="4791075" y="4786313"/>
          <p14:tracePt t="6572" x="4805363" y="4786313"/>
          <p14:tracePt t="6580" x="4818063" y="4786313"/>
          <p14:tracePt t="6589" x="4824413" y="4779963"/>
          <p14:tracePt t="6597" x="4837113" y="4779963"/>
          <p14:tracePt t="6601" x="4849813" y="4760913"/>
          <p14:tracePt t="6610" x="4862513" y="4754563"/>
          <p14:tracePt t="6617" x="4868863" y="4748213"/>
          <p14:tracePt t="6626" x="4881563" y="4741863"/>
          <p14:tracePt t="6632" x="4894263" y="4729163"/>
          <p14:tracePt t="6640" x="4900613" y="4722813"/>
          <p14:tracePt t="6647" x="4913313" y="4716463"/>
          <p14:tracePt t="6655" x="4926013" y="4710113"/>
          <p14:tracePt t="6664" x="4932363" y="4703763"/>
          <p14:tracePt t="6669" x="4945063" y="4691063"/>
          <p14:tracePt t="6679" x="4951413" y="4684713"/>
          <p14:tracePt t="6685" x="4964113" y="4678363"/>
          <p14:tracePt t="6694" x="4970463" y="4672013"/>
          <p14:tracePt t="6699" x="4976813" y="4665663"/>
          <p14:tracePt t="6708" x="4976813" y="4659313"/>
          <p14:tracePt t="6716" x="4983163" y="4659313"/>
          <p14:tracePt t="6722" x="4983163" y="4652963"/>
          <p14:tracePt t="6730" x="4989513" y="4652963"/>
          <p14:tracePt t="6738" x="4989513" y="4640263"/>
          <p14:tracePt t="6747" x="4995863" y="4640263"/>
          <p14:tracePt t="6751" x="4995863" y="4633913"/>
          <p14:tracePt t="6768" x="5002213" y="4627563"/>
          <p14:tracePt t="6783" x="5002213" y="4621213"/>
          <p14:tracePt t="6806" x="5002213" y="4614863"/>
          <p14:tracePt t="6828" x="5002213" y="4608513"/>
          <p14:tracePt t="6849" x="5002213" y="4595813"/>
          <p14:tracePt t="6872" x="5002213" y="4589463"/>
          <p14:tracePt t="6895" x="5002213" y="4583113"/>
          <p14:tracePt t="6902" x="5008563" y="4583113"/>
          <p14:tracePt t="6918" x="5008563" y="4576763"/>
          <p14:tracePt t="7210" x="5008563" y="4570413"/>
          <p14:tracePt t="7226" x="5002213" y="4570413"/>
          <p14:tracePt t="7256" x="4995863" y="4570413"/>
          <p14:tracePt t="7262" x="4995863" y="4564063"/>
          <p14:tracePt t="7287" x="4995863" y="4557713"/>
          <p14:tracePt t="7300" x="4995863" y="4551363"/>
          <p14:tracePt t="7317" x="4995863" y="4545013"/>
          <p14:tracePt t="7323" x="5002213" y="4545013"/>
          <p14:tracePt t="7338" x="5002213" y="4538663"/>
          <p14:tracePt t="7345" x="5014913" y="4538663"/>
          <p14:tracePt t="7361" x="5021263" y="4538663"/>
          <p14:tracePt t="7376" x="5027613" y="4538663"/>
          <p14:tracePt t="7383" x="5027613" y="4545013"/>
          <p14:tracePt t="7398" x="5027613" y="4557713"/>
          <p14:tracePt t="7412" x="5027613" y="4570413"/>
          <p14:tracePt t="7420" x="5027613" y="4576763"/>
          <p14:tracePt t="7428" x="5014913" y="4589463"/>
          <p14:tracePt t="7436" x="4995863" y="4602163"/>
          <p14:tracePt t="7443" x="4970463" y="4621213"/>
          <p14:tracePt t="7450" x="4938713" y="4640263"/>
          <p14:tracePt t="7458" x="4887913" y="4659313"/>
          <p14:tracePt t="7466" x="4824413" y="4678363"/>
          <p14:tracePt t="7472" x="4752975" y="4691063"/>
          <p14:tracePt t="7479" x="4651375" y="4716463"/>
          <p14:tracePt t="7487" x="4524375" y="4735513"/>
          <p14:tracePt t="7495" x="4391025" y="4760913"/>
          <p14:tracePt t="7502" x="4211638" y="4786313"/>
          <p14:tracePt t="7510" x="4059238" y="4786313"/>
          <p14:tracePt t="7518" x="3887788" y="4786313"/>
          <p14:tracePt t="7525" x="3733800" y="4786313"/>
          <p14:tracePt t="7532" x="3549650" y="4773613"/>
          <p14:tracePt t="7539" x="3382963" y="4741863"/>
          <p14:tracePt t="7548" x="3211513" y="4691063"/>
          <p14:tracePt t="7555" x="3014663" y="4621213"/>
          <p14:tracePt t="7562" x="2803525" y="4519613"/>
          <p14:tracePt t="7570" x="2613025" y="4403725"/>
          <p14:tracePt t="7579" x="2427288" y="4270375"/>
          <p14:tracePt t="7587" x="2230438" y="4143375"/>
          <p14:tracePt t="7592" x="2078038" y="4027488"/>
          <p14:tracePt t="7600" x="1968500" y="3932238"/>
          <p14:tracePt t="7608" x="1885950" y="3862388"/>
          <p14:tracePt t="7616" x="1835150" y="3830638"/>
          <p14:tracePt t="7622" x="1803400" y="3811588"/>
          <p14:tracePt t="7630" x="1765300" y="3798888"/>
          <p14:tracePt t="7637" x="1727200" y="3798888"/>
          <p14:tracePt t="7646" x="1701800" y="3798888"/>
          <p14:tracePt t="7652" x="1682750" y="3786188"/>
          <p14:tracePt t="7660" x="1670050" y="3786188"/>
          <p14:tracePt t="7667" x="1651000" y="3786188"/>
          <p14:tracePt t="7676" x="1644650" y="3779838"/>
          <p14:tracePt t="7681" x="1638300" y="3779838"/>
          <p14:tracePt t="7689" x="1631950" y="3773488"/>
          <p14:tracePt t="7698" x="1625600" y="3773488"/>
          <p14:tracePt t="7706" x="1619250" y="3754438"/>
          <p14:tracePt t="7712" x="1606550" y="3748088"/>
          <p14:tracePt t="7720" x="1598613" y="3748088"/>
          <p14:tracePt t="7736" x="1592263" y="3748088"/>
          <p14:tracePt t="7744" x="1585913" y="3748088"/>
          <p14:tracePt t="7749" x="1579563" y="3748088"/>
          <p14:tracePt t="7757" x="1573213" y="3748088"/>
          <p14:tracePt t="7765" x="1566863" y="3748088"/>
          <p14:tracePt t="7779" x="1560513" y="3748088"/>
          <p14:tracePt t="7795" x="1560513" y="3754438"/>
          <p14:tracePt t="7804" x="1554163" y="3754438"/>
          <p14:tracePt t="7809" x="1554163" y="3760788"/>
          <p14:tracePt t="7827" x="1547813" y="3773488"/>
          <p14:tracePt t="7833" x="1547813" y="3779838"/>
          <p14:tracePt t="7839" x="1547813" y="3786188"/>
          <p14:tracePt t="7848" x="1547813" y="3792538"/>
          <p14:tracePt t="7855" x="1541463" y="3798888"/>
          <p14:tracePt t="7861" x="1541463" y="3805238"/>
          <p14:tracePt t="7869" x="1541463" y="3811588"/>
          <p14:tracePt t="7878" x="1541463" y="3817938"/>
          <p14:tracePt t="7885" x="1541463" y="3824288"/>
          <p14:tracePt t="7892" x="1541463" y="3830638"/>
          <p14:tracePt t="7900" x="1541463" y="3836988"/>
          <p14:tracePt t="7907" x="1541463" y="3843338"/>
          <p14:tracePt t="7916" x="1541463" y="3849688"/>
          <p14:tracePt t="7922" x="1541463" y="3856038"/>
          <p14:tracePt t="7929" x="1541463" y="3862388"/>
          <p14:tracePt t="7937" x="1541463" y="3868738"/>
          <p14:tracePt t="7946" x="1541463" y="3875088"/>
          <p14:tracePt t="7952" x="1541463" y="3881438"/>
          <p14:tracePt t="7960" x="1541463" y="3887788"/>
          <p14:tracePt t="7967" x="1541463" y="3894138"/>
          <p14:tracePt t="7976" x="1541463" y="3900488"/>
          <p14:tracePt t="7981" x="1541463" y="3906838"/>
          <p14:tracePt t="7998" x="1541463" y="3919538"/>
          <p14:tracePt t="8028" x="1547813" y="3919538"/>
          <p14:tracePt t="8051" x="1547813" y="3913188"/>
          <p14:tracePt t="8058" x="1554163" y="3906838"/>
          <p14:tracePt t="8066" x="1554163" y="3894138"/>
          <p14:tracePt t="8072" x="1566863" y="3875088"/>
          <p14:tracePt t="8476" x="1566863" y="3887788"/>
          <p14:tracePt t="8482" x="1554163" y="3944938"/>
          <p14:tracePt t="8490" x="1554163" y="3957638"/>
          <p14:tracePt t="8512" x="1547813" y="3970338"/>
          <p14:tracePt t="8520" x="1547813" y="3983038"/>
          <p14:tracePt t="8528" x="1547813" y="3989388"/>
          <p14:tracePt t="8542" x="1547813" y="3995738"/>
          <p14:tracePt t="8564" x="1554163" y="3995738"/>
          <p14:tracePt t="8580" x="1560513" y="3995738"/>
          <p14:tracePt t="8623" x="1554163" y="3995738"/>
          <p14:tracePt t="8647" x="1547813" y="4002088"/>
          <p14:tracePt t="8661" x="1547813" y="4008438"/>
          <p14:tracePt t="8669" x="1541463" y="4008438"/>
          <p14:tracePt t="8677" x="1535113" y="4014788"/>
          <p14:tracePt t="8684" x="1528763" y="4014788"/>
          <p14:tracePt t="8691" x="1516063" y="4027488"/>
          <p14:tracePt t="8699" x="1509713" y="4033838"/>
          <p14:tracePt t="8707" x="1497013" y="4040188"/>
          <p14:tracePt t="8721" x="1490663" y="4040188"/>
          <p14:tracePt t="8743" x="1484313" y="4040188"/>
          <p14:tracePt t="8759" x="1477963" y="4027488"/>
          <p14:tracePt t="8768" x="1477963" y="4014788"/>
          <p14:tracePt t="8773" x="1471613" y="3995738"/>
          <p14:tracePt t="8781" x="1471613" y="3970338"/>
          <p14:tracePt t="8789" x="1471613" y="3938588"/>
          <p14:tracePt t="8797" x="1471613" y="3894138"/>
          <p14:tracePt t="8804" x="1471613" y="3849688"/>
          <p14:tracePt t="8812" x="1471613" y="3773488"/>
          <p14:tracePt t="8819" x="1490663" y="3652838"/>
          <p14:tracePt t="8827" x="1509713" y="3524250"/>
          <p14:tracePt t="8834" x="1547813" y="3397250"/>
          <p14:tracePt t="8842" x="1606550" y="3251200"/>
          <p14:tracePt t="8849" x="1676400" y="3090863"/>
          <p14:tracePt t="8857" x="1733550" y="2944813"/>
          <p14:tracePt t="8863" x="1797050" y="2836863"/>
          <p14:tracePt t="8871" x="1854200" y="2759075"/>
          <p14:tracePt t="8879" x="1911350" y="2689225"/>
          <p14:tracePt t="8887" x="1981200" y="2613025"/>
          <p14:tracePt t="8896" x="2051050" y="2543175"/>
          <p14:tracePt t="8902" x="2135188" y="2492375"/>
          <p14:tracePt t="8910" x="2217738" y="2454275"/>
          <p14:tracePt t="8918" x="2287588" y="2422525"/>
          <p14:tracePt t="8923" x="2344738" y="2403475"/>
          <p14:tracePt t="8932" x="2395538" y="2384425"/>
          <p14:tracePt t="8940" x="2446338" y="2371725"/>
          <p14:tracePt t="8947" x="2490788" y="2371725"/>
          <p14:tracePt t="8953" x="2524125" y="2365375"/>
          <p14:tracePt t="8961" x="2555875" y="2365375"/>
          <p14:tracePt t="8983" x="2562225" y="2365375"/>
          <p14:tracePt t="8992" x="2574925" y="2371725"/>
          <p14:tracePt t="8999" x="2581275" y="2384425"/>
          <p14:tracePt t="9013" x="2593975" y="2397125"/>
          <p14:tracePt t="9030" x="2593975" y="2403475"/>
          <p14:tracePt t="9052" x="2593975" y="2409825"/>
          <p14:tracePt t="9083" x="2587625" y="2409825"/>
          <p14:tracePt t="9090" x="2587625" y="2416175"/>
          <p14:tracePt t="9098" x="2581275" y="2416175"/>
          <p14:tracePt t="9112" x="2574925" y="2416175"/>
          <p14:tracePt t="9136" x="2568575" y="2416175"/>
          <p14:tracePt t="9150" x="2562225" y="2416175"/>
          <p14:tracePt t="9232" x="2555875" y="2422525"/>
          <p14:tracePt t="9253" x="2549525" y="2422525"/>
          <p14:tracePt t="9308" x="2543175" y="2422525"/>
          <p14:tracePt t="9351" x="2543175" y="2416175"/>
          <p14:tracePt t="9382" x="2536825" y="2409825"/>
          <p14:tracePt t="9619" x="2562225" y="2384425"/>
          <p14:tracePt t="9627" x="2587625" y="2371725"/>
          <p14:tracePt t="9635" x="2613025" y="2359025"/>
          <p14:tracePt t="9643" x="2625725" y="2359025"/>
          <p14:tracePt t="9650" x="2625725" y="2351088"/>
          <p14:tracePt t="9658" x="2632075" y="2351088"/>
          <p14:tracePt t="9666" x="2632075" y="2344738"/>
          <p14:tracePt t="9672" x="2638425" y="2344738"/>
          <p14:tracePt t="9680" x="2638425" y="2338388"/>
          <p14:tracePt t="9687" x="2651125" y="2338388"/>
          <p14:tracePt t="9696" x="2657475" y="2332038"/>
          <p14:tracePt t="9702" x="2663825" y="2332038"/>
          <p14:tracePt t="9709" x="2676525" y="2332038"/>
          <p14:tracePt t="9718" x="2689225" y="2332038"/>
          <p14:tracePt t="9726" x="2695575" y="2332038"/>
          <p14:tracePt t="9732" x="2708275" y="2332038"/>
          <p14:tracePt t="9740" x="2720975" y="2332038"/>
          <p14:tracePt t="9748" x="2733675" y="2338388"/>
          <p14:tracePt t="9756" x="2752725" y="2338388"/>
          <p14:tracePt t="9762" x="2784475" y="2338388"/>
          <p14:tracePt t="9770" x="2809875" y="2338388"/>
          <p14:tracePt t="9778" x="2841625" y="2344738"/>
          <p14:tracePt t="9785" x="2873375" y="2344738"/>
          <p14:tracePt t="9792" x="2898775" y="2344738"/>
          <p14:tracePt t="9800" x="2917825" y="2344738"/>
          <p14:tracePt t="9808" x="2936875" y="2344738"/>
          <p14:tracePt t="9816" x="2955925" y="2344738"/>
          <p14:tracePt t="9822" x="2982913" y="2351088"/>
          <p14:tracePt t="9829" x="3001963" y="2351088"/>
          <p14:tracePt t="9838" x="3021013" y="2351088"/>
          <p14:tracePt t="9846" x="3046413" y="2371725"/>
          <p14:tracePt t="9851" x="3065463" y="2371725"/>
          <p14:tracePt t="9859" x="3097213" y="2384425"/>
          <p14:tracePt t="9868" x="3116263" y="2390775"/>
          <p14:tracePt t="9876" x="3148013" y="2403475"/>
          <p14:tracePt t="9883" x="3179763" y="2409825"/>
          <p14:tracePt t="9889" x="3205163" y="2422525"/>
          <p14:tracePt t="9898" x="3230563" y="2435225"/>
          <p14:tracePt t="9905" x="3243263" y="2447925"/>
          <p14:tracePt t="9911" x="3262313" y="2460625"/>
          <p14:tracePt t="9919" x="3275013" y="2473325"/>
          <p14:tracePt t="9927" x="3281363" y="2492375"/>
          <p14:tracePt t="9935" x="3281363" y="2498725"/>
          <p14:tracePt t="9942" x="3287713" y="2505075"/>
          <p14:tracePt t="9950" x="3287713" y="2511425"/>
          <p14:tracePt t="9965" x="3287713" y="2517775"/>
          <p14:tracePt t="10011" x="3281363" y="2517775"/>
          <p14:tracePt t="10018" x="3275013" y="2511425"/>
          <p14:tracePt t="10026" x="3268663" y="2511425"/>
          <p14:tracePt t="10286" x="3313113" y="2511425"/>
          <p14:tracePt t="10293" x="3395663" y="2511425"/>
          <p14:tracePt t="10301" x="3549650" y="2479675"/>
          <p14:tracePt t="10310" x="3689350" y="2447925"/>
          <p14:tracePt t="10317" x="3854450" y="2409825"/>
          <p14:tracePt t="10321" x="4059238" y="2365375"/>
          <p14:tracePt t="10330" x="4300538" y="2319338"/>
          <p14:tracePt t="10337" x="4543425" y="2268538"/>
          <p14:tracePt t="10346" x="4811713" y="2224088"/>
          <p14:tracePt t="10352" x="5084763" y="2185988"/>
          <p14:tracePt t="10359" x="5353050" y="2154238"/>
          <p14:tracePt t="10368" x="5626100" y="2135188"/>
          <p14:tracePt t="10375" x="5881688" y="2135188"/>
          <p14:tracePt t="10382" x="6116638" y="2135188"/>
          <p14:tracePt t="10390" x="6372225" y="2166938"/>
          <p14:tracePt t="10400" x="6607175" y="2198688"/>
          <p14:tracePt t="10405" x="6818313" y="2224088"/>
          <p14:tracePt t="10411" x="7021513" y="2249488"/>
          <p14:tracePt t="10420" x="7239000" y="2281238"/>
          <p14:tracePt t="10427" x="7410450" y="2306638"/>
          <p14:tracePt t="10435" x="7577138" y="2332038"/>
          <p14:tracePt t="10441" x="7723188" y="2359025"/>
          <p14:tracePt t="10450" x="7850188" y="2378075"/>
          <p14:tracePt t="10457" x="7932738" y="2390775"/>
          <p14:tracePt t="10465" x="7996238" y="2403475"/>
          <p14:tracePt t="10471" x="8042275" y="2416175"/>
          <p14:tracePt t="10479" x="8074025" y="2416175"/>
          <p14:tracePt t="10488" x="8093075" y="2428875"/>
          <p14:tracePt t="10496" x="8105775" y="2428875"/>
          <p14:tracePt t="10501" x="8105775" y="2435225"/>
          <p14:tracePt t="10509" x="8112125" y="2435225"/>
          <p14:tracePt t="10539" x="8118475" y="2435225"/>
          <p14:tracePt t="10578" x="8118475" y="2428875"/>
          <p14:tracePt t="10591" x="8105775" y="2416175"/>
          <p14:tracePt t="10608" x="8093075" y="2397125"/>
          <p14:tracePt t="10616" x="8093075" y="2390775"/>
          <p14:tracePt t="10621" x="8086725" y="2384425"/>
          <p14:tracePt t="10646" x="8086725" y="2390775"/>
          <p14:tracePt t="10690" x="8093075" y="2390775"/>
          <p14:tracePt t="10713" x="8093075" y="2378075"/>
          <p14:tracePt t="10952" x="8137525" y="2371725"/>
          <p14:tracePt t="10958" x="8188325" y="2371725"/>
          <p14:tracePt t="10964" x="8258175" y="2359025"/>
          <p14:tracePt t="10972" x="8308975" y="2359025"/>
          <p14:tracePt t="10980" x="8372475" y="2365375"/>
          <p14:tracePt t="10987" x="8416925" y="2371725"/>
          <p14:tracePt t="10993" x="8462963" y="2397125"/>
          <p14:tracePt t="11006" x="8520113" y="2416175"/>
          <p14:tracePt t="11009" x="8577263" y="2441575"/>
          <p14:tracePt t="11017" x="8640763" y="2466975"/>
          <p14:tracePt t="11024" x="8729663" y="2486025"/>
          <p14:tracePt t="11031" x="8818563" y="2498725"/>
          <p14:tracePt t="11040" x="8888413" y="2505075"/>
          <p14:tracePt t="11048" x="8953500" y="2517775"/>
          <p14:tracePt t="11053" x="9017000" y="2517775"/>
          <p14:tracePt t="11061" x="9086850" y="2536825"/>
          <p14:tracePt t="11069" x="9137650" y="2549525"/>
        </p14:tracePtLst>
      </p14:laserTraceLst>
    </p:ext>
  </p:extLs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6" name="Google Shape;4146;p38"/>
          <p:cNvSpPr txBox="1">
            <a:spLocks noGrp="1"/>
          </p:cNvSpPr>
          <p:nvPr>
            <p:ph type="ctrTitle" idx="4294967295"/>
          </p:nvPr>
        </p:nvSpPr>
        <p:spPr>
          <a:xfrm>
            <a:off x="685800" y="2650150"/>
            <a:ext cx="54951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D3EBD5"/>
                </a:solidFill>
              </a:rPr>
              <a:t>THREE-QUBIT </a:t>
            </a:r>
            <a:endParaRPr sz="7200">
              <a:solidFill>
                <a:srgbClr val="D3EBD5"/>
              </a:solidFill>
            </a:endParaRPr>
          </a:p>
        </p:txBody>
      </p:sp>
      <p:sp>
        <p:nvSpPr>
          <p:cNvPr id="4147" name="Google Shape;4147;p38"/>
          <p:cNvSpPr txBox="1">
            <a:spLocks noGrp="1"/>
          </p:cNvSpPr>
          <p:nvPr>
            <p:ph type="subTitle" idx="4294967295"/>
          </p:nvPr>
        </p:nvSpPr>
        <p:spPr>
          <a:xfrm>
            <a:off x="685800" y="3487750"/>
            <a:ext cx="54951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80BFB7"/>
                </a:solidFill>
              </a:rPr>
              <a:t>CCX-Gate</a:t>
            </a:r>
            <a:endParaRPr>
              <a:solidFill>
                <a:srgbClr val="80BFB7"/>
              </a:solidFill>
            </a:endParaRPr>
          </a:p>
        </p:txBody>
      </p:sp>
      <p:sp>
        <p:nvSpPr>
          <p:cNvPr id="4148" name="Google Shape;4148;p38"/>
          <p:cNvSpPr/>
          <p:nvPr/>
        </p:nvSpPr>
        <p:spPr>
          <a:xfrm>
            <a:off x="2347313" y="2155769"/>
            <a:ext cx="270850" cy="258617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0159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49" name="Google Shape;4149;p38"/>
          <p:cNvGrpSpPr/>
          <p:nvPr/>
        </p:nvGrpSpPr>
        <p:grpSpPr>
          <a:xfrm>
            <a:off x="2011275" y="703738"/>
            <a:ext cx="1160371" cy="1160688"/>
            <a:chOff x="6654650" y="3665275"/>
            <a:chExt cx="409100" cy="409125"/>
          </a:xfrm>
        </p:grpSpPr>
        <p:sp>
          <p:nvSpPr>
            <p:cNvPr id="4150" name="Google Shape;4150;p38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l" t="t" r="r" b="b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1" name="Google Shape;4151;p38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l" t="t" r="r" b="b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52" name="Google Shape;4152;p38"/>
          <p:cNvGrpSpPr/>
          <p:nvPr/>
        </p:nvGrpSpPr>
        <p:grpSpPr>
          <a:xfrm rot="1057001">
            <a:off x="892483" y="1616446"/>
            <a:ext cx="766645" cy="766759"/>
            <a:chOff x="570875" y="4322250"/>
            <a:chExt cx="443300" cy="443325"/>
          </a:xfrm>
        </p:grpSpPr>
        <p:sp>
          <p:nvSpPr>
            <p:cNvPr id="4153" name="Google Shape;4153;p38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4" name="Google Shape;4154;p38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5" name="Google Shape;4155;p38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6" name="Google Shape;4156;p38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57" name="Google Shape;4157;p38"/>
          <p:cNvSpPr/>
          <p:nvPr/>
        </p:nvSpPr>
        <p:spPr>
          <a:xfrm rot="2466991">
            <a:off x="978868" y="928441"/>
            <a:ext cx="376301" cy="359305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0159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8" name="Google Shape;4158;p38"/>
          <p:cNvSpPr/>
          <p:nvPr/>
        </p:nvSpPr>
        <p:spPr>
          <a:xfrm rot="-1609377">
            <a:off x="1529232" y="1154513"/>
            <a:ext cx="270839" cy="258606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0159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9" name="Google Shape;4159;p38"/>
          <p:cNvSpPr/>
          <p:nvPr/>
        </p:nvSpPr>
        <p:spPr>
          <a:xfrm rot="2925705">
            <a:off x="3171263" y="1359369"/>
            <a:ext cx="202799" cy="193640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0159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0" name="Google Shape;4160;p38"/>
          <p:cNvSpPr/>
          <p:nvPr/>
        </p:nvSpPr>
        <p:spPr>
          <a:xfrm rot="-1609197">
            <a:off x="2135091" y="394613"/>
            <a:ext cx="182676" cy="174425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0159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1" name="Google Shape;4161;p38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2D5BFF13-8E65-4349-A16E-3BAC87E8FEA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</p:cSld>
  <p:clrMapOvr>
    <a:masterClrMapping/>
  </p:clrMapOvr>
  <p:transition advTm="4119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6" name="Google Shape;4166;p39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CCX-Gate(control1, control2, target)</a:t>
            </a:r>
            <a:endParaRPr/>
          </a:p>
        </p:txBody>
      </p:sp>
      <p:sp>
        <p:nvSpPr>
          <p:cNvPr id="4167" name="Google Shape;4167;p39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grpSp>
        <p:nvGrpSpPr>
          <p:cNvPr id="4168" name="Google Shape;4168;p39"/>
          <p:cNvGrpSpPr/>
          <p:nvPr/>
        </p:nvGrpSpPr>
        <p:grpSpPr>
          <a:xfrm>
            <a:off x="2843786" y="2482637"/>
            <a:ext cx="1828728" cy="1873984"/>
            <a:chOff x="6768809" y="2682265"/>
            <a:chExt cx="719915" cy="719877"/>
          </a:xfrm>
        </p:grpSpPr>
        <p:sp>
          <p:nvSpPr>
            <p:cNvPr id="4169" name="Google Shape;4169;p39"/>
            <p:cNvSpPr/>
            <p:nvPr/>
          </p:nvSpPr>
          <p:spPr>
            <a:xfrm>
              <a:off x="6768809" y="2682954"/>
              <a:ext cx="400157" cy="358101"/>
            </a:xfrm>
            <a:custGeom>
              <a:avLst/>
              <a:gdLst/>
              <a:ahLst/>
              <a:cxnLst/>
              <a:rect l="l" t="t" r="r" b="b"/>
              <a:pathLst>
                <a:path w="638" h="571" extrusionOk="0">
                  <a:moveTo>
                    <a:pt x="91" y="538"/>
                  </a:moveTo>
                  <a:cubicBezTo>
                    <a:pt x="91" y="525"/>
                    <a:pt x="97" y="513"/>
                    <a:pt x="107" y="505"/>
                  </a:cubicBezTo>
                  <a:cubicBezTo>
                    <a:pt x="121" y="493"/>
                    <a:pt x="142" y="486"/>
                    <a:pt x="164" y="487"/>
                  </a:cubicBezTo>
                  <a:cubicBezTo>
                    <a:pt x="187" y="486"/>
                    <a:pt x="208" y="493"/>
                    <a:pt x="222" y="505"/>
                  </a:cubicBezTo>
                  <a:cubicBezTo>
                    <a:pt x="232" y="513"/>
                    <a:pt x="238" y="525"/>
                    <a:pt x="238" y="538"/>
                  </a:cubicBezTo>
                  <a:cubicBezTo>
                    <a:pt x="238" y="551"/>
                    <a:pt x="232" y="563"/>
                    <a:pt x="221" y="571"/>
                  </a:cubicBezTo>
                  <a:cubicBezTo>
                    <a:pt x="314" y="571"/>
                    <a:pt x="314" y="571"/>
                    <a:pt x="314" y="571"/>
                  </a:cubicBezTo>
                  <a:cubicBezTo>
                    <a:pt x="315" y="435"/>
                    <a:pt x="420" y="325"/>
                    <a:pt x="552" y="314"/>
                  </a:cubicBezTo>
                  <a:cubicBezTo>
                    <a:pt x="552" y="192"/>
                    <a:pt x="552" y="192"/>
                    <a:pt x="552" y="192"/>
                  </a:cubicBezTo>
                  <a:cubicBezTo>
                    <a:pt x="554" y="189"/>
                    <a:pt x="557" y="185"/>
                    <a:pt x="561" y="185"/>
                  </a:cubicBezTo>
                  <a:cubicBezTo>
                    <a:pt x="569" y="184"/>
                    <a:pt x="577" y="184"/>
                    <a:pt x="582" y="192"/>
                  </a:cubicBezTo>
                  <a:cubicBezTo>
                    <a:pt x="585" y="196"/>
                    <a:pt x="587" y="201"/>
                    <a:pt x="590" y="205"/>
                  </a:cubicBezTo>
                  <a:cubicBezTo>
                    <a:pt x="598" y="218"/>
                    <a:pt x="615" y="220"/>
                    <a:pt x="625" y="208"/>
                  </a:cubicBezTo>
                  <a:cubicBezTo>
                    <a:pt x="634" y="196"/>
                    <a:pt x="638" y="179"/>
                    <a:pt x="638" y="163"/>
                  </a:cubicBezTo>
                  <a:cubicBezTo>
                    <a:pt x="638" y="148"/>
                    <a:pt x="634" y="131"/>
                    <a:pt x="625" y="119"/>
                  </a:cubicBezTo>
                  <a:cubicBezTo>
                    <a:pt x="615" y="107"/>
                    <a:pt x="598" y="109"/>
                    <a:pt x="590" y="122"/>
                  </a:cubicBezTo>
                  <a:cubicBezTo>
                    <a:pt x="587" y="126"/>
                    <a:pt x="585" y="131"/>
                    <a:pt x="582" y="135"/>
                  </a:cubicBezTo>
                  <a:cubicBezTo>
                    <a:pt x="577" y="142"/>
                    <a:pt x="569" y="143"/>
                    <a:pt x="561" y="142"/>
                  </a:cubicBezTo>
                  <a:cubicBezTo>
                    <a:pt x="557" y="142"/>
                    <a:pt x="554" y="138"/>
                    <a:pt x="552" y="135"/>
                  </a:cubicBezTo>
                  <a:cubicBezTo>
                    <a:pt x="552" y="0"/>
                    <a:pt x="552" y="0"/>
                    <a:pt x="552" y="0"/>
                  </a:cubicBezTo>
                  <a:cubicBezTo>
                    <a:pt x="246" y="11"/>
                    <a:pt x="1" y="262"/>
                    <a:pt x="0" y="571"/>
                  </a:cubicBezTo>
                  <a:cubicBezTo>
                    <a:pt x="107" y="571"/>
                    <a:pt x="107" y="571"/>
                    <a:pt x="107" y="571"/>
                  </a:cubicBezTo>
                  <a:cubicBezTo>
                    <a:pt x="97" y="563"/>
                    <a:pt x="91" y="551"/>
                    <a:pt x="91" y="53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0" name="Google Shape;4170;p39"/>
            <p:cNvSpPr/>
            <p:nvPr/>
          </p:nvSpPr>
          <p:spPr>
            <a:xfrm>
              <a:off x="6768809" y="3002032"/>
              <a:ext cx="358808" cy="400111"/>
            </a:xfrm>
            <a:custGeom>
              <a:avLst/>
              <a:gdLst/>
              <a:ahLst/>
              <a:cxnLst/>
              <a:rect l="l" t="t" r="r" b="b"/>
              <a:pathLst>
                <a:path w="572" h="638" extrusionOk="0">
                  <a:moveTo>
                    <a:pt x="539" y="547"/>
                  </a:moveTo>
                  <a:cubicBezTo>
                    <a:pt x="526" y="547"/>
                    <a:pt x="514" y="542"/>
                    <a:pt x="506" y="532"/>
                  </a:cubicBezTo>
                  <a:cubicBezTo>
                    <a:pt x="494" y="517"/>
                    <a:pt x="487" y="497"/>
                    <a:pt x="488" y="474"/>
                  </a:cubicBezTo>
                  <a:cubicBezTo>
                    <a:pt x="487" y="451"/>
                    <a:pt x="494" y="431"/>
                    <a:pt x="506" y="416"/>
                  </a:cubicBezTo>
                  <a:cubicBezTo>
                    <a:pt x="514" y="406"/>
                    <a:pt x="526" y="400"/>
                    <a:pt x="539" y="400"/>
                  </a:cubicBezTo>
                  <a:cubicBezTo>
                    <a:pt x="551" y="400"/>
                    <a:pt x="564" y="406"/>
                    <a:pt x="572" y="417"/>
                  </a:cubicBezTo>
                  <a:cubicBezTo>
                    <a:pt x="572" y="324"/>
                    <a:pt x="572" y="324"/>
                    <a:pt x="572" y="324"/>
                  </a:cubicBezTo>
                  <a:cubicBezTo>
                    <a:pt x="436" y="323"/>
                    <a:pt x="325" y="219"/>
                    <a:pt x="315" y="86"/>
                  </a:cubicBezTo>
                  <a:cubicBezTo>
                    <a:pt x="193" y="86"/>
                    <a:pt x="193" y="86"/>
                    <a:pt x="193" y="86"/>
                  </a:cubicBezTo>
                  <a:cubicBezTo>
                    <a:pt x="189" y="84"/>
                    <a:pt x="186" y="81"/>
                    <a:pt x="186" y="77"/>
                  </a:cubicBezTo>
                  <a:cubicBezTo>
                    <a:pt x="185" y="69"/>
                    <a:pt x="185" y="61"/>
                    <a:pt x="193" y="56"/>
                  </a:cubicBezTo>
                  <a:cubicBezTo>
                    <a:pt x="197" y="53"/>
                    <a:pt x="202" y="51"/>
                    <a:pt x="206" y="48"/>
                  </a:cubicBezTo>
                  <a:cubicBezTo>
                    <a:pt x="219" y="40"/>
                    <a:pt x="221" y="23"/>
                    <a:pt x="209" y="13"/>
                  </a:cubicBezTo>
                  <a:cubicBezTo>
                    <a:pt x="197" y="4"/>
                    <a:pt x="180" y="0"/>
                    <a:pt x="164" y="0"/>
                  </a:cubicBezTo>
                  <a:cubicBezTo>
                    <a:pt x="149" y="0"/>
                    <a:pt x="132" y="4"/>
                    <a:pt x="120" y="13"/>
                  </a:cubicBezTo>
                  <a:cubicBezTo>
                    <a:pt x="108" y="23"/>
                    <a:pt x="109" y="40"/>
                    <a:pt x="123" y="48"/>
                  </a:cubicBezTo>
                  <a:cubicBezTo>
                    <a:pt x="127" y="51"/>
                    <a:pt x="132" y="53"/>
                    <a:pt x="136" y="56"/>
                  </a:cubicBezTo>
                  <a:cubicBezTo>
                    <a:pt x="143" y="61"/>
                    <a:pt x="143" y="69"/>
                    <a:pt x="143" y="77"/>
                  </a:cubicBezTo>
                  <a:cubicBezTo>
                    <a:pt x="143" y="81"/>
                    <a:pt x="139" y="84"/>
                    <a:pt x="136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12" y="392"/>
                    <a:pt x="263" y="637"/>
                    <a:pt x="572" y="638"/>
                  </a:cubicBezTo>
                  <a:cubicBezTo>
                    <a:pt x="572" y="531"/>
                    <a:pt x="572" y="531"/>
                    <a:pt x="572" y="531"/>
                  </a:cubicBezTo>
                  <a:cubicBezTo>
                    <a:pt x="564" y="541"/>
                    <a:pt x="551" y="547"/>
                    <a:pt x="539" y="54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1" name="Google Shape;4171;p39"/>
            <p:cNvSpPr/>
            <p:nvPr/>
          </p:nvSpPr>
          <p:spPr>
            <a:xfrm>
              <a:off x="7129915" y="2682265"/>
              <a:ext cx="358808" cy="400111"/>
            </a:xfrm>
            <a:custGeom>
              <a:avLst/>
              <a:gdLst/>
              <a:ahLst/>
              <a:cxnLst/>
              <a:rect l="l" t="t" r="r" b="b"/>
              <a:pathLst>
                <a:path w="572" h="638" extrusionOk="0">
                  <a:moveTo>
                    <a:pt x="33" y="91"/>
                  </a:moveTo>
                  <a:cubicBezTo>
                    <a:pt x="46" y="91"/>
                    <a:pt x="58" y="97"/>
                    <a:pt x="66" y="107"/>
                  </a:cubicBezTo>
                  <a:cubicBezTo>
                    <a:pt x="78" y="121"/>
                    <a:pt x="85" y="142"/>
                    <a:pt x="84" y="164"/>
                  </a:cubicBezTo>
                  <a:cubicBezTo>
                    <a:pt x="85" y="187"/>
                    <a:pt x="78" y="208"/>
                    <a:pt x="66" y="222"/>
                  </a:cubicBezTo>
                  <a:cubicBezTo>
                    <a:pt x="58" y="232"/>
                    <a:pt x="46" y="238"/>
                    <a:pt x="33" y="238"/>
                  </a:cubicBezTo>
                  <a:cubicBezTo>
                    <a:pt x="21" y="238"/>
                    <a:pt x="8" y="232"/>
                    <a:pt x="0" y="222"/>
                  </a:cubicBezTo>
                  <a:cubicBezTo>
                    <a:pt x="0" y="314"/>
                    <a:pt x="0" y="314"/>
                    <a:pt x="0" y="314"/>
                  </a:cubicBezTo>
                  <a:cubicBezTo>
                    <a:pt x="136" y="315"/>
                    <a:pt x="247" y="420"/>
                    <a:pt x="257" y="553"/>
                  </a:cubicBezTo>
                  <a:cubicBezTo>
                    <a:pt x="379" y="553"/>
                    <a:pt x="379" y="553"/>
                    <a:pt x="379" y="553"/>
                  </a:cubicBezTo>
                  <a:cubicBezTo>
                    <a:pt x="383" y="554"/>
                    <a:pt x="386" y="557"/>
                    <a:pt x="386" y="561"/>
                  </a:cubicBezTo>
                  <a:cubicBezTo>
                    <a:pt x="387" y="570"/>
                    <a:pt x="387" y="577"/>
                    <a:pt x="379" y="582"/>
                  </a:cubicBezTo>
                  <a:cubicBezTo>
                    <a:pt x="375" y="585"/>
                    <a:pt x="370" y="587"/>
                    <a:pt x="366" y="590"/>
                  </a:cubicBezTo>
                  <a:cubicBezTo>
                    <a:pt x="353" y="598"/>
                    <a:pt x="351" y="615"/>
                    <a:pt x="363" y="625"/>
                  </a:cubicBezTo>
                  <a:cubicBezTo>
                    <a:pt x="375" y="635"/>
                    <a:pt x="392" y="638"/>
                    <a:pt x="408" y="638"/>
                  </a:cubicBezTo>
                  <a:cubicBezTo>
                    <a:pt x="423" y="638"/>
                    <a:pt x="440" y="635"/>
                    <a:pt x="452" y="625"/>
                  </a:cubicBezTo>
                  <a:cubicBezTo>
                    <a:pt x="464" y="615"/>
                    <a:pt x="463" y="598"/>
                    <a:pt x="449" y="590"/>
                  </a:cubicBezTo>
                  <a:cubicBezTo>
                    <a:pt x="445" y="587"/>
                    <a:pt x="440" y="585"/>
                    <a:pt x="436" y="582"/>
                  </a:cubicBezTo>
                  <a:cubicBezTo>
                    <a:pt x="429" y="577"/>
                    <a:pt x="429" y="570"/>
                    <a:pt x="429" y="561"/>
                  </a:cubicBezTo>
                  <a:cubicBezTo>
                    <a:pt x="429" y="557"/>
                    <a:pt x="433" y="554"/>
                    <a:pt x="436" y="553"/>
                  </a:cubicBezTo>
                  <a:cubicBezTo>
                    <a:pt x="572" y="553"/>
                    <a:pt x="572" y="553"/>
                    <a:pt x="572" y="553"/>
                  </a:cubicBezTo>
                  <a:cubicBezTo>
                    <a:pt x="560" y="246"/>
                    <a:pt x="309" y="1"/>
                    <a:pt x="0" y="0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8" y="97"/>
                    <a:pt x="21" y="91"/>
                    <a:pt x="33" y="9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2" name="Google Shape;4172;p39"/>
            <p:cNvSpPr/>
            <p:nvPr/>
          </p:nvSpPr>
          <p:spPr>
            <a:xfrm>
              <a:off x="7088567" y="3043581"/>
              <a:ext cx="400157" cy="358561"/>
            </a:xfrm>
            <a:custGeom>
              <a:avLst/>
              <a:gdLst/>
              <a:ahLst/>
              <a:cxnLst/>
              <a:rect l="l" t="t" r="r" b="b"/>
              <a:pathLst>
                <a:path w="638" h="572" extrusionOk="0">
                  <a:moveTo>
                    <a:pt x="547" y="34"/>
                  </a:moveTo>
                  <a:cubicBezTo>
                    <a:pt x="547" y="46"/>
                    <a:pt x="541" y="58"/>
                    <a:pt x="531" y="66"/>
                  </a:cubicBezTo>
                  <a:cubicBezTo>
                    <a:pt x="517" y="78"/>
                    <a:pt x="496" y="85"/>
                    <a:pt x="474" y="84"/>
                  </a:cubicBezTo>
                  <a:cubicBezTo>
                    <a:pt x="451" y="85"/>
                    <a:pt x="430" y="78"/>
                    <a:pt x="416" y="66"/>
                  </a:cubicBezTo>
                  <a:cubicBezTo>
                    <a:pt x="406" y="58"/>
                    <a:pt x="400" y="46"/>
                    <a:pt x="400" y="34"/>
                  </a:cubicBezTo>
                  <a:cubicBezTo>
                    <a:pt x="400" y="21"/>
                    <a:pt x="406" y="9"/>
                    <a:pt x="417" y="0"/>
                  </a:cubicBezTo>
                  <a:cubicBezTo>
                    <a:pt x="324" y="0"/>
                    <a:pt x="324" y="0"/>
                    <a:pt x="324" y="0"/>
                  </a:cubicBezTo>
                  <a:cubicBezTo>
                    <a:pt x="323" y="136"/>
                    <a:pt x="218" y="247"/>
                    <a:pt x="86" y="258"/>
                  </a:cubicBezTo>
                  <a:cubicBezTo>
                    <a:pt x="86" y="379"/>
                    <a:pt x="86" y="379"/>
                    <a:pt x="86" y="379"/>
                  </a:cubicBezTo>
                  <a:cubicBezTo>
                    <a:pt x="84" y="383"/>
                    <a:pt x="81" y="386"/>
                    <a:pt x="77" y="387"/>
                  </a:cubicBezTo>
                  <a:cubicBezTo>
                    <a:pt x="69" y="387"/>
                    <a:pt x="61" y="387"/>
                    <a:pt x="56" y="379"/>
                  </a:cubicBezTo>
                  <a:cubicBezTo>
                    <a:pt x="53" y="375"/>
                    <a:pt x="51" y="370"/>
                    <a:pt x="48" y="366"/>
                  </a:cubicBezTo>
                  <a:cubicBezTo>
                    <a:pt x="40" y="353"/>
                    <a:pt x="23" y="352"/>
                    <a:pt x="13" y="363"/>
                  </a:cubicBezTo>
                  <a:cubicBezTo>
                    <a:pt x="4" y="375"/>
                    <a:pt x="0" y="392"/>
                    <a:pt x="0" y="408"/>
                  </a:cubicBezTo>
                  <a:cubicBezTo>
                    <a:pt x="0" y="423"/>
                    <a:pt x="4" y="440"/>
                    <a:pt x="13" y="452"/>
                  </a:cubicBezTo>
                  <a:cubicBezTo>
                    <a:pt x="23" y="464"/>
                    <a:pt x="40" y="463"/>
                    <a:pt x="48" y="450"/>
                  </a:cubicBezTo>
                  <a:cubicBezTo>
                    <a:pt x="51" y="445"/>
                    <a:pt x="53" y="440"/>
                    <a:pt x="56" y="436"/>
                  </a:cubicBezTo>
                  <a:cubicBezTo>
                    <a:pt x="61" y="429"/>
                    <a:pt x="69" y="429"/>
                    <a:pt x="77" y="429"/>
                  </a:cubicBezTo>
                  <a:cubicBezTo>
                    <a:pt x="81" y="429"/>
                    <a:pt x="84" y="433"/>
                    <a:pt x="86" y="436"/>
                  </a:cubicBezTo>
                  <a:cubicBezTo>
                    <a:pt x="86" y="572"/>
                    <a:pt x="86" y="572"/>
                    <a:pt x="86" y="572"/>
                  </a:cubicBezTo>
                  <a:cubicBezTo>
                    <a:pt x="392" y="560"/>
                    <a:pt x="637" y="309"/>
                    <a:pt x="638" y="0"/>
                  </a:cubicBezTo>
                  <a:cubicBezTo>
                    <a:pt x="531" y="0"/>
                    <a:pt x="531" y="0"/>
                    <a:pt x="531" y="0"/>
                  </a:cubicBezTo>
                  <a:cubicBezTo>
                    <a:pt x="541" y="9"/>
                    <a:pt x="547" y="21"/>
                    <a:pt x="547" y="3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173" name="Google Shape;4173;p39"/>
          <p:cNvSpPr txBox="1"/>
          <p:nvPr/>
        </p:nvSpPr>
        <p:spPr>
          <a:xfrm>
            <a:off x="1694450" y="2191900"/>
            <a:ext cx="1380900" cy="400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rPr>
              <a:t>Unitary matrix</a:t>
            </a:r>
            <a:endParaRPr b="1">
              <a:solidFill>
                <a:schemeClr val="accen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174" name="Google Shape;4174;p39"/>
          <p:cNvSpPr txBox="1"/>
          <p:nvPr/>
        </p:nvSpPr>
        <p:spPr>
          <a:xfrm>
            <a:off x="4608650" y="2207750"/>
            <a:ext cx="2469000" cy="831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rPr>
              <a:t>Create a matrix with method creat_matrix with 2^n rows where n is number of qubits </a:t>
            </a:r>
            <a:endParaRPr b="1">
              <a:solidFill>
                <a:schemeClr val="accent2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175" name="Google Shape;4175;p39"/>
          <p:cNvSpPr txBox="1"/>
          <p:nvPr/>
        </p:nvSpPr>
        <p:spPr>
          <a:xfrm>
            <a:off x="4630525" y="4024000"/>
            <a:ext cx="22464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3"/>
                </a:solidFill>
                <a:latin typeface="Titillium Web"/>
                <a:ea typeface="Titillium Web"/>
                <a:cs typeface="Titillium Web"/>
                <a:sym typeface="Titillium Web"/>
              </a:rPr>
              <a:t>Tweak the matrix according to control1, control2 and target indices</a:t>
            </a:r>
            <a:endParaRPr b="1">
              <a:solidFill>
                <a:schemeClr val="accent3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176" name="Google Shape;4176;p39"/>
          <p:cNvSpPr txBox="1"/>
          <p:nvPr/>
        </p:nvSpPr>
        <p:spPr>
          <a:xfrm>
            <a:off x="613700" y="3926600"/>
            <a:ext cx="2316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4"/>
                </a:solidFill>
                <a:latin typeface="Titillium Web"/>
                <a:ea typeface="Titillium Web"/>
                <a:cs typeface="Titillium Web"/>
                <a:sym typeface="Titillium Web"/>
              </a:rPr>
              <a:t>Multiply the matrix to unitary and get new unitary</a:t>
            </a:r>
            <a:endParaRPr b="1">
              <a:solidFill>
                <a:schemeClr val="accent4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010C4AFB-4D98-4049-87A4-9F9A35FFE0D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</p:cSld>
  <p:clrMapOvr>
    <a:masterClrMapping/>
  </p:clrMapOvr>
  <p:transition advTm="21986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839" x="8793163" y="2574925"/>
          <p14:tracePt t="847" x="8551863" y="2530475"/>
          <p14:tracePt t="853" x="8258175" y="2479675"/>
          <p14:tracePt t="860" x="7964488" y="2416175"/>
          <p14:tracePt t="869" x="7646988" y="2344738"/>
          <p14:tracePt t="877" x="7277100" y="2262188"/>
          <p14:tracePt t="882" x="6926263" y="2160588"/>
          <p14:tracePt t="890" x="6524625" y="2052638"/>
          <p14:tracePt t="898" x="6188075" y="1944688"/>
          <p14:tracePt t="906" x="5830888" y="1860550"/>
          <p14:tracePt t="913" x="5524500" y="1790700"/>
          <p14:tracePt t="920" x="5256213" y="1752600"/>
          <p14:tracePt t="928" x="4989513" y="1752600"/>
          <p14:tracePt t="937" x="4784725" y="1733550"/>
          <p14:tracePt t="942" x="4632325" y="1733550"/>
          <p14:tracePt t="950" x="4486275" y="1746250"/>
          <p14:tracePt t="958" x="4378325" y="1746250"/>
          <p14:tracePt t="966" x="4313238" y="1758950"/>
          <p14:tracePt t="973" x="4275138" y="1758950"/>
          <p14:tracePt t="981" x="4256088" y="1765300"/>
          <p14:tracePt t="990" x="4243388" y="1765300"/>
          <p14:tracePt t="1019" x="4243388" y="1758950"/>
          <p14:tracePt t="1027" x="4249738" y="1746250"/>
          <p14:tracePt t="1304" x="4192588" y="1758950"/>
          <p14:tracePt t="1312" x="4103688" y="1758950"/>
          <p14:tracePt t="1321" x="4002088" y="1758950"/>
          <p14:tracePt t="1326" x="3841750" y="1758950"/>
          <p14:tracePt t="1335" x="3702050" y="1758950"/>
          <p14:tracePt t="1342" x="3536950" y="1733550"/>
          <p14:tracePt t="1351" x="3357563" y="1708150"/>
          <p14:tracePt t="1356" x="3154363" y="1663700"/>
          <p14:tracePt t="1364" x="2962275" y="1619250"/>
          <p14:tracePt t="1372" x="2771775" y="1574800"/>
          <p14:tracePt t="1381" x="2555875" y="1517650"/>
          <p14:tracePt t="1386" x="2344738" y="1446213"/>
          <p14:tracePt t="1394" x="2173288" y="1389063"/>
          <p14:tracePt t="1403" x="2038350" y="1338263"/>
          <p14:tracePt t="1411" x="1885950" y="1300163"/>
          <p14:tracePt t="1416" x="1771650" y="1274763"/>
          <p14:tracePt t="1425" x="1701800" y="1268413"/>
          <p14:tracePt t="1432" x="1644650" y="1268413"/>
          <p14:tracePt t="1440" x="1598613" y="1268413"/>
          <p14:tracePt t="1448" x="1566863" y="1268413"/>
          <p14:tracePt t="1456" x="1541463" y="1268413"/>
          <p14:tracePt t="1464" x="1528763" y="1268413"/>
          <p14:tracePt t="1470" x="1516063" y="1268413"/>
          <p14:tracePt t="1523" x="1528763" y="1268413"/>
          <p14:tracePt t="1568" x="1528763" y="1274763"/>
          <p14:tracePt t="1582" x="1522413" y="1281113"/>
          <p14:tracePt t="1591" x="1516063" y="1281113"/>
          <p14:tracePt t="1596" x="1509713" y="1287463"/>
          <p14:tracePt t="1605" x="1497013" y="1287463"/>
          <p14:tracePt t="1613" x="1484313" y="1300163"/>
          <p14:tracePt t="1621" x="1477963" y="1300163"/>
          <p14:tracePt t="1626" x="1465263" y="1306513"/>
          <p14:tracePt t="1635" x="1458913" y="1306513"/>
          <p14:tracePt t="1650" x="1452563" y="1306513"/>
          <p14:tracePt t="1725" x="1465263" y="1300163"/>
          <p14:tracePt t="1732" x="1471613" y="1300163"/>
          <p14:tracePt t="1741" x="1490663" y="1300163"/>
          <p14:tracePt t="1746" x="1522413" y="1293813"/>
          <p14:tracePt t="1754" x="1554163" y="1293813"/>
          <p14:tracePt t="1763" x="1585913" y="1293813"/>
          <p14:tracePt t="1771" x="1619250" y="1293813"/>
          <p14:tracePt t="1776" x="1657350" y="1293813"/>
          <p14:tracePt t="1785" x="1695450" y="1293813"/>
          <p14:tracePt t="1792" x="1733550" y="1293813"/>
          <p14:tracePt t="1800" x="1778000" y="1293813"/>
          <p14:tracePt t="1806" x="1822450" y="1293813"/>
          <p14:tracePt t="1814" x="1873250" y="1293813"/>
          <p14:tracePt t="1822" x="1924050" y="1293813"/>
          <p14:tracePt t="1830" x="1968500" y="1293813"/>
          <p14:tracePt t="1836" x="2006600" y="1306513"/>
          <p14:tracePt t="1844" x="2044700" y="1306513"/>
          <p14:tracePt t="1853" x="2078038" y="1306513"/>
          <p14:tracePt t="1860" x="2103438" y="1306513"/>
          <p14:tracePt t="1867" x="2128838" y="1306513"/>
          <p14:tracePt t="1875" x="2141538" y="1306513"/>
          <p14:tracePt t="1883" x="2154238" y="1306513"/>
          <p14:tracePt t="1890" x="2166938" y="1306513"/>
          <p14:tracePt t="1897" x="2173288" y="1306513"/>
          <p14:tracePt t="1905" x="2179638" y="1306513"/>
          <p14:tracePt t="1921" x="2185988" y="1306513"/>
          <p14:tracePt t="1951" x="2192338" y="1306513"/>
          <p14:tracePt t="1965" x="2198688" y="1306513"/>
          <p14:tracePt t="1981" x="2205038" y="1306513"/>
          <p14:tracePt t="1988" x="2211388" y="1306513"/>
          <p14:tracePt t="2003" x="2224088" y="1306513"/>
          <p14:tracePt t="2011" x="2230438" y="1306513"/>
          <p14:tracePt t="2016" x="2236788" y="1306513"/>
          <p14:tracePt t="2024" x="2243138" y="1306513"/>
          <p14:tracePt t="2032" x="2249488" y="1306513"/>
          <p14:tracePt t="2040" x="2255838" y="1306513"/>
          <p14:tracePt t="2049" x="2262188" y="1306513"/>
          <p14:tracePt t="2054" x="2268538" y="1306513"/>
          <p14:tracePt t="2062" x="2274888" y="1306513"/>
          <p14:tracePt t="2071" x="2281238" y="1306513"/>
          <p14:tracePt t="2076" x="2287588" y="1306513"/>
          <p14:tracePt t="2085" x="2293938" y="1306513"/>
          <p14:tracePt t="2101" x="2306638" y="1306513"/>
          <p14:tracePt t="2123" x="2312988" y="1306513"/>
          <p14:tracePt t="2633" x="2312988" y="1300163"/>
          <p14:tracePt t="2640" x="2319338" y="1300163"/>
          <p14:tracePt t="2774" x="2319338" y="1293813"/>
          <p14:tracePt t="2933" x="2325688" y="1293813"/>
          <p14:tracePt t="3061" x="2319338" y="1287463"/>
          <p14:tracePt t="3082" x="2312988" y="1281113"/>
          <p14:tracePt t="3308" x="2312988" y="1268413"/>
          <p14:tracePt t="3322" x="2312988" y="1262063"/>
          <p14:tracePt t="3336" x="2312988" y="1255713"/>
          <p14:tracePt t="3361" x="2306638" y="1249363"/>
          <p14:tracePt t="3391" x="2306638" y="1243013"/>
          <p14:tracePt t="3481" x="2306638" y="1236663"/>
          <p14:tracePt t="3525" x="2300288" y="1230313"/>
          <p14:tracePt t="3533" x="2287588" y="1230313"/>
          <p14:tracePt t="3797" x="2325688" y="1236663"/>
          <p14:tracePt t="3804" x="2382838" y="1255713"/>
          <p14:tracePt t="3812" x="2452688" y="1281113"/>
          <p14:tracePt t="3819" x="2509838" y="1312863"/>
          <p14:tracePt t="3826" x="2562225" y="1338263"/>
          <p14:tracePt t="3834" x="2606675" y="1357313"/>
          <p14:tracePt t="3842" x="2651125" y="1376363"/>
          <p14:tracePt t="3849" x="2701925" y="1395413"/>
          <p14:tracePt t="3856" x="2746375" y="1420813"/>
          <p14:tracePt t="3864" x="2790825" y="1433513"/>
          <p14:tracePt t="3872" x="2841625" y="1433513"/>
          <p14:tracePt t="3879" x="2879725" y="1446213"/>
          <p14:tracePt t="3887" x="2911475" y="1446213"/>
          <p14:tracePt t="3894" x="2936875" y="1446213"/>
          <p14:tracePt t="3903" x="2962275" y="1446213"/>
          <p14:tracePt t="3909" x="2976563" y="1439863"/>
          <p14:tracePt t="3917" x="2982913" y="1439863"/>
          <p14:tracePt t="3925" x="2989263" y="1433513"/>
          <p14:tracePt t="3938" x="2989263" y="1446213"/>
          <p14:tracePt t="3963" x="2989263" y="1439863"/>
          <p14:tracePt t="3968" x="2989263" y="1433513"/>
          <p14:tracePt t="3976" x="2989263" y="1427163"/>
          <p14:tracePt t="3984" x="2976563" y="1427163"/>
          <p14:tracePt t="3993" x="2962275" y="1414463"/>
          <p14:tracePt t="3998" x="2949575" y="1414463"/>
          <p14:tracePt t="4007" x="2943225" y="1408113"/>
          <p14:tracePt t="4015" x="2936875" y="1408113"/>
          <p14:tracePt t="4022" x="2930525" y="1408113"/>
          <p14:tracePt t="4029" x="2924175" y="1408113"/>
          <p14:tracePt t="4037" x="2917825" y="1401763"/>
          <p14:tracePt t="4045" x="2911475" y="1401763"/>
          <p14:tracePt t="4058" x="2898775" y="1401763"/>
          <p14:tracePt t="4089" x="2879725" y="1401763"/>
          <p14:tracePt t="4097" x="2873375" y="1401763"/>
          <p14:tracePt t="4105" x="2867025" y="1408113"/>
          <p14:tracePt t="4113" x="2860675" y="1408113"/>
          <p14:tracePt t="4119" x="2860675" y="1420813"/>
          <p14:tracePt t="4143" x="2860675" y="1427163"/>
          <p14:tracePt t="4187" x="2867025" y="1420813"/>
          <p14:tracePt t="4203" x="2879725" y="1408113"/>
          <p14:tracePt t="4217" x="2886075" y="1408113"/>
          <p14:tracePt t="4233" x="2892425" y="1408113"/>
          <p14:tracePt t="4262" x="2898775" y="1408113"/>
          <p14:tracePt t="4375" x="2892425" y="1408113"/>
          <p14:tracePt t="4404" x="2886075" y="1408113"/>
          <p14:tracePt t="4413" x="2886075" y="1401763"/>
          <p14:tracePt t="4465" x="2879725" y="1401763"/>
          <p14:tracePt t="4503" x="2873375" y="1401763"/>
          <p14:tracePt t="4547" x="2879725" y="1401763"/>
          <p14:tracePt t="4563" x="2892425" y="1401763"/>
          <p14:tracePt t="4569" x="2905125" y="1401763"/>
          <p14:tracePt t="4576" x="2917825" y="1401763"/>
          <p14:tracePt t="4584" x="2924175" y="1401763"/>
          <p14:tracePt t="4592" x="2943225" y="1401763"/>
          <p14:tracePt t="4598" x="2962275" y="1401763"/>
          <p14:tracePt t="4606" x="2982913" y="1401763"/>
          <p14:tracePt t="4614" x="3008313" y="1401763"/>
          <p14:tracePt t="4622" x="3033713" y="1395413"/>
          <p14:tracePt t="4628" x="3065463" y="1395413"/>
          <p14:tracePt t="4636" x="3097213" y="1389063"/>
          <p14:tracePt t="4645" x="3128963" y="1389063"/>
          <p14:tracePt t="4652" x="3160713" y="1389063"/>
          <p14:tracePt t="4659" x="3198813" y="1376363"/>
          <p14:tracePt t="4667" x="3230563" y="1376363"/>
          <p14:tracePt t="4675" x="3255963" y="1376363"/>
          <p14:tracePt t="4683" x="3281363" y="1376363"/>
          <p14:tracePt t="4688" x="3306763" y="1376363"/>
          <p14:tracePt t="4697" x="3325813" y="1376363"/>
          <p14:tracePt t="4705" x="3344863" y="1370013"/>
          <p14:tracePt t="4713" x="3363913" y="1370013"/>
          <p14:tracePt t="4719" x="3376613" y="1370013"/>
          <p14:tracePt t="4726" x="3382963" y="1370013"/>
          <p14:tracePt t="4734" x="3395663" y="1363663"/>
          <p14:tracePt t="4743" x="3402013" y="1363663"/>
          <p14:tracePt t="4750" x="3408363" y="1363663"/>
          <p14:tracePt t="4764" x="3414713" y="1363663"/>
          <p14:tracePt t="4786" x="3414713" y="1357313"/>
          <p14:tracePt t="4832" x="3408363" y="1357313"/>
          <p14:tracePt t="4855" x="3402013" y="1357313"/>
          <p14:tracePt t="4877" x="3395663" y="1357313"/>
          <p14:tracePt t="4892" x="3395663" y="1350963"/>
          <p14:tracePt t="4953" x="3389313" y="1344613"/>
          <p14:tracePt t="4975" x="3382963" y="1344613"/>
          <p14:tracePt t="4989" x="3376613" y="1344613"/>
          <p14:tracePt t="5012" x="3370263" y="1344613"/>
          <p14:tracePt t="5027" x="3370263" y="1338263"/>
          <p14:tracePt t="5035" x="3363913" y="1338263"/>
          <p14:tracePt t="5049" x="3357563" y="1338263"/>
          <p14:tracePt t="5363" x="3363913" y="1338263"/>
          <p14:tracePt t="5379" x="3376613" y="1344613"/>
          <p14:tracePt t="5392" x="3376613" y="1350963"/>
          <p14:tracePt t="5400" x="3389313" y="1350963"/>
          <p14:tracePt t="5408" x="3389313" y="1357313"/>
          <p14:tracePt t="5440" x="3395663" y="1357313"/>
          <p14:tracePt t="5477" x="3395663" y="1363663"/>
          <p14:tracePt t="5520" x="3402013" y="1363663"/>
          <p14:tracePt t="5542" x="3408363" y="1363663"/>
          <p14:tracePt t="5559" x="3408363" y="1357313"/>
          <p14:tracePt t="5566" x="3414713" y="1357313"/>
          <p14:tracePt t="5693" x="3414713" y="1350963"/>
          <p14:tracePt t="5783" x="3414713" y="1344613"/>
          <p14:tracePt t="5992" x="3414713" y="1338263"/>
          <p14:tracePt t="6030" x="3414713" y="1331913"/>
          <p14:tracePt t="6082" x="3414713" y="1325563"/>
          <p14:tracePt t="6099" x="3408363" y="1325563"/>
          <p14:tracePt t="6106" x="3408363" y="1319213"/>
          <p14:tracePt t="6113" x="3402013" y="1319213"/>
          <p14:tracePt t="6923" x="3395663" y="1319213"/>
          <p14:tracePt t="6944" x="3382963" y="1319213"/>
          <p14:tracePt t="6967" x="3376613" y="1319213"/>
          <p14:tracePt t="6974" x="3376613" y="1312863"/>
          <p14:tracePt t="6982" x="3370263" y="1312863"/>
          <p14:tracePt t="7005" x="3363913" y="1312863"/>
          <p14:tracePt t="7027" x="3357563" y="1312863"/>
          <p14:tracePt t="7056" x="3357563" y="1319213"/>
          <p14:tracePt t="7086" x="3357563" y="1325563"/>
          <p14:tracePt t="7117" x="3351213" y="1325563"/>
          <p14:tracePt t="7155" x="3351213" y="1331913"/>
          <p14:tracePt t="7185" x="3351213" y="1338263"/>
          <p14:tracePt t="7198" x="3344863" y="1338263"/>
          <p14:tracePt t="7206" x="3344863" y="1344613"/>
          <p14:tracePt t="7245" x="3344863" y="1350963"/>
          <p14:tracePt t="7288" x="3344863" y="1357313"/>
          <p14:tracePt t="7439" x="3351213" y="1357313"/>
          <p14:tracePt t="7462" x="3357563" y="1357313"/>
          <p14:tracePt t="7477" x="3363913" y="1357313"/>
          <p14:tracePt t="7493" x="3370263" y="1344613"/>
          <p14:tracePt t="7507" x="3376613" y="1344613"/>
          <p14:tracePt t="7523" x="3382963" y="1344613"/>
          <p14:tracePt t="7544" x="3389313" y="1344613"/>
          <p14:tracePt t="7763" x="3395663" y="1338263"/>
          <p14:tracePt t="7778" x="3408363" y="1331913"/>
          <p14:tracePt t="7784" x="3414713" y="1331913"/>
          <p14:tracePt t="7793" x="3427413" y="1325563"/>
          <p14:tracePt t="7799" x="3435350" y="1325563"/>
          <p14:tracePt t="7806" x="3448050" y="1312863"/>
          <p14:tracePt t="7815" x="3454400" y="1312863"/>
          <p14:tracePt t="7823" x="3467100" y="1306513"/>
          <p14:tracePt t="7828" x="3479800" y="1306513"/>
          <p14:tracePt t="7836" x="3505200" y="1293813"/>
          <p14:tracePt t="7844" x="3530600" y="1287463"/>
          <p14:tracePt t="7853" x="3562350" y="1274763"/>
          <p14:tracePt t="7860" x="3600450" y="1268413"/>
          <p14:tracePt t="7866" x="3644900" y="1255713"/>
          <p14:tracePt t="7875" x="3676650" y="1249363"/>
          <p14:tracePt t="7882" x="3714750" y="1249363"/>
          <p14:tracePt t="7893" x="3759200" y="1223963"/>
          <p14:tracePt t="7896" x="3803650" y="1217613"/>
          <p14:tracePt t="7905" x="3848100" y="1217613"/>
          <p14:tracePt t="7913" x="3900488" y="1198563"/>
          <p14:tracePt t="7919" x="3951288" y="1198563"/>
          <p14:tracePt t="7932" x="4008438" y="1192213"/>
          <p14:tracePt t="7935" x="4059238" y="1192213"/>
          <p14:tracePt t="7943" x="4110038" y="1192213"/>
          <p14:tracePt t="7948" x="4154488" y="1192213"/>
          <p14:tracePt t="7957" x="4198938" y="1192213"/>
          <p14:tracePt t="7964" x="4237038" y="1192213"/>
          <p14:tracePt t="7972" x="4275138" y="1192213"/>
          <p14:tracePt t="7979" x="4306888" y="1192213"/>
          <p14:tracePt t="7986" x="4346575" y="1192213"/>
          <p14:tracePt t="7995" x="4384675" y="1192213"/>
          <p14:tracePt t="8002" x="4416425" y="1204913"/>
          <p14:tracePt t="8008" x="4441825" y="1204913"/>
          <p14:tracePt t="8016" x="4460875" y="1204913"/>
          <p14:tracePt t="8025" x="4479925" y="1211263"/>
          <p14:tracePt t="8033" x="4486275" y="1211263"/>
          <p14:tracePt t="8038" x="4498975" y="1217613"/>
          <p14:tracePt t="8046" x="4511675" y="1217613"/>
          <p14:tracePt t="8054" x="4518025" y="1223963"/>
          <p14:tracePt t="8063" x="4524375" y="1223963"/>
          <p14:tracePt t="8069" x="4530725" y="1230313"/>
          <p14:tracePt t="8085" x="4543425" y="1230313"/>
          <p14:tracePt t="8093" x="4543425" y="1236663"/>
          <p14:tracePt t="8098" x="4556125" y="1236663"/>
          <p14:tracePt t="8123" x="4556125" y="1243013"/>
          <p14:tracePt t="8213" x="4556125" y="1249363"/>
          <p14:tracePt t="8257" x="4556125" y="1255713"/>
          <p14:tracePt t="8399" x="4562475" y="1255713"/>
          <p14:tracePt t="8423" x="4568825" y="1255713"/>
          <p14:tracePt t="8549" x="4562475" y="1255713"/>
          <p14:tracePt t="8699" x="4562475" y="1249363"/>
          <p14:tracePt t="8745" x="4562475" y="1243013"/>
          <p14:tracePt t="8783" x="4568825" y="1243013"/>
          <p14:tracePt t="8805" x="4581525" y="1243013"/>
          <p14:tracePt t="8812" x="4587875" y="1243013"/>
          <p14:tracePt t="8819" x="4594225" y="1243013"/>
          <p14:tracePt t="8827" x="4606925" y="1243013"/>
          <p14:tracePt t="8834" x="4619625" y="1249363"/>
          <p14:tracePt t="8842" x="4645025" y="1249363"/>
          <p14:tracePt t="8848" x="4664075" y="1262063"/>
          <p14:tracePt t="8856" x="4683125" y="1262063"/>
          <p14:tracePt t="8864" x="4702175" y="1268413"/>
          <p14:tracePt t="8872" x="4721225" y="1268413"/>
          <p14:tracePt t="8878" x="4733925" y="1281113"/>
          <p14:tracePt t="8887" x="4746625" y="1281113"/>
          <p14:tracePt t="8895" x="4765675" y="1281113"/>
          <p14:tracePt t="8903" x="4778375" y="1281113"/>
          <p14:tracePt t="8908" x="4791075" y="1281113"/>
          <p14:tracePt t="8916" x="4811713" y="1281113"/>
          <p14:tracePt t="8925" x="4818063" y="1281113"/>
          <p14:tracePt t="8932" x="4830763" y="1268413"/>
          <p14:tracePt t="8939" x="4843463" y="1268413"/>
          <p14:tracePt t="8946" x="4849813" y="1249363"/>
          <p14:tracePt t="8954" x="4856163" y="1243013"/>
          <p14:tracePt t="8963" x="4856163" y="1223963"/>
          <p14:tracePt t="8968" x="4868863" y="1204913"/>
          <p14:tracePt t="8977" x="4868863" y="1173163"/>
          <p14:tracePt t="8987" x="4875213" y="1147763"/>
          <p14:tracePt t="8993" x="4875213" y="1116013"/>
          <p14:tracePt t="8999" x="4875213" y="1084263"/>
          <p14:tracePt t="9008" x="4875213" y="1057275"/>
          <p14:tracePt t="9014" x="4868863" y="1025525"/>
          <p14:tracePt t="9022" x="4856163" y="1006475"/>
          <p14:tracePt t="9028" x="4837113" y="974725"/>
          <p14:tracePt t="9037" x="4805363" y="949325"/>
          <p14:tracePt t="9044" x="4778375" y="930275"/>
          <p14:tracePt t="9052" x="4740275" y="904875"/>
          <p14:tracePt t="9059" x="4702175" y="879475"/>
          <p14:tracePt t="9067" x="4645025" y="854075"/>
          <p14:tracePt t="9075" x="4587875" y="822325"/>
          <p14:tracePt t="9083" x="4505325" y="790575"/>
          <p14:tracePt t="9088" x="4416425" y="771525"/>
          <p14:tracePt t="9096" x="4313238" y="746125"/>
          <p14:tracePt t="9104" x="4198938" y="727075"/>
          <p14:tracePt t="9112" x="4071938" y="701675"/>
          <p14:tracePt t="9119" x="3913188" y="688975"/>
          <p14:tracePt t="9126" x="3778250" y="688975"/>
          <p14:tracePt t="9135" x="3663950" y="688975"/>
          <p14:tracePt t="9142" x="3562350" y="688975"/>
          <p14:tracePt t="9148" x="3454400" y="688975"/>
          <p14:tracePt t="9157" x="3332163" y="695325"/>
          <p14:tracePt t="9164" x="3230563" y="708025"/>
          <p14:tracePt t="9172" x="3148013" y="727075"/>
          <p14:tracePt t="9179" x="3040063" y="752475"/>
          <p14:tracePt t="9187" x="2949575" y="790575"/>
          <p14:tracePt t="9194" x="2841625" y="835025"/>
          <p14:tracePt t="9202" x="2759075" y="885825"/>
          <p14:tracePt t="9209" x="2708275" y="923925"/>
          <p14:tracePt t="9216" x="2657475" y="955675"/>
          <p14:tracePt t="9225" x="2625725" y="981075"/>
          <p14:tracePt t="9233" x="2593975" y="1019175"/>
          <p14:tracePt t="9238" x="2568575" y="1050925"/>
          <p14:tracePt t="9247" x="2555875" y="1077913"/>
          <p14:tracePt t="9254" x="2543175" y="1109663"/>
          <p14:tracePt t="9263" x="2543175" y="1141413"/>
          <p14:tracePt t="9269" x="2543175" y="1179513"/>
          <p14:tracePt t="9276" x="2543175" y="1217613"/>
          <p14:tracePt t="9285" x="2543175" y="1268413"/>
          <p14:tracePt t="9293" x="2555875" y="1319213"/>
          <p14:tracePt t="9298" x="2568575" y="1357313"/>
          <p14:tracePt t="9306" x="2587625" y="1401763"/>
          <p14:tracePt t="9314" x="2619375" y="1452563"/>
          <p14:tracePt t="9323" x="2657475" y="1504950"/>
          <p14:tracePt t="9328" x="2708275" y="1568450"/>
          <p14:tracePt t="9337" x="2765425" y="1638300"/>
          <p14:tracePt t="9344" x="2828925" y="1720850"/>
          <p14:tracePt t="9352" x="2917825" y="1797050"/>
          <p14:tracePt t="9359" x="2995613" y="1860550"/>
          <p14:tracePt t="9367" x="3065463" y="1917700"/>
          <p14:tracePt t="9375" x="3128963" y="1957388"/>
          <p14:tracePt t="9383" x="3198813" y="2001838"/>
          <p14:tracePt t="9389" x="3268663" y="2033588"/>
          <p14:tracePt t="9399" x="3344863" y="2071688"/>
          <p14:tracePt t="9404" x="3454400" y="2116138"/>
          <p14:tracePt t="9412" x="3536950" y="2147888"/>
          <p14:tracePt t="9419" x="3613150" y="2173288"/>
          <p14:tracePt t="9427" x="3689350" y="2185988"/>
          <p14:tracePt t="9435" x="3771900" y="2198688"/>
          <p14:tracePt t="9442" x="3854450" y="2198688"/>
          <p14:tracePt t="9451" x="3957638" y="2198688"/>
          <p14:tracePt t="9457" x="4040188" y="2198688"/>
          <p14:tracePt t="9465" x="4129088" y="2185988"/>
          <p14:tracePt t="9473" x="4211638" y="2173288"/>
          <p14:tracePt t="9479" x="4306888" y="2160588"/>
          <p14:tracePt t="9486" x="4410075" y="2147888"/>
          <p14:tracePt t="9494" x="4479925" y="2141538"/>
          <p14:tracePt t="9503" x="4543425" y="2128838"/>
          <p14:tracePt t="9509" x="4600575" y="2109788"/>
          <p14:tracePt t="9516" x="4664075" y="2103438"/>
          <p14:tracePt t="9524" x="4714875" y="2084388"/>
          <p14:tracePt t="9534" x="4759325" y="2071688"/>
          <p14:tracePt t="9539" x="4805363" y="2052638"/>
          <p14:tracePt t="9547" x="4849813" y="2039938"/>
          <p14:tracePt t="9555" x="4881563" y="2027238"/>
          <p14:tracePt t="9562" x="4906963" y="2014538"/>
          <p14:tracePt t="9569" x="4932363" y="1995488"/>
          <p14:tracePt t="9577" x="4957763" y="1970088"/>
          <p14:tracePt t="9584" x="4976813" y="1944688"/>
          <p14:tracePt t="9593" x="4995863" y="1917700"/>
          <p14:tracePt t="9600" x="5014913" y="1885950"/>
          <p14:tracePt t="9606" x="5040313" y="1854200"/>
          <p14:tracePt t="9614" x="5065713" y="1809750"/>
          <p14:tracePt t="9622" x="5078413" y="1765300"/>
          <p14:tracePt t="9629" x="5091113" y="1727200"/>
          <p14:tracePt t="9637" x="5103813" y="1689100"/>
          <p14:tracePt t="9645" x="5110163" y="1651000"/>
          <p14:tracePt t="9652" x="5110163" y="1619250"/>
          <p14:tracePt t="9658" x="5122863" y="1593850"/>
          <p14:tracePt t="9667" x="5122863" y="1574800"/>
          <p14:tracePt t="9675" x="5122863" y="1555750"/>
          <p14:tracePt t="9683" x="5116513" y="1530350"/>
          <p14:tracePt t="9688" x="5103813" y="1511300"/>
          <p14:tracePt t="9697" x="5091113" y="1484313"/>
          <p14:tracePt t="9704" x="5072063" y="1452563"/>
          <p14:tracePt t="9712" x="5046663" y="1420813"/>
          <p14:tracePt t="9718" x="5014913" y="1382713"/>
          <p14:tracePt t="9727" x="4989513" y="1344613"/>
          <p14:tracePt t="9734" x="4951413" y="1319213"/>
          <p14:tracePt t="9742" x="4913313" y="1287463"/>
          <p14:tracePt t="9749" x="4881563" y="1255713"/>
          <p14:tracePt t="9758" x="4843463" y="1223963"/>
          <p14:tracePt t="9766" x="4805363" y="1192213"/>
          <p14:tracePt t="9773" x="4752975" y="1166813"/>
          <p14:tracePt t="9779" x="4708525" y="1147763"/>
          <p14:tracePt t="9786" x="4664075" y="1135063"/>
          <p14:tracePt t="9794" x="4619625" y="1116013"/>
          <p14:tracePt t="9803" x="4568825" y="1103313"/>
          <p14:tracePt t="9809" x="4524375" y="1090613"/>
          <p14:tracePt t="9816" x="4479925" y="1077913"/>
          <p14:tracePt t="9825" x="4441825" y="1063625"/>
          <p14:tracePt t="9833" x="4397375" y="1057275"/>
          <p14:tracePt t="9838" x="4352925" y="1057275"/>
          <p14:tracePt t="9846" x="4319588" y="1044575"/>
          <p14:tracePt t="9855" x="4294188" y="1044575"/>
          <p14:tracePt t="9862" x="4275138" y="1044575"/>
          <p14:tracePt t="9868" x="4262438" y="1044575"/>
          <p14:tracePt t="9883" x="4249738" y="1044575"/>
          <p14:tracePt t="9884" x="4243388" y="1044575"/>
          <p14:tracePt t="9893" x="4230688" y="1057275"/>
          <p14:tracePt t="9899" x="4224338" y="1057275"/>
          <p14:tracePt t="9908" x="4224338" y="1063625"/>
          <p14:tracePt t="9916" x="4217988" y="1063625"/>
          <p14:tracePt t="9953" x="4224338" y="1063625"/>
          <p14:tracePt t="9967" x="4230688" y="1063625"/>
          <p14:tracePt t="9988" x="4237038" y="1063625"/>
          <p14:tracePt t="10095" x="4243388" y="1063625"/>
          <p14:tracePt t="10185" x="4237038" y="1063625"/>
          <p14:tracePt t="10314" x="4243388" y="1063625"/>
          <p14:tracePt t="10343" x="4249738" y="1063625"/>
          <p14:tracePt t="10409" x="4249738" y="1057275"/>
          <p14:tracePt t="10425" x="4249738" y="1050925"/>
          <p14:tracePt t="10433" x="4249738" y="1044575"/>
          <p14:tracePt t="10643" x="4256088" y="1044575"/>
          <p14:tracePt t="10651" x="4262438" y="1044575"/>
          <p14:tracePt t="10659" x="4275138" y="1044575"/>
          <p14:tracePt t="10667" x="4294188" y="1044575"/>
          <p14:tracePt t="10672" x="4313238" y="1044575"/>
          <p14:tracePt t="10682" x="4338638" y="1038225"/>
          <p14:tracePt t="10688" x="4365625" y="1038225"/>
          <p14:tracePt t="10699" x="4403725" y="1025525"/>
          <p14:tracePt t="10702" x="4448175" y="1025525"/>
          <p14:tracePt t="10710" x="4486275" y="1019175"/>
          <p14:tracePt t="10718" x="4524375" y="1019175"/>
          <p14:tracePt t="10727" x="4562475" y="1006475"/>
          <p14:tracePt t="10732" x="4594225" y="1006475"/>
          <p14:tracePt t="10740" x="4625975" y="993775"/>
          <p14:tracePt t="10749" x="4657725" y="981075"/>
          <p14:tracePt t="10759" x="4695825" y="974725"/>
          <p14:tracePt t="10762" x="4721225" y="974725"/>
          <p14:tracePt t="10771" x="4746625" y="955675"/>
          <p14:tracePt t="10778" x="4772025" y="955675"/>
          <p14:tracePt t="10786" x="4805363" y="942975"/>
          <p14:tracePt t="10793" x="4830763" y="936625"/>
          <p14:tracePt t="10800" x="4856163" y="923925"/>
          <p14:tracePt t="10808" x="4894263" y="911225"/>
          <p14:tracePt t="10817" x="4932363" y="898525"/>
          <p14:tracePt t="10824" x="4970463" y="879475"/>
          <p14:tracePt t="10831" x="5014913" y="866775"/>
          <p14:tracePt t="10842" x="5072063" y="854075"/>
          <p14:tracePt t="10847" x="5116513" y="854075"/>
          <p14:tracePt t="10853" x="5167313" y="854075"/>
          <p14:tracePt t="10861" x="5224463" y="860425"/>
          <p14:tracePt t="10869" x="5270500" y="873125"/>
          <p14:tracePt t="10877" x="5321300" y="898525"/>
          <p14:tracePt t="10882" x="5372100" y="917575"/>
          <p14:tracePt t="10891" x="5410200" y="942975"/>
          <p14:tracePt t="10899" x="5448300" y="962025"/>
          <p14:tracePt t="10906" x="5486400" y="981075"/>
          <p14:tracePt t="10913" x="5518150" y="1000125"/>
          <p14:tracePt t="10920" x="5556250" y="1019175"/>
          <p14:tracePt t="10928" x="5594350" y="1038225"/>
          <p14:tracePt t="10936" x="5619750" y="1050925"/>
          <p14:tracePt t="10942" x="5645150" y="1063625"/>
          <p14:tracePt t="10950" x="5657850" y="1069975"/>
          <p14:tracePt t="10959" x="5670550" y="1084263"/>
          <p14:tracePt t="10967" x="5676900" y="1090613"/>
          <p14:tracePt t="10973" x="5676900" y="1096963"/>
          <p14:tracePt t="10980" x="5683250" y="1103313"/>
          <p14:tracePt t="10996" x="5683250" y="1109663"/>
          <p14:tracePt t="11071" x="5689600" y="1109663"/>
          <p14:tracePt t="11108" x="5695950" y="1109663"/>
          <p14:tracePt t="11191" x="5702300" y="1109663"/>
          <p14:tracePt t="11237" x="5708650" y="1109663"/>
          <p14:tracePt t="11297" x="5708650" y="1103313"/>
          <p14:tracePt t="11340" x="5708650" y="1096963"/>
          <p14:tracePt t="11371" x="5708650" y="1090613"/>
          <p14:tracePt t="11393" x="5708650" y="1084263"/>
          <p14:tracePt t="11417" x="5708650" y="1077913"/>
          <p14:tracePt t="11447" x="5708650" y="1069975"/>
          <p14:tracePt t="11469" x="5708650" y="1063625"/>
          <p14:tracePt t="11482" x="5695950" y="1057275"/>
          <p14:tracePt t="11499" x="5689600" y="1057275"/>
          <p14:tracePt t="11506" x="5689600" y="1050925"/>
          <p14:tracePt t="11529" x="5689600" y="1044575"/>
          <p14:tracePt t="11544" x="5695950" y="1044575"/>
          <p14:tracePt t="11559" x="5695950" y="1038225"/>
          <p14:tracePt t="11573" x="5695950" y="1031875"/>
          <p14:tracePt t="11589" x="5695950" y="1019175"/>
          <p14:tracePt t="11603" x="5695950" y="1012825"/>
          <p14:tracePt t="11619" x="5695950" y="1000125"/>
          <p14:tracePt t="11626" x="5695950" y="993775"/>
          <p14:tracePt t="11632" x="5702300" y="987425"/>
          <p14:tracePt t="11640" x="5702300" y="981075"/>
          <p14:tracePt t="11656" x="5702300" y="968375"/>
          <p14:tracePt t="11747" x="5716588" y="968375"/>
          <p14:tracePt t="12149" x="5708650" y="968375"/>
          <p14:tracePt t="12165" x="5702300" y="968375"/>
          <p14:tracePt t="12179" x="5695950" y="968375"/>
          <p14:tracePt t="12306" x="5695950" y="962025"/>
          <p14:tracePt t="12329" x="5695950" y="955675"/>
          <p14:tracePt t="12337" x="5689600" y="955675"/>
          <p14:tracePt t="12344" x="5689600" y="949325"/>
          <p14:tracePt t="12366" x="5683250" y="936625"/>
          <p14:tracePt t="12383" x="5683250" y="930275"/>
          <p14:tracePt t="12397" x="5676900" y="917575"/>
          <p14:tracePt t="12405" x="5676900" y="911225"/>
          <p14:tracePt t="12413" x="5670550" y="911225"/>
          <p14:tracePt t="12419" x="5657850" y="898525"/>
          <p14:tracePt t="12871" x="5657850" y="904875"/>
          <p14:tracePt t="12887" x="5657850" y="911225"/>
          <p14:tracePt t="12895" x="5657850" y="917575"/>
          <p14:tracePt t="12901" x="5657850" y="923925"/>
          <p14:tracePt t="12908" x="5670550" y="930275"/>
          <p14:tracePt t="12917" x="5670550" y="936625"/>
          <p14:tracePt t="12925" x="5670550" y="942975"/>
          <p14:tracePt t="12930" x="5676900" y="949325"/>
          <p14:tracePt t="12938" x="5676900" y="955675"/>
          <p14:tracePt t="12947" x="5676900" y="968375"/>
          <p14:tracePt t="12954" x="5676900" y="981075"/>
          <p14:tracePt t="12960" x="5676900" y="1000125"/>
          <p14:tracePt t="12968" x="5676900" y="1019175"/>
          <p14:tracePt t="12976" x="5676900" y="1044575"/>
          <p14:tracePt t="12985" x="5676900" y="1077913"/>
          <p14:tracePt t="12990" x="5676900" y="1116013"/>
          <p14:tracePt t="12998" x="5657850" y="1160463"/>
          <p14:tracePt t="13006" x="5657850" y="1192213"/>
          <p14:tracePt t="13015" x="5651500" y="1223963"/>
          <p14:tracePt t="13021" x="5651500" y="1255713"/>
          <p14:tracePt t="13029" x="5638800" y="1287463"/>
          <p14:tracePt t="13036" x="5638800" y="1306513"/>
          <p14:tracePt t="13044" x="5638800" y="1319213"/>
          <p14:tracePt t="13051" x="5638800" y="1331913"/>
          <p14:tracePt t="13059" x="5638800" y="1344613"/>
          <p14:tracePt t="13067" x="5638800" y="1350963"/>
          <p14:tracePt t="13080" x="5638800" y="1363663"/>
          <p14:tracePt t="13135" x="5632450" y="1363663"/>
          <p14:tracePt t="13141" x="5626100" y="1363663"/>
          <p14:tracePt t="13156" x="5613400" y="1363663"/>
          <p14:tracePt t="13165" x="5600700" y="1350963"/>
          <p14:tracePt t="13171" x="5588000" y="1350963"/>
          <p14:tracePt t="13179" x="5568950" y="1350963"/>
          <p14:tracePt t="13186" x="5556250" y="1344613"/>
          <p14:tracePt t="13194" x="5543550" y="1344613"/>
          <p14:tracePt t="13201" x="5518150" y="1344613"/>
          <p14:tracePt t="13209" x="5492750" y="1344613"/>
          <p14:tracePt t="13217" x="5467350" y="1344613"/>
          <p14:tracePt t="13224" x="5435600" y="1344613"/>
          <p14:tracePt t="13230" x="5397500" y="1350963"/>
          <p14:tracePt t="13239" x="5359400" y="1357313"/>
          <p14:tracePt t="13246" x="5327650" y="1376363"/>
          <p14:tracePt t="13254" x="5283200" y="1389063"/>
          <p14:tracePt t="13260" x="5237163" y="1408113"/>
          <p14:tracePt t="13269" x="5192713" y="1420813"/>
          <p14:tracePt t="13277" x="5154613" y="1439863"/>
          <p14:tracePt t="13285" x="5110163" y="1458913"/>
          <p14:tracePt t="13291" x="5072063" y="1484313"/>
          <p14:tracePt t="13299" x="5027613" y="1504950"/>
          <p14:tracePt t="13307" x="4989513" y="1517650"/>
          <p14:tracePt t="13314" x="4957763" y="1530350"/>
          <p14:tracePt t="13321" x="4926013" y="1549400"/>
          <p14:tracePt t="13329" x="4900613" y="1562100"/>
          <p14:tracePt t="13336" x="4868863" y="1574800"/>
          <p14:tracePt t="13344" x="4837113" y="1587500"/>
          <p14:tracePt t="13351" x="4818063" y="1600200"/>
          <p14:tracePt t="13360" x="4797425" y="1612900"/>
          <p14:tracePt t="13367" x="4772025" y="1631950"/>
          <p14:tracePt t="13375" x="4759325" y="1657350"/>
          <p14:tracePt t="13380" x="4740275" y="1676400"/>
          <p14:tracePt t="13389" x="4721225" y="1708150"/>
          <p14:tracePt t="13397" x="4702175" y="1733550"/>
          <p14:tracePt t="13405" x="4689475" y="1771650"/>
          <p14:tracePt t="13410" x="4676775" y="1803400"/>
          <p14:tracePt t="13418" x="4664075" y="1835150"/>
          <p14:tracePt t="13427" x="4645025" y="1860550"/>
          <p14:tracePt t="13434" x="4638675" y="1879600"/>
          <p14:tracePt t="13441" x="4632325" y="1898650"/>
          <p14:tracePt t="13449" x="4632325" y="1905000"/>
          <p14:tracePt t="13456" x="4619625" y="1917700"/>
          <p14:tracePt t="13464" x="4619625" y="1931988"/>
          <p14:tracePt t="13470" x="4606925" y="1938338"/>
          <p14:tracePt t="13478" x="4606925" y="1951038"/>
          <p14:tracePt t="13486" x="4600575" y="1970088"/>
          <p14:tracePt t="13495" x="4600575" y="1982788"/>
          <p14:tracePt t="13501" x="4587875" y="1995488"/>
          <p14:tracePt t="13509" x="4587875" y="2014538"/>
          <p14:tracePt t="13517" x="4575175" y="2039938"/>
          <p14:tracePt t="13524" x="4575175" y="2052638"/>
          <p14:tracePt t="13530" x="4568825" y="2071688"/>
          <p14:tracePt t="13539" x="4568825" y="2084388"/>
          <p14:tracePt t="13546" x="4568825" y="2103438"/>
          <p14:tracePt t="13554" x="4562475" y="2116138"/>
          <p14:tracePt t="13561" x="4562475" y="2128838"/>
          <p14:tracePt t="13568" x="4556125" y="2147888"/>
          <p14:tracePt t="13576" x="4556125" y="2173288"/>
          <p14:tracePt t="13585" x="4556125" y="2198688"/>
          <p14:tracePt t="13590" x="4537075" y="2224088"/>
          <p14:tracePt t="13598" x="4537075" y="2249488"/>
          <p14:tracePt t="13607" x="4530725" y="2274888"/>
          <p14:tracePt t="13614" x="4530725" y="2306638"/>
          <p14:tracePt t="13621" x="4530725" y="2325688"/>
          <p14:tracePt t="13628" x="4524375" y="2338388"/>
          <p14:tracePt t="13636" x="4524375" y="2351088"/>
          <p14:tracePt t="13645" x="4524375" y="2359025"/>
          <p14:tracePt t="13651" x="4524375" y="2365375"/>
          <p14:tracePt t="13659" x="4524375" y="2371725"/>
          <p14:tracePt t="13697" x="4530725" y="2365375"/>
          <p14:tracePt t="13704" x="4537075" y="2351088"/>
          <p14:tracePt t="13710" x="4549775" y="2344738"/>
          <p14:tracePt t="13719" x="4562475" y="2332038"/>
          <p14:tracePt t="13728" x="4581525" y="2319338"/>
          <p14:tracePt t="13734" x="4600575" y="2300288"/>
          <p14:tracePt t="13740" x="4632325" y="2287588"/>
          <p14:tracePt t="13749" x="4664075" y="2281238"/>
          <p14:tracePt t="13757" x="4695825" y="2268538"/>
          <p14:tracePt t="13764" x="4733925" y="2268538"/>
          <p14:tracePt t="13770" x="4784725" y="2255838"/>
          <p14:tracePt t="13779" x="4830763" y="2255838"/>
          <p14:tracePt t="13786" x="4894263" y="2243138"/>
          <p14:tracePt t="13795" x="4951413" y="2243138"/>
          <p14:tracePt t="13801" x="5002213" y="2243138"/>
          <p14:tracePt t="13809" x="5065713" y="2249488"/>
          <p14:tracePt t="13817" x="5110163" y="2262188"/>
          <p14:tracePt t="13825" x="5148263" y="2281238"/>
          <p14:tracePt t="13830" x="5186363" y="2306638"/>
          <p14:tracePt t="13839" x="5218113" y="2332038"/>
          <p14:tracePt t="13846" x="5249863" y="2359025"/>
          <p14:tracePt t="13854" x="5276850" y="2390775"/>
          <p14:tracePt t="13861" x="5308600" y="2428875"/>
          <p14:tracePt t="13869" x="5334000" y="2479675"/>
          <p14:tracePt t="13877" x="5359400" y="2517775"/>
          <p14:tracePt t="13884" x="5372100" y="2549525"/>
          <p14:tracePt t="13892" x="5384800" y="2587625"/>
          <p14:tracePt t="13899" x="5397500" y="2619375"/>
          <p14:tracePt t="13906" x="5397500" y="2651125"/>
          <p14:tracePt t="13915" x="5410200" y="2682875"/>
          <p14:tracePt t="13920" x="5410200" y="2720975"/>
          <p14:tracePt t="13928" x="5410200" y="2746375"/>
          <p14:tracePt t="13936" x="5416550" y="2765425"/>
          <p14:tracePt t="13944" x="5416550" y="2778125"/>
          <p14:tracePt t="13950" x="5429250" y="2798763"/>
          <p14:tracePt t="13958" x="5429250" y="2805113"/>
          <p14:tracePt t="13967" x="5429250" y="2811463"/>
          <p14:tracePt t="13975" x="5435600" y="2817813"/>
          <p14:tracePt t="14005" x="5435600" y="2811463"/>
          <p14:tracePt t="14013" x="5435600" y="2805113"/>
          <p14:tracePt t="14018" x="5435600" y="2792413"/>
          <p14:tracePt t="14027" x="5435600" y="2784475"/>
          <p14:tracePt t="14035" x="5435600" y="2778125"/>
          <p14:tracePt t="14041" x="5435600" y="2771775"/>
          <p14:tracePt t="14057" x="5435600" y="2759075"/>
          <p14:tracePt t="14071" x="5429250" y="2746375"/>
          <p14:tracePt t="14078" x="5429250" y="2740025"/>
          <p14:tracePt t="14086" x="5416550" y="2720975"/>
          <p14:tracePt t="14296" x="5416550" y="2740025"/>
          <p14:tracePt t="14305" x="5403850" y="2778125"/>
          <p14:tracePt t="14313" x="5391150" y="2811463"/>
          <p14:tracePt t="14321" x="5378450" y="2868613"/>
          <p14:tracePt t="14326" x="5365750" y="2932113"/>
          <p14:tracePt t="14335" x="5353050" y="3021013"/>
          <p14:tracePt t="14342" x="5321300" y="3167063"/>
          <p14:tracePt t="14350" x="5295900" y="3282950"/>
          <p14:tracePt t="14357" x="5249863" y="3365500"/>
          <p14:tracePt t="14365" x="5224463" y="3454400"/>
          <p14:tracePt t="14372" x="5199063" y="3549650"/>
          <p14:tracePt t="14380" x="5173663" y="3638550"/>
          <p14:tracePt t="14387" x="5154613" y="3709988"/>
          <p14:tracePt t="14394" x="5135563" y="3741738"/>
          <p14:tracePt t="14403" x="5122863" y="3773488"/>
          <p14:tracePt t="14411" x="5116513" y="3798888"/>
          <p14:tracePt t="14416" x="5103813" y="3811588"/>
          <p14:tracePt t="14425" x="5103813" y="3817938"/>
          <p14:tracePt t="14433" x="5097463" y="3817938"/>
          <p14:tracePt t="14441" x="5097463" y="3824288"/>
          <p14:tracePt t="14446" x="5091113" y="3824288"/>
          <p14:tracePt t="14462" x="5091113" y="3817938"/>
          <p14:tracePt t="14470" x="5091113" y="3798888"/>
          <p14:tracePt t="14476" x="5091113" y="3773488"/>
          <p14:tracePt t="14484" x="5091113" y="3729038"/>
          <p14:tracePt t="14492" x="5091113" y="3684588"/>
          <p14:tracePt t="14500" x="5091113" y="3613150"/>
          <p14:tracePt t="14508" x="5097463" y="3543300"/>
          <p14:tracePt t="14515" x="5103813" y="3467100"/>
          <p14:tracePt t="14523" x="5116513" y="3409950"/>
          <p14:tracePt t="14530" x="5129213" y="3359150"/>
          <p14:tracePt t="14537" x="5129213" y="3314700"/>
          <p14:tracePt t="14544" x="5141913" y="3282950"/>
          <p14:tracePt t="14553" x="5141913" y="3251200"/>
          <p14:tracePt t="14560" x="5148263" y="3211513"/>
          <p14:tracePt t="14566" x="5148263" y="3173413"/>
          <p14:tracePt t="14574" x="5148263" y="3141663"/>
          <p14:tracePt t="14583" x="5148263" y="3109913"/>
          <p14:tracePt t="14590" x="5148263" y="3084513"/>
          <p14:tracePt t="14596" x="5148263" y="3059113"/>
          <p14:tracePt t="14605" x="5148263" y="3040063"/>
          <p14:tracePt t="14612" x="5148263" y="3021013"/>
          <p14:tracePt t="14620" x="5148263" y="2995613"/>
          <p14:tracePt t="14626" x="5148263" y="2963863"/>
          <p14:tracePt t="14635" x="5135563" y="2938463"/>
          <p14:tracePt t="14642" x="5135563" y="2919413"/>
          <p14:tracePt t="14650" x="5129213" y="2900363"/>
          <p14:tracePt t="14657" x="5129213" y="2881313"/>
          <p14:tracePt t="14665" x="5116513" y="2868613"/>
          <p14:tracePt t="14672" x="5110163" y="2849563"/>
          <p14:tracePt t="14680" x="5103813" y="2843213"/>
          <p14:tracePt t="14686" x="5097463" y="2830513"/>
          <p14:tracePt t="14694" x="5091113" y="2824163"/>
          <p14:tracePt t="14702" x="5084763" y="2817813"/>
          <p14:tracePt t="14716" x="5072063" y="2817813"/>
          <p14:tracePt t="14953" x="5084763" y="2805113"/>
          <p14:tracePt t="14960" x="5097463" y="2798763"/>
          <p14:tracePt t="14967" x="5103813" y="2784475"/>
          <p14:tracePt t="14975" x="5116513" y="2778125"/>
          <p14:tracePt t="14983" x="5135563" y="2759075"/>
          <p14:tracePt t="14990" x="5148263" y="2740025"/>
          <p14:tracePt t="14996" x="5160963" y="2727325"/>
          <p14:tracePt t="15005" x="5180013" y="2701925"/>
          <p14:tracePt t="15013" x="5192713" y="2676525"/>
          <p14:tracePt t="15020" x="5218113" y="2657475"/>
          <p14:tracePt t="15026" x="5249863" y="2613025"/>
          <p14:tracePt t="15035" x="5283200" y="2581275"/>
          <p14:tracePt t="15043" x="5314950" y="2555875"/>
          <p14:tracePt t="15050" x="5365750" y="2536825"/>
          <p14:tracePt t="15057" x="5416550" y="2530475"/>
          <p14:tracePt t="15064" x="5467350" y="2530475"/>
          <p14:tracePt t="15073" x="5518150" y="2517775"/>
          <p14:tracePt t="15082" x="5562600" y="2517775"/>
          <p14:tracePt t="15086" x="5600700" y="2517775"/>
          <p14:tracePt t="15094" x="5638800" y="2524125"/>
          <p14:tracePt t="15102" x="5676900" y="2524125"/>
          <p14:tracePt t="15111" x="5716588" y="2530475"/>
          <p14:tracePt t="15117" x="5754688" y="2543175"/>
          <p14:tracePt t="15124" x="5792788" y="2549525"/>
          <p14:tracePt t="15133" x="5824538" y="2562225"/>
          <p14:tracePt t="15140" x="5849938" y="2568575"/>
          <p14:tracePt t="15147" x="5888038" y="2581275"/>
          <p14:tracePt t="15154" x="5913438" y="2587625"/>
          <p14:tracePt t="15162" x="5926138" y="2593975"/>
          <p14:tracePt t="15171" x="5945188" y="2593975"/>
          <p14:tracePt t="15177" x="5951538" y="2600325"/>
          <p14:tracePt t="15184" x="5964238" y="2600325"/>
          <p14:tracePt t="15192" x="5970588" y="2600325"/>
          <p14:tracePt t="15200" x="5976938" y="2600325"/>
          <p14:tracePt t="15214" x="5983288" y="2600325"/>
          <p14:tracePt t="15343" x="5976938" y="2600325"/>
          <p14:tracePt t="15364" x="5970588" y="2600325"/>
          <p14:tracePt t="15380" x="5957888" y="2600325"/>
          <p14:tracePt t="15386" x="5951538" y="2600325"/>
          <p14:tracePt t="15394" x="5945188" y="2606675"/>
          <p14:tracePt t="15403" x="5938838" y="2613025"/>
          <p14:tracePt t="15411" x="5919788" y="2625725"/>
          <p14:tracePt t="15416" x="5900738" y="2638425"/>
          <p14:tracePt t="15425" x="5881688" y="2657475"/>
          <p14:tracePt t="15433" x="5856288" y="2689225"/>
          <p14:tracePt t="15440" x="5837238" y="2727325"/>
          <p14:tracePt t="15447" x="5811838" y="2778125"/>
          <p14:tracePt t="15455" x="5786438" y="2868613"/>
          <p14:tracePt t="15462" x="5722938" y="3027363"/>
          <p14:tracePt t="15471" x="5664200" y="3198813"/>
          <p14:tracePt t="15476" x="5607050" y="3365500"/>
          <p14:tracePt t="15485" x="5543550" y="3549650"/>
          <p14:tracePt t="15492" x="5480050" y="3760788"/>
          <p14:tracePt t="15501" x="5435600" y="3900488"/>
          <p14:tracePt t="15507" x="5403850" y="4033838"/>
          <p14:tracePt t="15514" x="5391150" y="4117975"/>
          <p14:tracePt t="15523" x="5378450" y="4181475"/>
          <p14:tracePt t="15531" x="5378450" y="4238625"/>
          <p14:tracePt t="15537" x="5365750" y="4295775"/>
          <p14:tracePt t="15545" x="5365750" y="4340225"/>
          <p14:tracePt t="15552" x="5340350" y="4384675"/>
          <p14:tracePt t="15560" x="5327650" y="4422775"/>
          <p14:tracePt t="15566" x="5321300" y="4460875"/>
          <p14:tracePt t="15575" x="5308600" y="4492625"/>
          <p14:tracePt t="15582" x="5308600" y="4525963"/>
          <p14:tracePt t="15590" x="5302250" y="4557713"/>
          <p14:tracePt t="15597" x="5302250" y="4576763"/>
          <p14:tracePt t="15606" x="5302250" y="4589463"/>
          <p14:tracePt t="15613" x="5289550" y="4602163"/>
          <p14:tracePt t="15620" x="5289550" y="4621213"/>
          <p14:tracePt t="15626" x="5270500" y="4633913"/>
          <p14:tracePt t="15635" x="5256213" y="4652963"/>
          <p14:tracePt t="15643" x="5243513" y="4665663"/>
          <p14:tracePt t="15650" x="5237163" y="4678363"/>
          <p14:tracePt t="15657" x="5224463" y="4678363"/>
          <p14:tracePt t="15664" x="5211763" y="4684713"/>
          <p14:tracePt t="15672" x="5199063" y="4684713"/>
          <p14:tracePt t="15681" x="5186363" y="4678363"/>
          <p14:tracePt t="15687" x="5160963" y="4672013"/>
          <p14:tracePt t="15695" x="5135563" y="4659313"/>
          <p14:tracePt t="15702" x="5103813" y="4640263"/>
          <p14:tracePt t="15725" x="5046663" y="4614863"/>
          <p14:tracePt t="15732" x="5002213" y="4589463"/>
          <p14:tracePt t="15741" x="4957763" y="4570413"/>
          <p14:tracePt t="15749" x="4906963" y="4557713"/>
          <p14:tracePt t="15754" x="4862513" y="4545013"/>
          <p14:tracePt t="15763" x="4811713" y="4545013"/>
          <p14:tracePt t="15771" x="4765675" y="4538663"/>
          <p14:tracePt t="15777" x="4721225" y="4538663"/>
          <p14:tracePt t="15785" x="4676775" y="4538663"/>
          <p14:tracePt t="15792" x="4645025" y="4538663"/>
          <p14:tracePt t="15801" x="4625975" y="4538663"/>
          <p14:tracePt t="15807" x="4606925" y="4545013"/>
          <p14:tracePt t="15815" x="4600575" y="4545013"/>
          <p14:tracePt t="15838" x="4606925" y="4545013"/>
          <p14:tracePt t="15845" x="4619625" y="4545013"/>
          <p14:tracePt t="15853" x="4638675" y="4532313"/>
          <p14:tracePt t="15861" x="4657725" y="4519613"/>
          <p14:tracePt t="15867" x="4689475" y="4513263"/>
          <p14:tracePt t="15874" x="4733925" y="4492625"/>
          <p14:tracePt t="15882" x="4778375" y="4486275"/>
          <p14:tracePt t="15890" x="4837113" y="4467225"/>
          <p14:tracePt t="15896" x="4900613" y="4460875"/>
          <p14:tracePt t="15904" x="4970463" y="4448175"/>
          <p14:tracePt t="15913" x="5059363" y="4435475"/>
          <p14:tracePt t="15921" x="5154613" y="4422775"/>
          <p14:tracePt t="15927" x="5224463" y="4422775"/>
          <p14:tracePt t="15934" x="5289550" y="4410075"/>
          <p14:tracePt t="15943" x="5346700" y="4410075"/>
          <p14:tracePt t="15951" x="5397500" y="4410075"/>
          <p14:tracePt t="15956" x="5441950" y="4416425"/>
          <p14:tracePt t="15965" x="5480050" y="4429125"/>
          <p14:tracePt t="15972" x="5524500" y="4441825"/>
          <p14:tracePt t="15981" x="5568950" y="4454525"/>
          <p14:tracePt t="15986" x="5600700" y="4467225"/>
          <p14:tracePt t="15994" x="5632450" y="4486275"/>
          <p14:tracePt t="16003" x="5657850" y="4492625"/>
          <p14:tracePt t="16010" x="5676900" y="4492625"/>
          <p14:tracePt t="16016" x="5695950" y="4506913"/>
          <p14:tracePt t="16024" x="5702300" y="4506913"/>
          <p14:tracePt t="16040" x="5702300" y="4513263"/>
          <p14:tracePt t="16085" x="5695950" y="4513263"/>
          <p14:tracePt t="16101" x="5689600" y="4506913"/>
          <p14:tracePt t="16130" x="5683250" y="4506913"/>
          <p14:tracePt t="16197" x="5689600" y="4506913"/>
          <p14:tracePt t="16221" x="5695950" y="4506913"/>
          <p14:tracePt t="16332" x="5689600" y="4513263"/>
          <p14:tracePt t="16423" x="5689600" y="4506913"/>
          <p14:tracePt t="16452" x="5689600" y="4498975"/>
          <p14:tracePt t="16475" x="5689600" y="4492625"/>
          <p14:tracePt t="16497" x="5689600" y="4486275"/>
          <p14:tracePt t="16513" x="5683250" y="4486275"/>
          <p14:tracePt t="16551" x="5676900" y="4486275"/>
          <p14:tracePt t="16624" x="5676900" y="4479925"/>
          <p14:tracePt t="16655" x="5676900" y="4473575"/>
          <p14:tracePt t="16676" x="5676900" y="4467225"/>
          <p14:tracePt t="16685" x="5683250" y="4467225"/>
          <p14:tracePt t="16692" x="5683250" y="4460875"/>
          <p14:tracePt t="16723" x="5689600" y="4454525"/>
          <p14:tracePt t="16791" x="5689600" y="4448175"/>
          <p14:tracePt t="16835" x="5683250" y="4448175"/>
          <p14:tracePt t="16843" x="5683250" y="4441825"/>
          <p14:tracePt t="16851" x="5670550" y="4441825"/>
          <p14:tracePt t="16858" x="5664200" y="4441825"/>
          <p14:tracePt t="16864" x="5657850" y="4441825"/>
          <p14:tracePt t="16872" x="5651500" y="4441825"/>
          <p14:tracePt t="16880" x="5645150" y="4441825"/>
          <p14:tracePt t="16887" x="5638800" y="4435475"/>
          <p14:tracePt t="16895" x="5632450" y="4435475"/>
          <p14:tracePt t="16903" x="5626100" y="4422775"/>
          <p14:tracePt t="16911" x="5619750" y="4410075"/>
          <p14:tracePt t="16916" x="5613400" y="4397375"/>
          <p14:tracePt t="16925" x="5607050" y="4378325"/>
          <p14:tracePt t="16932" x="5594350" y="4365625"/>
          <p14:tracePt t="16941" x="5588000" y="4340225"/>
          <p14:tracePt t="16947" x="5588000" y="4314825"/>
          <p14:tracePt t="16955" x="5575300" y="4283075"/>
          <p14:tracePt t="16963" x="5575300" y="4257675"/>
          <p14:tracePt t="16971" x="5581650" y="4238625"/>
          <p14:tracePt t="17097" x="5581650" y="4257675"/>
          <p14:tracePt t="17113" x="5581650" y="4264025"/>
          <p14:tracePt t="17127" x="5581650" y="4270375"/>
          <p14:tracePt t="17142" x="5568950" y="4270375"/>
          <p14:tracePt t="17151" x="5562600" y="4270375"/>
          <p14:tracePt t="17156" x="5556250" y="4270375"/>
          <p14:tracePt t="17164" x="5549900" y="4264025"/>
          <p14:tracePt t="17172" x="5543550" y="4264025"/>
          <p14:tracePt t="17180" x="5537200" y="4251325"/>
          <p14:tracePt t="17186" x="5530850" y="4244975"/>
          <p14:tracePt t="17202" x="5524500" y="4238625"/>
          <p14:tracePt t="17216" x="5518150" y="4238625"/>
          <p14:tracePt t="17233" x="5511800" y="4232275"/>
          <p14:tracePt t="17255" x="5505450" y="4232275"/>
          <p14:tracePt t="17345" x="5499100" y="4238625"/>
          <p14:tracePt t="17367" x="5492750" y="4238625"/>
          <p14:tracePt t="17374" x="5492750" y="4244975"/>
          <p14:tracePt t="17392" x="5486400" y="4244975"/>
          <p14:tracePt t="17405" x="5480050" y="4251325"/>
          <p14:tracePt t="17427" x="5473700" y="4251325"/>
          <p14:tracePt t="17503" x="5473700" y="4244975"/>
          <p14:tracePt t="17526" x="5473700" y="4238625"/>
          <p14:tracePt t="17541" x="5480050" y="4238625"/>
          <p14:tracePt t="17548" x="5480050" y="4232275"/>
          <p14:tracePt t="17555" x="5486400" y="4232275"/>
          <p14:tracePt t="17571" x="5499100" y="4232275"/>
          <p14:tracePt t="17578" x="5505450" y="4225925"/>
          <p14:tracePt t="17585" x="5511800" y="4225925"/>
          <p14:tracePt t="17593" x="5524500" y="4219575"/>
          <p14:tracePt t="17631" x="5537200" y="4219575"/>
          <p14:tracePt t="17637" x="5549900" y="4219575"/>
          <p14:tracePt t="17675" x="5562600" y="4225925"/>
          <p14:tracePt t="17683" x="5562600" y="4238625"/>
          <p14:tracePt t="17691" x="5562600" y="4244975"/>
          <p14:tracePt t="17696" x="5543550" y="4270375"/>
          <p14:tracePt t="17704" x="5518150" y="4295775"/>
          <p14:tracePt t="17713" x="5492750" y="4327525"/>
          <p14:tracePt t="17720" x="5448300" y="4365625"/>
          <p14:tracePt t="17727" x="5403850" y="4403725"/>
          <p14:tracePt t="17735" x="5346700" y="4435475"/>
          <p14:tracePt t="17742" x="5289550" y="4467225"/>
          <p14:tracePt t="17751" x="5230813" y="4492625"/>
          <p14:tracePt t="17756" x="5160963" y="4513263"/>
          <p14:tracePt t="17764" x="5072063" y="4532313"/>
          <p14:tracePt t="17773" x="4983163" y="4557713"/>
          <p14:tracePt t="17780" x="4894263" y="4583113"/>
          <p14:tracePt t="17787" x="4778375" y="4608513"/>
          <p14:tracePt t="17795" x="4664075" y="4627563"/>
          <p14:tracePt t="17802" x="4518025" y="4652963"/>
          <p14:tracePt t="17811" x="4391025" y="4665663"/>
          <p14:tracePt t="17817" x="4268788" y="4678363"/>
          <p14:tracePt t="17824" x="4141788" y="4678363"/>
          <p14:tracePt t="17832" x="3995738" y="4678363"/>
          <p14:tracePt t="17840" x="3867150" y="4678363"/>
          <p14:tracePt t="17846" x="3733800" y="4640263"/>
          <p14:tracePt t="17855" x="3600450" y="4602163"/>
          <p14:tracePt t="17862" x="3473450" y="4557713"/>
          <p14:tracePt t="17871" x="3325813" y="4498975"/>
          <p14:tracePt t="17877" x="3186113" y="4422775"/>
          <p14:tracePt t="17885" x="3059113" y="4346575"/>
          <p14:tracePt t="17894" x="2924175" y="4244975"/>
          <p14:tracePt t="17902" x="2790825" y="4143375"/>
          <p14:tracePt t="17906" x="2663825" y="4046538"/>
          <p14:tracePt t="17914" x="2562225" y="3957638"/>
          <p14:tracePt t="17923" x="2497138" y="3881438"/>
          <p14:tracePt t="17930" x="2452688" y="3836988"/>
          <p14:tracePt t="17936" x="2420938" y="3798888"/>
          <p14:tracePt t="17945" x="2401888" y="3773488"/>
          <p14:tracePt t="17952" x="2382838" y="3748088"/>
          <p14:tracePt t="17960" x="2370138" y="3729038"/>
          <p14:tracePt t="17966" x="2357438" y="3716338"/>
          <p14:tracePt t="17974" x="2357438" y="3709988"/>
          <p14:tracePt t="17982" x="2351088" y="3703638"/>
          <p14:tracePt t="17991" x="2351088" y="3690938"/>
          <p14:tracePt t="17997" x="2351088" y="3684588"/>
          <p14:tracePt t="18006" x="2351088" y="3671888"/>
          <p14:tracePt t="18014" x="2357438" y="3659188"/>
          <p14:tracePt t="18028" x="2357438" y="3652838"/>
          <p14:tracePt t="18044" x="2357438" y="3638550"/>
          <p14:tracePt t="18065" x="2357438" y="3632200"/>
          <p14:tracePt t="18073" x="2363788" y="3632200"/>
          <p14:tracePt t="18080" x="2363788" y="3619500"/>
          <p14:tracePt t="18086" x="2376488" y="3613150"/>
          <p14:tracePt t="18095" x="2376488" y="3606800"/>
          <p14:tracePt t="18102" x="2389188" y="3600450"/>
          <p14:tracePt t="18110" x="2389188" y="3587750"/>
          <p14:tracePt t="18523" x="2389188" y="3600450"/>
          <p14:tracePt t="18531" x="2389188" y="3606800"/>
          <p14:tracePt t="18536" x="2389188" y="3613150"/>
          <p14:tracePt t="18575" x="2376488" y="3613150"/>
          <p14:tracePt t="18591" x="2363788" y="3613150"/>
          <p14:tracePt t="18596" x="2351088" y="3606800"/>
          <p14:tracePt t="18604" x="2344738" y="3606800"/>
          <p14:tracePt t="18612" x="2338388" y="3594100"/>
          <p14:tracePt t="18620" x="2338388" y="3587750"/>
          <p14:tracePt t="18627" x="2325688" y="3581400"/>
          <p14:tracePt t="18635" x="2325688" y="3575050"/>
          <p14:tracePt t="18643" x="2319338" y="3568700"/>
          <p14:tracePt t="18650" x="2319338" y="3562350"/>
          <p14:tracePt t="18657" x="2312988" y="3562350"/>
          <p14:tracePt t="18665" x="2312988" y="3543300"/>
          <p14:tracePt t="18673" x="2306638" y="3536950"/>
          <p14:tracePt t="18682" x="2306638" y="3517900"/>
          <p14:tracePt t="18686" x="2306638" y="3498850"/>
          <p14:tracePt t="18696" x="2306638" y="3467100"/>
          <p14:tracePt t="18703" x="2306638" y="3429000"/>
          <p14:tracePt t="18711" x="2306638" y="3384550"/>
          <p14:tracePt t="18717" x="2306638" y="3346450"/>
          <p14:tracePt t="18725" x="2306638" y="3314700"/>
          <p14:tracePt t="18733" x="2319338" y="3289300"/>
          <p14:tracePt t="18742" x="2319338" y="3270250"/>
          <p14:tracePt t="18746" x="2325688" y="3251200"/>
          <p14:tracePt t="18754" x="2325688" y="3238500"/>
          <p14:tracePt t="18762" x="2332038" y="3219450"/>
          <p14:tracePt t="18770" x="2332038" y="3192463"/>
          <p14:tracePt t="18776" x="2344738" y="3160713"/>
          <p14:tracePt t="18784" x="2357438" y="3128963"/>
          <p14:tracePt t="18792" x="2370138" y="3084513"/>
          <p14:tracePt t="18800" x="2389188" y="3027363"/>
          <p14:tracePt t="18806" x="2408238" y="2976563"/>
          <p14:tracePt t="18814" x="2439988" y="2925763"/>
          <p14:tracePt t="18823" x="2478088" y="2887663"/>
          <p14:tracePt t="18830" x="2517775" y="2843213"/>
          <p14:tracePt t="18836" x="2543175" y="2805113"/>
          <p14:tracePt t="18844" x="2574925" y="2765425"/>
          <p14:tracePt t="18852" x="2606675" y="2720975"/>
          <p14:tracePt t="18860" x="2638425" y="2682875"/>
          <p14:tracePt t="18866" x="2670175" y="2638425"/>
          <p14:tracePt t="18875" x="2701925" y="2613025"/>
          <p14:tracePt t="18884" x="2720975" y="2593975"/>
          <p14:tracePt t="18891" x="2740025" y="2581275"/>
          <p14:tracePt t="18896" x="2752725" y="2568575"/>
          <p14:tracePt t="18905" x="2759075" y="2562225"/>
          <p14:tracePt t="18912" x="2765425" y="2555875"/>
          <p14:tracePt t="18926" x="2778125" y="2543175"/>
          <p14:tracePt t="18972" x="2765425" y="2543175"/>
          <p14:tracePt t="18987" x="2759075" y="2543175"/>
          <p14:tracePt t="19002" x="2752725" y="2549525"/>
          <p14:tracePt t="19033" x="2752725" y="2555875"/>
          <p14:tracePt t="19077" x="2746375" y="2555875"/>
          <p14:tracePt t="19227" x="2746375" y="2549525"/>
          <p14:tracePt t="19251" x="2752725" y="2543175"/>
          <p14:tracePt t="19265" x="2765425" y="2536825"/>
          <p14:tracePt t="19272" x="2771775" y="2536825"/>
          <p14:tracePt t="19286" x="2771775" y="2530475"/>
          <p14:tracePt t="19295" x="2784475" y="2530475"/>
          <p14:tracePt t="19303" x="2790825" y="2530475"/>
          <p14:tracePt t="19311" x="2790825" y="2524125"/>
          <p14:tracePt t="19316" x="2803525" y="2524125"/>
          <p14:tracePt t="19332" x="2816225" y="2524125"/>
          <p14:tracePt t="19341" x="2816225" y="2517775"/>
          <p14:tracePt t="19346" x="2822575" y="2517775"/>
          <p14:tracePt t="19363" x="2828925" y="2517775"/>
          <p14:tracePt t="19377" x="2835275" y="2517775"/>
          <p14:tracePt t="19385" x="2841625" y="2517775"/>
          <p14:tracePt t="19393" x="2847975" y="2511425"/>
          <p14:tracePt t="19400" x="2854325" y="2511425"/>
          <p14:tracePt t="19407" x="2860675" y="2511425"/>
          <p14:tracePt t="19415" x="2867025" y="2505075"/>
          <p14:tracePt t="19430" x="2879725" y="2505075"/>
          <p14:tracePt t="19444" x="2886075" y="2505075"/>
          <p14:tracePt t="19453" x="2886075" y="2498725"/>
          <p14:tracePt t="19476" x="2892425" y="2498725"/>
          <p14:tracePt t="19513" x="2892425" y="2492375"/>
          <p14:tracePt t="19543" x="2898775" y="2486025"/>
          <p14:tracePt t="19565" x="2898775" y="2479675"/>
          <p14:tracePt t="19798" x="2898775" y="2486025"/>
          <p14:tracePt t="19811" x="2917825" y="2486025"/>
          <p14:tracePt t="19818" x="2949575" y="2479675"/>
          <p14:tracePt t="19827" x="2995613" y="2479675"/>
          <p14:tracePt t="19833" x="3059113" y="2466975"/>
          <p14:tracePt t="19841" x="3154363" y="2454275"/>
          <p14:tracePt t="19851" x="3313113" y="2435225"/>
          <p14:tracePt t="19856" x="3486150" y="2409825"/>
          <p14:tracePt t="19862" x="3689350" y="2384425"/>
          <p14:tracePt t="19870" x="3938588" y="2344738"/>
          <p14:tracePt t="19878" x="4217988" y="2300288"/>
          <p14:tracePt t="19886" x="4486275" y="2249488"/>
          <p14:tracePt t="19898" x="4778375" y="2224088"/>
          <p14:tracePt t="19900" x="5065713" y="2205038"/>
          <p14:tracePt t="19908" x="5321300" y="2205038"/>
          <p14:tracePt t="19917" x="5581650" y="2205038"/>
          <p14:tracePt t="19923" x="5818188" y="2217738"/>
          <p14:tracePt t="19931" x="6046788" y="2249488"/>
          <p14:tracePt t="19940" x="6289675" y="2306638"/>
          <p14:tracePt t="19946" x="6518275" y="2365375"/>
          <p14:tracePt t="19952" x="6735763" y="2409825"/>
          <p14:tracePt t="19961" x="6977063" y="2454275"/>
          <p14:tracePt t="19968" x="7194550" y="2511425"/>
          <p14:tracePt t="19976" x="7385050" y="2555875"/>
          <p14:tracePt t="19982" x="7583488" y="2593975"/>
          <p14:tracePt t="19991" x="7773988" y="2638425"/>
          <p14:tracePt t="19998" x="7913688" y="2682875"/>
          <p14:tracePt t="20007" x="8048625" y="2720975"/>
          <p14:tracePt t="20012" x="8150225" y="2746375"/>
          <p14:tracePt t="20021" x="8213725" y="2765425"/>
          <p14:tracePt t="20029" x="8283575" y="2784475"/>
          <p14:tracePt t="20037" x="8328025" y="2798763"/>
          <p14:tracePt t="20043" x="8359775" y="2811463"/>
          <p14:tracePt t="20050" x="8385175" y="2817813"/>
          <p14:tracePt t="20058" x="8404225" y="2817813"/>
          <p14:tracePt t="20066" x="8410575" y="2817813"/>
          <p14:tracePt t="20081" x="8423275" y="2817813"/>
          <p14:tracePt t="20103" x="8410575" y="2811463"/>
          <p14:tracePt t="20111" x="8385175" y="2792413"/>
          <p14:tracePt t="20119" x="8359775" y="2771775"/>
          <p14:tracePt t="20313" x="8321675" y="2798763"/>
          <p14:tracePt t="20318" x="8308975" y="2817813"/>
          <p14:tracePt t="20326" x="8302625" y="2824163"/>
          <p14:tracePt t="20334" x="8302625" y="2830513"/>
          <p14:tracePt t="20349" x="8315325" y="2830513"/>
          <p14:tracePt t="20357" x="8340725" y="2830513"/>
          <p14:tracePt t="20364" x="8372475" y="2817813"/>
          <p14:tracePt t="20372" x="8410575" y="2805113"/>
          <p14:tracePt t="20378" x="8462963" y="2792413"/>
          <p14:tracePt t="20387" x="8520113" y="2771775"/>
          <p14:tracePt t="20395" x="8570913" y="2765425"/>
          <p14:tracePt t="20402" x="8634413" y="2752725"/>
          <p14:tracePt t="20409" x="8685213" y="2752725"/>
          <p14:tracePt t="20416" x="8729663" y="2740025"/>
          <p14:tracePt t="20424" x="8767763" y="2740025"/>
          <p14:tracePt t="20432" x="8805863" y="2727325"/>
          <p14:tracePt t="20438" x="8837613" y="2727325"/>
          <p14:tracePt t="20447" x="8869363" y="2727325"/>
          <p14:tracePt t="20454" x="8901113" y="2720975"/>
          <p14:tracePt t="20463" x="8921750" y="2720975"/>
          <p14:tracePt t="20468" x="8940800" y="2720975"/>
          <p14:tracePt t="20476" x="8959850" y="2720975"/>
          <p14:tracePt t="20484" x="8978900" y="2708275"/>
          <p14:tracePt t="20493" x="8991600" y="2708275"/>
          <p14:tracePt t="20499" x="8997950" y="2708275"/>
          <p14:tracePt t="20506" x="9004300" y="2708275"/>
          <p14:tracePt t="20523" x="9010650" y="2708275"/>
          <p14:tracePt t="20589" x="9004300" y="2708275"/>
          <p14:tracePt t="20665" x="9004300" y="2701925"/>
          <p14:tracePt t="20687" x="9004300" y="2695575"/>
          <p14:tracePt t="20725" x="9004300" y="2689225"/>
          <p14:tracePt t="20747" x="8997950" y="2682875"/>
          <p14:tracePt t="20762" x="8997950" y="2676525"/>
          <p14:tracePt t="20768" x="8997950" y="2670175"/>
          <p14:tracePt t="20777" x="8997950" y="2657475"/>
          <p14:tracePt t="20989" x="8985250" y="2701925"/>
          <p14:tracePt t="20997" x="8972550" y="2727325"/>
          <p14:tracePt t="21004" x="8947150" y="2759075"/>
          <p14:tracePt t="21011" x="8921750" y="2771775"/>
          <p14:tracePt t="21018" x="8882063" y="2784475"/>
          <p14:tracePt t="21027" x="8831263" y="2784475"/>
          <p14:tracePt t="21033" x="8767763" y="2784475"/>
          <p14:tracePt t="21040" x="8678863" y="2784475"/>
          <p14:tracePt t="21048" x="8513763" y="2746375"/>
          <p14:tracePt t="21057" x="8302625" y="2676525"/>
          <p14:tracePt t="21063" x="8054975" y="2581275"/>
          <p14:tracePt t="21071" x="7748588" y="2416175"/>
          <p14:tracePt t="21079" x="7416800" y="2243138"/>
          <p14:tracePt t="21088" x="7085013" y="2052638"/>
          <p14:tracePt t="21092" x="6691313" y="1828800"/>
          <p14:tracePt t="21101" x="6315075" y="1562100"/>
          <p14:tracePt t="21109" x="5888038" y="1287463"/>
          <p14:tracePt t="21116" x="5480050" y="1019175"/>
          <p14:tracePt t="21122" x="5014913" y="720725"/>
          <p14:tracePt t="21130" x="4594225" y="458788"/>
          <p14:tracePt t="21139" x="4110038" y="242888"/>
          <p14:tracePt t="21146" x="3702050" y="57150"/>
        </p14:tracePtLst>
      </p14:laserTraceLst>
    </p:ext>
  </p:extLs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1" name="Google Shape;4181;p40"/>
          <p:cNvSpPr txBox="1">
            <a:spLocks noGrp="1"/>
          </p:cNvSpPr>
          <p:nvPr>
            <p:ph type="ctrTitle" idx="4294967295"/>
          </p:nvPr>
        </p:nvSpPr>
        <p:spPr>
          <a:xfrm>
            <a:off x="685800" y="2802550"/>
            <a:ext cx="71013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>
                <a:solidFill>
                  <a:srgbClr val="D3EBD5"/>
                </a:solidFill>
              </a:rPr>
              <a:t>CIRCUIT SIMULATION</a:t>
            </a:r>
            <a:endParaRPr sz="6600">
              <a:solidFill>
                <a:srgbClr val="D3EBD5"/>
              </a:solidFill>
            </a:endParaRPr>
          </a:p>
        </p:txBody>
      </p:sp>
      <p:sp>
        <p:nvSpPr>
          <p:cNvPr id="4182" name="Google Shape;4182;p40"/>
          <p:cNvSpPr txBox="1">
            <a:spLocks noGrp="1"/>
          </p:cNvSpPr>
          <p:nvPr>
            <p:ph type="subTitle" idx="4294967295"/>
          </p:nvPr>
        </p:nvSpPr>
        <p:spPr>
          <a:xfrm>
            <a:off x="685800" y="3868750"/>
            <a:ext cx="71457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80BFB7"/>
                </a:solidFill>
              </a:rPr>
              <a:t>Read_state, read unitary, observing probabilities, execute</a:t>
            </a:r>
            <a:endParaRPr>
              <a:solidFill>
                <a:srgbClr val="80BFB7"/>
              </a:solidFill>
            </a:endParaRPr>
          </a:p>
        </p:txBody>
      </p:sp>
      <p:sp>
        <p:nvSpPr>
          <p:cNvPr id="4183" name="Google Shape;4183;p40"/>
          <p:cNvSpPr/>
          <p:nvPr/>
        </p:nvSpPr>
        <p:spPr>
          <a:xfrm>
            <a:off x="2347313" y="2155769"/>
            <a:ext cx="270850" cy="258617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0159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84" name="Google Shape;4184;p40"/>
          <p:cNvGrpSpPr/>
          <p:nvPr/>
        </p:nvGrpSpPr>
        <p:grpSpPr>
          <a:xfrm>
            <a:off x="2011275" y="703738"/>
            <a:ext cx="1160371" cy="1160688"/>
            <a:chOff x="6654650" y="3665275"/>
            <a:chExt cx="409100" cy="409125"/>
          </a:xfrm>
        </p:grpSpPr>
        <p:sp>
          <p:nvSpPr>
            <p:cNvPr id="4185" name="Google Shape;4185;p40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l" t="t" r="r" b="b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6" name="Google Shape;4186;p40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l" t="t" r="r" b="b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87" name="Google Shape;4187;p40"/>
          <p:cNvGrpSpPr/>
          <p:nvPr/>
        </p:nvGrpSpPr>
        <p:grpSpPr>
          <a:xfrm rot="1057001">
            <a:off x="892483" y="1616446"/>
            <a:ext cx="766645" cy="766759"/>
            <a:chOff x="570875" y="4322250"/>
            <a:chExt cx="443300" cy="443325"/>
          </a:xfrm>
        </p:grpSpPr>
        <p:sp>
          <p:nvSpPr>
            <p:cNvPr id="4188" name="Google Shape;4188;p40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9" name="Google Shape;4189;p40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0" name="Google Shape;4190;p40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1" name="Google Shape;4191;p40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92" name="Google Shape;4192;p40"/>
          <p:cNvSpPr/>
          <p:nvPr/>
        </p:nvSpPr>
        <p:spPr>
          <a:xfrm rot="2466991">
            <a:off x="978868" y="928441"/>
            <a:ext cx="376301" cy="359305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0159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3" name="Google Shape;4193;p40"/>
          <p:cNvSpPr/>
          <p:nvPr/>
        </p:nvSpPr>
        <p:spPr>
          <a:xfrm rot="-1609377">
            <a:off x="1529232" y="1154513"/>
            <a:ext cx="270839" cy="258606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0159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4" name="Google Shape;4194;p40"/>
          <p:cNvSpPr/>
          <p:nvPr/>
        </p:nvSpPr>
        <p:spPr>
          <a:xfrm rot="2925705">
            <a:off x="3171263" y="1359369"/>
            <a:ext cx="202799" cy="193640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0159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5" name="Google Shape;4195;p40"/>
          <p:cNvSpPr/>
          <p:nvPr/>
        </p:nvSpPr>
        <p:spPr>
          <a:xfrm rot="-1609197">
            <a:off x="2135091" y="394613"/>
            <a:ext cx="182676" cy="174425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0159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6" name="Google Shape;4196;p40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DA6E1360-51FD-45DB-95EB-2E01E08ECC9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</p:cSld>
  <p:clrMapOvr>
    <a:masterClrMapping/>
  </p:clrMapOvr>
  <p:transition advTm="9994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8224" x="7366000" y="12700"/>
          <p14:tracePt t="8225" x="7461250" y="19050"/>
          <p14:tracePt t="8226" x="7558088" y="31750"/>
          <p14:tracePt t="8227" x="7653338" y="38100"/>
          <p14:tracePt t="8228" x="7704138" y="44450"/>
          <p14:tracePt t="8229" x="7793038" y="44450"/>
          <p14:tracePt t="8230" x="7888288" y="50800"/>
          <p14:tracePt t="8231" x="7989888" y="69850"/>
          <p14:tracePt t="8232" x="8086725" y="76200"/>
          <p14:tracePt t="8233" x="8181975" y="88900"/>
          <p14:tracePt t="8234" x="8277225" y="95250"/>
          <p14:tracePt t="8235" x="8328025" y="95250"/>
          <p14:tracePt t="8236" x="8416925" y="101600"/>
          <p14:tracePt t="8237" x="8501063" y="107950"/>
          <p14:tracePt t="8238" x="8596313" y="114300"/>
          <p14:tracePt t="8239" x="8691563" y="127000"/>
          <p14:tracePt t="8240" x="8786813" y="133350"/>
          <p14:tracePt t="8241" x="8869363" y="139700"/>
          <p14:tracePt t="8242" x="8921750" y="146050"/>
          <p14:tracePt t="8243" x="8997950" y="152400"/>
          <p14:tracePt t="8244" x="9099550" y="165100"/>
        </p14:tracePtLst>
      </p14:laserTraceLst>
    </p:ext>
  </p:extLs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1" name="Google Shape;4201;p41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Read state</a:t>
            </a:r>
            <a:endParaRPr/>
          </a:p>
        </p:txBody>
      </p:sp>
      <p:sp>
        <p:nvSpPr>
          <p:cNvPr id="4202" name="Google Shape;4202;p41"/>
          <p:cNvSpPr txBox="1">
            <a:spLocks noGrp="1"/>
          </p:cNvSpPr>
          <p:nvPr>
            <p:ph type="body" idx="1"/>
          </p:nvPr>
        </p:nvSpPr>
        <p:spPr>
          <a:xfrm>
            <a:off x="718300" y="1733550"/>
            <a:ext cx="6761100" cy="298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Returns state-vector which we get by multiplying the initial state with the unitary matrix</a:t>
            </a:r>
            <a:endParaRPr/>
          </a:p>
        </p:txBody>
      </p:sp>
      <p:sp>
        <p:nvSpPr>
          <p:cNvPr id="4203" name="Google Shape;4203;p41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4090E877-E277-4E96-86C6-53794C0F28E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</p:cSld>
  <p:clrMapOvr>
    <a:masterClrMapping/>
  </p:clrMapOvr>
  <p:transition advTm="11225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172" x="9137650" y="2027238"/>
          <p14:tracePt t="2174" x="9131300" y="2027238"/>
          <p14:tracePt t="2176" x="9124950" y="2027238"/>
          <p14:tracePt t="2177" x="9118600" y="2027238"/>
          <p14:tracePt t="2179" x="9112250" y="2027238"/>
          <p14:tracePt t="2180" x="9105900" y="2027238"/>
          <p14:tracePt t="2183" x="9099550" y="2027238"/>
          <p14:tracePt t="2184" x="9093200" y="2027238"/>
          <p14:tracePt t="2185" x="9086850" y="2027238"/>
          <p14:tracePt t="2187" x="9080500" y="2027238"/>
          <p14:tracePt t="2189" x="9074150" y="2027238"/>
          <p14:tracePt t="2190" x="9067800" y="2027238"/>
          <p14:tracePt t="2191" x="9061450" y="2027238"/>
          <p14:tracePt t="2193" x="9055100" y="2027238"/>
          <p14:tracePt t="2194" x="9048750" y="2027238"/>
          <p14:tracePt t="2196" x="9042400" y="2027238"/>
          <p14:tracePt t="2197" x="9036050" y="2027238"/>
          <p14:tracePt t="2198" x="9029700" y="2027238"/>
          <p14:tracePt t="2199" x="9023350" y="2027238"/>
          <p14:tracePt t="2200" x="9017000" y="2027238"/>
          <p14:tracePt t="2201" x="9010650" y="2027238"/>
          <p14:tracePt t="2204" x="9004300" y="2027238"/>
          <p14:tracePt t="2205" x="8997950" y="2027238"/>
          <p14:tracePt t="2206" x="8991600" y="2027238"/>
          <p14:tracePt t="2207" x="8985250" y="2027238"/>
          <p14:tracePt t="2208" x="8978900" y="2027238"/>
          <p14:tracePt t="2209" x="8972550" y="2027238"/>
          <p14:tracePt t="2210" x="8966200" y="2027238"/>
          <p14:tracePt t="2212" x="8959850" y="2027238"/>
          <p14:tracePt t="2213" x="8953500" y="2027238"/>
          <p14:tracePt t="2214" x="8947150" y="2027238"/>
          <p14:tracePt t="2215" x="8940800" y="2027238"/>
          <p14:tracePt t="2216" x="8934450" y="2027238"/>
          <p14:tracePt t="2219" x="8928100" y="2027238"/>
          <p14:tracePt t="2221" x="8921750" y="2027238"/>
          <p14:tracePt t="2221" x="8913813" y="2027238"/>
          <p14:tracePt t="2222" x="8907463" y="2027238"/>
          <p14:tracePt t="2224" x="8901113" y="2027238"/>
          <p14:tracePt t="2226" x="8894763" y="2027238"/>
          <p14:tracePt t="2227" x="8888413" y="2027238"/>
          <p14:tracePt t="2229" x="8882063" y="2027238"/>
          <p14:tracePt t="2229" x="8875713" y="2027238"/>
          <p14:tracePt t="2231" x="8869363" y="2027238"/>
          <p14:tracePt t="2233" x="8863013" y="2027238"/>
          <p14:tracePt t="2234" x="8856663" y="2027238"/>
          <p14:tracePt t="2237" x="8850313" y="2027238"/>
          <p14:tracePt t="2238" x="8843963" y="2027238"/>
          <p14:tracePt t="2240" x="8837613" y="2027238"/>
          <p14:tracePt t="2241" x="8831263" y="2027238"/>
          <p14:tracePt t="2243" x="8824913" y="2027238"/>
          <p14:tracePt t="2246" x="8818563" y="2027238"/>
          <p14:tracePt t="2248" x="8812213" y="2027238"/>
          <p14:tracePt t="2249" x="8805863" y="2027238"/>
          <p14:tracePt t="2252" x="8799513" y="2027238"/>
          <p14:tracePt t="2254" x="8793163" y="2027238"/>
          <p14:tracePt t="2256" x="8786813" y="2027238"/>
          <p14:tracePt t="2259" x="8780463" y="2027238"/>
          <p14:tracePt t="2262" x="8774113" y="2027238"/>
          <p14:tracePt t="2263" x="8767763" y="2027238"/>
          <p14:tracePt t="2266" x="8761413" y="2027238"/>
          <p14:tracePt t="2268" x="8755063" y="2027238"/>
          <p14:tracePt t="2270" x="8748713" y="2027238"/>
          <p14:tracePt t="2273" x="8742363" y="2027238"/>
          <p14:tracePt t="2275" x="8736013" y="2027238"/>
          <p14:tracePt t="2277" x="8729663" y="2027238"/>
          <p14:tracePt t="2280" x="8723313" y="2027238"/>
          <p14:tracePt t="2282" x="8716963" y="2027238"/>
          <p14:tracePt t="2285" x="8710613" y="2027238"/>
          <p14:tracePt t="2287" x="8704263" y="2027238"/>
          <p14:tracePt t="2289" x="8697913" y="2027238"/>
          <p14:tracePt t="2290" x="8691563" y="2027238"/>
          <p14:tracePt t="2293" x="8685213" y="2027238"/>
          <p14:tracePt t="2295" x="8672513" y="2027238"/>
          <p14:tracePt t="2297" x="8666163" y="2027238"/>
          <p14:tracePt t="2298" x="8659813" y="2027238"/>
          <p14:tracePt t="2299" x="8653463" y="2027238"/>
          <p14:tracePt t="2300" x="8647113" y="2027238"/>
          <p14:tracePt t="2302" x="8640763" y="2027238"/>
          <p14:tracePt t="2303" x="8634413" y="2027238"/>
          <p14:tracePt t="2304" x="8628063" y="2027238"/>
          <p14:tracePt t="2306" x="8621713" y="2027238"/>
          <p14:tracePt t="2307" x="8615363" y="2033588"/>
          <p14:tracePt t="2308" x="8609013" y="2033588"/>
          <p14:tracePt t="2309" x="8602663" y="2033588"/>
          <p14:tracePt t="2310" x="8596313" y="2033588"/>
          <p14:tracePt t="2312" x="8583613" y="2033588"/>
          <p14:tracePt t="2312" x="8577263" y="2033588"/>
          <p14:tracePt t="2313" x="8570913" y="2033588"/>
          <p14:tracePt t="2314" x="8564563" y="2033588"/>
          <p14:tracePt t="2315" x="8558213" y="2033588"/>
          <p14:tracePt t="2316" x="8551863" y="2033588"/>
          <p14:tracePt t="2317" x="8539163" y="2033588"/>
          <p14:tracePt t="2318" x="8532813" y="2033588"/>
          <p14:tracePt t="2320" x="8513763" y="2039938"/>
          <p14:tracePt t="2321" x="8501063" y="2039938"/>
          <p14:tracePt t="2322" x="8494713" y="2039938"/>
          <p14:tracePt t="2323" x="8488363" y="2039938"/>
          <p14:tracePt t="2324" x="8475663" y="2039938"/>
          <p14:tracePt t="2325" x="8462963" y="2039938"/>
          <p14:tracePt t="2326" x="8455025" y="2039938"/>
          <p14:tracePt t="2327" x="8442325" y="2039938"/>
          <p14:tracePt t="2328" x="8435975" y="2039938"/>
          <p14:tracePt t="2329" x="8423275" y="2039938"/>
          <p14:tracePt t="2331" x="8410575" y="2039938"/>
          <p14:tracePt t="2331" x="8397875" y="2039938"/>
          <p14:tracePt t="2332" x="8391525" y="2039938"/>
          <p14:tracePt t="2333" x="8372475" y="2039938"/>
          <p14:tracePt t="2334" x="8359775" y="2039938"/>
          <p14:tracePt t="2335" x="8353425" y="2039938"/>
          <p14:tracePt t="2337" x="8340725" y="2039938"/>
          <p14:tracePt t="2337" x="8328025" y="2039938"/>
          <p14:tracePt t="2338" x="8308975" y="2039938"/>
          <p14:tracePt t="2339" x="8296275" y="2039938"/>
          <p14:tracePt t="2340" x="8283575" y="2039938"/>
          <p14:tracePt t="2341" x="8264525" y="2039938"/>
          <p14:tracePt t="2342" x="8251825" y="2039938"/>
          <p14:tracePt t="2343" x="8239125" y="2039938"/>
          <p14:tracePt t="2344" x="8226425" y="2039938"/>
          <p14:tracePt t="2346" x="8207375" y="2039938"/>
          <p14:tracePt t="2346" x="8194675" y="2039938"/>
          <p14:tracePt t="2347" x="8175625" y="2039938"/>
          <p14:tracePt t="2348" x="8150225" y="2039938"/>
          <p14:tracePt t="2349" x="8131175" y="2039938"/>
          <p14:tracePt t="2350" x="8124825" y="2039938"/>
          <p14:tracePt t="2351" x="8105775" y="2039938"/>
          <p14:tracePt t="2352" x="8086725" y="2039938"/>
          <p14:tracePt t="2353" x="8061325" y="2046288"/>
          <p14:tracePt t="2354" x="8042275" y="2046288"/>
          <p14:tracePt t="2355" x="8016875" y="2046288"/>
          <p14:tracePt t="2356" x="7996238" y="2046288"/>
          <p14:tracePt t="2357" x="7983538" y="2046288"/>
          <p14:tracePt t="2358" x="7964488" y="2046288"/>
          <p14:tracePt t="2359" x="7939088" y="2046288"/>
          <p14:tracePt t="2360" x="7913688" y="2046288"/>
          <p14:tracePt t="2362" x="7888288" y="2052638"/>
          <p14:tracePt t="2362" x="7862888" y="2052638"/>
          <p14:tracePt t="2363" x="7831138" y="2052638"/>
          <p14:tracePt t="2364" x="7818438" y="2052638"/>
          <p14:tracePt t="2365" x="7793038" y="2052638"/>
          <p14:tracePt t="2366" x="7761288" y="2052638"/>
          <p14:tracePt t="2367" x="7735888" y="2052638"/>
          <p14:tracePt t="2368" x="7704138" y="2052638"/>
          <p14:tracePt t="2370" x="7678738" y="2058988"/>
          <p14:tracePt t="2371" x="7646988" y="2058988"/>
          <p14:tracePt t="2371" x="7634288" y="2058988"/>
          <p14:tracePt t="2372" x="7602538" y="2065338"/>
          <p14:tracePt t="2373" x="7577138" y="2065338"/>
          <p14:tracePt t="2374" x="7545388" y="2065338"/>
          <p14:tracePt t="2375" x="7512050" y="2071688"/>
          <p14:tracePt t="2376" x="7480300" y="2071688"/>
          <p14:tracePt t="2377" x="7448550" y="2071688"/>
          <p14:tracePt t="2378" x="7429500" y="2071688"/>
          <p14:tracePt t="2379" x="7397750" y="2071688"/>
          <p14:tracePt t="2380" x="7366000" y="2078038"/>
          <p14:tracePt t="2381" x="7334250" y="2078038"/>
          <p14:tracePt t="2382" x="7308850" y="2078038"/>
          <p14:tracePt t="2383" x="7277100" y="2084388"/>
          <p14:tracePt t="2384" x="7258050" y="2084388"/>
          <p14:tracePt t="2385" x="7226300" y="2084388"/>
          <p14:tracePt t="2387" x="7194550" y="2084388"/>
          <p14:tracePt t="2387" x="7162800" y="2084388"/>
          <p14:tracePt t="2388" x="7131050" y="2084388"/>
          <p14:tracePt t="2389" x="7099300" y="2090738"/>
          <p14:tracePt t="2390" x="7065963" y="2090738"/>
          <p14:tracePt t="2391" x="7053263" y="2097088"/>
          <p14:tracePt t="2392" x="7021513" y="2097088"/>
          <p14:tracePt t="2393" x="6989763" y="2103438"/>
          <p14:tracePt t="2395" x="6958013" y="2103438"/>
          <p14:tracePt t="2395" x="6932613" y="2103438"/>
          <p14:tracePt t="2396" x="6894513" y="2103438"/>
          <p14:tracePt t="2397" x="6869113" y="2109788"/>
          <p14:tracePt t="2398" x="6856413" y="2109788"/>
          <p14:tracePt t="2399" x="6824663" y="2109788"/>
          <p14:tracePt t="2400" x="6799263" y="2116138"/>
          <p14:tracePt t="2401" x="6773863" y="2116138"/>
          <p14:tracePt t="2402" x="6748463" y="2116138"/>
          <p14:tracePt t="2403" x="6723063" y="2116138"/>
          <p14:tracePt t="2404" x="6697663" y="2116138"/>
          <p14:tracePt t="2405" x="6684963" y="2116138"/>
          <p14:tracePt t="2406" x="6659563" y="2122488"/>
          <p14:tracePt t="2407" x="6634163" y="2122488"/>
          <p14:tracePt t="2408" x="6607175" y="2122488"/>
          <p14:tracePt t="2409" x="6575425" y="2128838"/>
          <p14:tracePt t="2410" x="6550025" y="2128838"/>
          <p14:tracePt t="2412" x="6524625" y="2128838"/>
          <p14:tracePt t="2412" x="6511925" y="2128838"/>
          <p14:tracePt t="2413" x="6486525" y="2128838"/>
          <p14:tracePt t="2414" x="6467475" y="2128838"/>
          <p14:tracePt t="2415" x="6442075" y="2128838"/>
          <p14:tracePt t="2416" x="6416675" y="2128838"/>
          <p14:tracePt t="2417" x="6397625" y="2128838"/>
          <p14:tracePt t="2418" x="6372225" y="2128838"/>
          <p14:tracePt t="2420" x="6353175" y="2128838"/>
          <p14:tracePt t="2420" x="6334125" y="2128838"/>
          <p14:tracePt t="2421" x="6308725" y="2128838"/>
          <p14:tracePt t="2422" x="6283325" y="2128838"/>
          <p14:tracePt t="2423" x="6264275" y="2128838"/>
          <p14:tracePt t="2424" x="6238875" y="2128838"/>
          <p14:tracePt t="2425" x="6219825" y="2128838"/>
          <p14:tracePt t="2426" x="6194425" y="2135188"/>
          <p14:tracePt t="2427" x="6181725" y="2135188"/>
          <p14:tracePt t="2428" x="6161088" y="2135188"/>
          <p14:tracePt t="2429" x="6135688" y="2135188"/>
          <p14:tracePt t="2430" x="6110288" y="2135188"/>
          <p14:tracePt t="2431" x="6091238" y="2135188"/>
          <p14:tracePt t="2432" x="6065838" y="2135188"/>
          <p14:tracePt t="2433" x="6059488" y="2135188"/>
          <p14:tracePt t="2434" x="6034088" y="2141538"/>
          <p14:tracePt t="2435" x="6015038" y="2141538"/>
          <p14:tracePt t="2436" x="5989638" y="2141538"/>
          <p14:tracePt t="2437" x="5964238" y="2141538"/>
          <p14:tracePt t="2438" x="5938838" y="2141538"/>
          <p14:tracePt t="2439" x="5919788" y="2141538"/>
          <p14:tracePt t="2440" x="5907088" y="2141538"/>
          <p14:tracePt t="2441" x="5881688" y="2141538"/>
          <p14:tracePt t="2442" x="5856288" y="2141538"/>
          <p14:tracePt t="2443" x="5837238" y="2141538"/>
          <p14:tracePt t="2445" x="5811838" y="2141538"/>
          <p14:tracePt t="2445" x="5786438" y="2141538"/>
          <p14:tracePt t="2446" x="5761038" y="2141538"/>
          <p14:tracePt t="2447" x="5748338" y="2141538"/>
          <p14:tracePt t="2448" x="5722938" y="2141538"/>
          <p14:tracePt t="2449" x="5689600" y="2141538"/>
          <p14:tracePt t="2450" x="5664200" y="2141538"/>
          <p14:tracePt t="2451" x="5638800" y="2141538"/>
          <p14:tracePt t="2453" x="5575300" y="2141538"/>
          <p14:tracePt t="2454" x="5562600" y="2141538"/>
          <p14:tracePt t="2455" x="5537200" y="2141538"/>
          <p14:tracePt t="2456" x="5505450" y="2141538"/>
          <p14:tracePt t="2457" x="5480050" y="2141538"/>
          <p14:tracePt t="2458" x="5454650" y="2141538"/>
          <p14:tracePt t="2459" x="5422900" y="2147888"/>
          <p14:tracePt t="2460" x="5391150" y="2147888"/>
          <p14:tracePt t="2461" x="5378450" y="2147888"/>
          <p14:tracePt t="2462" x="5346700" y="2147888"/>
          <p14:tracePt t="2463" x="5314950" y="2147888"/>
          <p14:tracePt t="2464" x="5283200" y="2154238"/>
          <p14:tracePt t="2465" x="5249863" y="2154238"/>
          <p14:tracePt t="2466" x="5218113" y="2154238"/>
          <p14:tracePt t="2467" x="5186363" y="2154238"/>
          <p14:tracePt t="2468" x="5173663" y="2154238"/>
          <p14:tracePt t="2470" x="5135563" y="2154238"/>
          <p14:tracePt t="2470" x="5103813" y="2160588"/>
          <p14:tracePt t="2471" x="5072063" y="2160588"/>
          <p14:tracePt t="2472" x="5040313" y="2160588"/>
          <p14:tracePt t="2473" x="5008563" y="2160588"/>
          <p14:tracePt t="2474" x="4976813" y="2160588"/>
          <p14:tracePt t="2475" x="4957763" y="2160588"/>
          <p14:tracePt t="2476" x="4919663" y="2160588"/>
          <p14:tracePt t="2478" x="4849813" y="2160588"/>
          <p14:tracePt t="2479" x="4811713" y="2166938"/>
          <p14:tracePt t="2480" x="4778375" y="2166938"/>
          <p14:tracePt t="2481" x="4740275" y="2166938"/>
          <p14:tracePt t="2482" x="4721225" y="2173288"/>
          <p14:tracePt t="2483" x="4683125" y="2173288"/>
          <p14:tracePt t="2484" x="4651375" y="2173288"/>
          <p14:tracePt t="2485" x="4613275" y="2173288"/>
          <p14:tracePt t="2486" x="4575175" y="2173288"/>
          <p14:tracePt t="2487" x="4543425" y="2179638"/>
          <p14:tracePt t="2488" x="4505325" y="2179638"/>
          <p14:tracePt t="2489" x="4486275" y="2179638"/>
          <p14:tracePt t="2490" x="4448175" y="2185988"/>
          <p14:tracePt t="2491" x="4410075" y="2185988"/>
          <p14:tracePt t="2492" x="4371975" y="2192338"/>
          <p14:tracePt t="2493" x="4332288" y="2192338"/>
          <p14:tracePt t="2495" x="4300538" y="2192338"/>
          <p14:tracePt t="2495" x="4262438" y="2192338"/>
          <p14:tracePt t="2496" x="4243388" y="2192338"/>
          <p14:tracePt t="2497" x="4205288" y="2198688"/>
          <p14:tracePt t="2498" x="4173538" y="2198688"/>
          <p14:tracePt t="2499" x="4135438" y="2198688"/>
          <p14:tracePt t="2500" x="4097338" y="2205038"/>
          <p14:tracePt t="2501" x="4065588" y="2205038"/>
          <p14:tracePt t="2503" x="4027488" y="2205038"/>
          <p14:tracePt t="2503" x="4008438" y="2205038"/>
          <p14:tracePt t="2504" x="3970338" y="2211388"/>
          <p14:tracePt t="2505" x="3938588" y="2211388"/>
          <p14:tracePt t="2506" x="3900488" y="2211388"/>
          <p14:tracePt t="2507" x="3867150" y="2211388"/>
          <p14:tracePt t="2508" x="3835400" y="2211388"/>
          <p14:tracePt t="2509" x="3797300" y="2211388"/>
          <p14:tracePt t="2510" x="3784600" y="2211388"/>
          <p14:tracePt t="2511" x="3746500" y="2211388"/>
          <p14:tracePt t="2512" x="3714750" y="2217738"/>
          <p14:tracePt t="2513" x="3683000" y="2217738"/>
          <p14:tracePt t="2514" x="3644900" y="2224088"/>
          <p14:tracePt t="2515" x="3613150" y="2224088"/>
          <p14:tracePt t="2516" x="3581400" y="2224088"/>
          <p14:tracePt t="2517" x="3562350" y="2224088"/>
          <p14:tracePt t="2518" x="3530600" y="2224088"/>
          <p14:tracePt t="2520" x="3498850" y="2224088"/>
          <p14:tracePt t="2520" x="3467100" y="2224088"/>
          <p14:tracePt t="2521" x="3435350" y="2224088"/>
          <p14:tracePt t="2522" x="3402013" y="2224088"/>
          <p14:tracePt t="2523" x="3370263" y="2224088"/>
          <p14:tracePt t="2524" x="3344863" y="2230438"/>
          <p14:tracePt t="2525" x="3313113" y="2230438"/>
          <p14:tracePt t="2526" x="3281363" y="2230438"/>
          <p14:tracePt t="2528" x="3217863" y="2230438"/>
          <p14:tracePt t="2529" x="3192463" y="2230438"/>
          <p14:tracePt t="2530" x="3160713" y="2230438"/>
          <p14:tracePt t="2531" x="3141663" y="2230438"/>
          <p14:tracePt t="2532" x="3116263" y="2230438"/>
          <p14:tracePt t="2533" x="3084513" y="2230438"/>
          <p14:tracePt t="2534" x="3052763" y="2236788"/>
          <p14:tracePt t="2535" x="3027363" y="2236788"/>
          <p14:tracePt t="2536" x="2989263" y="2236788"/>
          <p14:tracePt t="2537" x="2955925" y="2236788"/>
          <p14:tracePt t="2538" x="2943225" y="2236788"/>
          <p14:tracePt t="2539" x="2917825" y="2243138"/>
          <p14:tracePt t="2540" x="2886075" y="2243138"/>
          <p14:tracePt t="2541" x="2860675" y="2243138"/>
          <p14:tracePt t="2542" x="2828925" y="2243138"/>
          <p14:tracePt t="2543" x="2803525" y="2243138"/>
          <p14:tracePt t="2545" x="2778125" y="2243138"/>
          <p14:tracePt t="2545" x="2759075" y="2243138"/>
          <p14:tracePt t="2546" x="2733675" y="2243138"/>
          <p14:tracePt t="2547" x="2708275" y="2243138"/>
          <p14:tracePt t="2548" x="2682875" y="2243138"/>
          <p14:tracePt t="2549" x="2657475" y="2243138"/>
          <p14:tracePt t="2550" x="2625725" y="2249488"/>
          <p14:tracePt t="2551" x="2613025" y="2249488"/>
          <p14:tracePt t="2553" x="2587625" y="2249488"/>
          <p14:tracePt t="2553" x="2562225" y="2249488"/>
          <p14:tracePt t="2554" x="2536825" y="2249488"/>
          <p14:tracePt t="2555" x="2509838" y="2249488"/>
          <p14:tracePt t="2556" x="2484438" y="2249488"/>
          <p14:tracePt t="2557" x="2459038" y="2249488"/>
          <p14:tracePt t="2558" x="2446338" y="2249488"/>
          <p14:tracePt t="2559" x="2427288" y="2255838"/>
          <p14:tracePt t="2561" x="2370138" y="2255838"/>
          <p14:tracePt t="2562" x="2351088" y="2255838"/>
          <p14:tracePt t="2563" x="2332038" y="2255838"/>
          <p14:tracePt t="2564" x="2306638" y="2255838"/>
          <p14:tracePt t="2565" x="2287588" y="2255838"/>
          <p14:tracePt t="2566" x="2274888" y="2255838"/>
          <p14:tracePt t="2567" x="2255838" y="2255838"/>
          <p14:tracePt t="2568" x="2236788" y="2255838"/>
          <p14:tracePt t="2570" x="2217738" y="2255838"/>
          <p14:tracePt t="2570" x="2192338" y="2255838"/>
          <p14:tracePt t="2571" x="2179638" y="2255838"/>
          <p14:tracePt t="2572" x="2166938" y="2255838"/>
          <p14:tracePt t="2573" x="2154238" y="2255838"/>
          <p14:tracePt t="2574" x="2135188" y="2255838"/>
          <p14:tracePt t="2575" x="2116138" y="2255838"/>
          <p14:tracePt t="2576" x="2097088" y="2262188"/>
          <p14:tracePt t="2578" x="2084388" y="2262188"/>
          <p14:tracePt t="2578" x="2065338" y="2262188"/>
          <p14:tracePt t="2579" x="2051050" y="2262188"/>
          <p14:tracePt t="2580" x="2044700" y="2262188"/>
          <p14:tracePt t="2581" x="2025650" y="2262188"/>
          <p14:tracePt t="2582" x="2012950" y="2268538"/>
          <p14:tracePt t="2583" x="1993900" y="2268538"/>
          <p14:tracePt t="2584" x="1981200" y="2268538"/>
          <p14:tracePt t="2585" x="1974850" y="2268538"/>
          <p14:tracePt t="2586" x="1962150" y="2268538"/>
          <p14:tracePt t="2587" x="1949450" y="2268538"/>
          <p14:tracePt t="2588" x="1936750" y="2268538"/>
          <p14:tracePt t="2589" x="1924050" y="2268538"/>
          <p14:tracePt t="2590" x="1911350" y="2268538"/>
          <p14:tracePt t="2591" x="1898650" y="2268538"/>
          <p14:tracePt t="2592" x="1885950" y="2268538"/>
          <p14:tracePt t="2593" x="1879600" y="2268538"/>
          <p14:tracePt t="2595" x="1866900" y="2268538"/>
          <p14:tracePt t="2595" x="1860550" y="2274888"/>
          <p14:tracePt t="2596" x="1847850" y="2274888"/>
          <p14:tracePt t="2597" x="1835150" y="2274888"/>
          <p14:tracePt t="2598" x="1828800" y="2274888"/>
          <p14:tracePt t="2599" x="1816100" y="2274888"/>
          <p14:tracePt t="2600" x="1809750" y="2274888"/>
          <p14:tracePt t="2601" x="1803400" y="2274888"/>
          <p14:tracePt t="2603" x="1790700" y="2274888"/>
          <p14:tracePt t="2603" x="1784350" y="2274888"/>
          <p14:tracePt t="2604" x="1771650" y="2274888"/>
          <p14:tracePt t="2605" x="1765300" y="2274888"/>
          <p14:tracePt t="2606" x="1752600" y="2274888"/>
          <p14:tracePt t="2608" x="1739900" y="2274888"/>
          <p14:tracePt t="2609" x="1733550" y="2274888"/>
          <p14:tracePt t="2610" x="1727200" y="2274888"/>
          <p14:tracePt t="2611" x="1720850" y="2274888"/>
          <p14:tracePt t="2612" x="1708150" y="2274888"/>
          <p14:tracePt t="2613" x="1701800" y="2274888"/>
          <p14:tracePt t="2614" x="1695450" y="2274888"/>
          <p14:tracePt t="2615" x="1689100" y="2274888"/>
          <p14:tracePt t="2616" x="1682750" y="2274888"/>
          <p14:tracePt t="2617" x="1676400" y="2281238"/>
          <p14:tracePt t="2618" x="1670050" y="2281238"/>
          <p14:tracePt t="2620" x="1663700" y="2281238"/>
          <p14:tracePt t="2620" x="1657350" y="2281238"/>
          <p14:tracePt t="2621" x="1651000" y="2281238"/>
          <p14:tracePt t="2622" x="1644650" y="2281238"/>
          <p14:tracePt t="2623" x="1638300" y="2281238"/>
          <p14:tracePt t="2624" x="1625600" y="2281238"/>
          <p14:tracePt t="2625" x="1619250" y="2281238"/>
          <p14:tracePt t="2626" x="1612900" y="2281238"/>
          <p14:tracePt t="2628" x="1606550" y="2281238"/>
          <p14:tracePt t="2628" x="1598613" y="2281238"/>
          <p14:tracePt t="2629" x="1592263" y="2281238"/>
          <p14:tracePt t="2631" x="1585913" y="2281238"/>
          <p14:tracePt t="2632" x="1579563" y="2281238"/>
          <p14:tracePt t="2633" x="1573213" y="2281238"/>
          <p14:tracePt t="2634" x="1566863" y="2281238"/>
          <p14:tracePt t="2635" x="1560513" y="2281238"/>
          <p14:tracePt t="2636" x="1554163" y="2281238"/>
          <p14:tracePt t="2637" x="1547813" y="2281238"/>
          <p14:tracePt t="2638" x="1541463" y="2281238"/>
          <p14:tracePt t="2639" x="1535113" y="2281238"/>
          <p14:tracePt t="2640" x="1528763" y="2281238"/>
          <p14:tracePt t="2641" x="1522413" y="2281238"/>
          <p14:tracePt t="2642" x="1516063" y="2281238"/>
          <p14:tracePt t="2643" x="1509713" y="2281238"/>
          <p14:tracePt t="2645" x="1503363" y="2281238"/>
          <p14:tracePt t="2645" x="1497013" y="2281238"/>
          <p14:tracePt t="2646" x="1490663" y="2281238"/>
          <p14:tracePt t="2647" x="1484313" y="2281238"/>
          <p14:tracePt t="2648" x="1477963" y="2281238"/>
          <p14:tracePt t="2649" x="1471613" y="2287588"/>
          <p14:tracePt t="2650" x="1465263" y="2287588"/>
          <p14:tracePt t="2651" x="1458913" y="2287588"/>
          <p14:tracePt t="2653" x="1452563" y="2287588"/>
          <p14:tracePt t="2653" x="1446213" y="2287588"/>
          <p14:tracePt t="2654" x="1439863" y="2287588"/>
          <p14:tracePt t="2655" x="1433513" y="2287588"/>
          <p14:tracePt t="2656" x="1427163" y="2287588"/>
          <p14:tracePt t="2657" x="1420813" y="2287588"/>
          <p14:tracePt t="2658" x="1414463" y="2287588"/>
          <p14:tracePt t="2659" x="1408113" y="2293938"/>
          <p14:tracePt t="2660" x="1395413" y="2293938"/>
          <p14:tracePt t="2661" x="1389063" y="2293938"/>
          <p14:tracePt t="2662" x="1382713" y="2293938"/>
          <p14:tracePt t="2663" x="1376363" y="2293938"/>
          <p14:tracePt t="2664" x="1370013" y="2293938"/>
          <p14:tracePt t="2665" x="1363663" y="2293938"/>
          <p14:tracePt t="2666" x="1357313" y="2293938"/>
          <p14:tracePt t="2667" x="1350963" y="2300288"/>
          <p14:tracePt t="2668" x="1338263" y="2300288"/>
          <p14:tracePt t="2670" x="1325563" y="2300288"/>
          <p14:tracePt t="2671" x="1319213" y="2300288"/>
          <p14:tracePt t="2672" x="1312863" y="2306638"/>
          <p14:tracePt t="2673" x="1306513" y="2306638"/>
          <p14:tracePt t="2674" x="1300163" y="2306638"/>
          <p14:tracePt t="2675" x="1287463" y="2306638"/>
          <p14:tracePt t="2678" x="1281113" y="2306638"/>
          <p14:tracePt t="2678" x="1268413" y="2306638"/>
          <p14:tracePt t="2679" x="1262063" y="2312988"/>
          <p14:tracePt t="2680" x="1255713" y="2312988"/>
          <p14:tracePt t="2681" x="1249363" y="2312988"/>
          <p14:tracePt t="2682" x="1243013" y="2319338"/>
          <p14:tracePt t="2683" x="1236663" y="2319338"/>
          <p14:tracePt t="2684" x="1230313" y="2319338"/>
          <p14:tracePt t="2686" x="1217613" y="2319338"/>
          <p14:tracePt t="2687" x="1211263" y="2319338"/>
          <p14:tracePt t="2688" x="1204913" y="2319338"/>
          <p14:tracePt t="2689" x="1198563" y="2325688"/>
          <p14:tracePt t="2690" x="1192213" y="2325688"/>
          <p14:tracePt t="2692" x="1185863" y="2325688"/>
          <p14:tracePt t="2693" x="1179513" y="2325688"/>
          <p14:tracePt t="2695" x="1173163" y="2325688"/>
          <p14:tracePt t="2695" x="1166813" y="2325688"/>
          <p14:tracePt t="2697" x="1160463" y="2332038"/>
          <p14:tracePt t="2698" x="1154113" y="2332038"/>
          <p14:tracePt t="2699" x="1147763" y="2332038"/>
          <p14:tracePt t="2701" x="1139825" y="2332038"/>
          <p14:tracePt t="2703" x="1133475" y="2332038"/>
          <p14:tracePt t="2705" x="1127125" y="2332038"/>
          <p14:tracePt t="2707" x="1120775" y="2332038"/>
          <p14:tracePt t="2709" x="1114425" y="2332038"/>
          <p14:tracePt t="2717" x="1108075" y="2332038"/>
          <p14:tracePt t="2733" x="1108075" y="2338388"/>
          <p14:tracePt t="2842" x="1114425" y="2338388"/>
          <p14:tracePt t="2850" x="1120775" y="2338388"/>
          <p14:tracePt t="2854" x="1127125" y="2338388"/>
          <p14:tracePt t="2860" x="1133475" y="2338388"/>
          <p14:tracePt t="2862" x="1139825" y="2338388"/>
          <p14:tracePt t="2865" x="1139825" y="2332038"/>
          <p14:tracePt t="2866" x="1147763" y="2332038"/>
          <p14:tracePt t="2869" x="1154113" y="2332038"/>
          <p14:tracePt t="2871" x="1160463" y="2332038"/>
          <p14:tracePt t="2873" x="1160463" y="2325688"/>
          <p14:tracePt t="2875" x="1166813" y="2325688"/>
          <p14:tracePt t="2876" x="1173163" y="2325688"/>
          <p14:tracePt t="2878" x="1179513" y="2325688"/>
          <p14:tracePt t="2880" x="1185863" y="2325688"/>
          <p14:tracePt t="2883" x="1192213" y="2325688"/>
          <p14:tracePt t="2884" x="1198563" y="2325688"/>
          <p14:tracePt t="2886" x="1198563" y="2319338"/>
          <p14:tracePt t="2886" x="1204913" y="2319338"/>
          <p14:tracePt t="2887" x="1211263" y="2319338"/>
          <p14:tracePt t="2889" x="1217613" y="2319338"/>
          <p14:tracePt t="2894" x="1236663" y="2319338"/>
          <p14:tracePt t="2896" x="1243013" y="2319338"/>
          <p14:tracePt t="2897" x="1249363" y="2312988"/>
          <p14:tracePt t="2899" x="1255713" y="2312988"/>
          <p14:tracePt t="2900" x="1262063" y="2312988"/>
          <p14:tracePt t="2901" x="1268413" y="2312988"/>
          <p14:tracePt t="2903" x="1274763" y="2312988"/>
          <p14:tracePt t="2904" x="1281113" y="2312988"/>
          <p14:tracePt t="2905" x="1287463" y="2312988"/>
          <p14:tracePt t="2907" x="1293813" y="2312988"/>
          <p14:tracePt t="2908" x="1300163" y="2312988"/>
          <p14:tracePt t="2909" x="1306513" y="2312988"/>
          <p14:tracePt t="2911" x="1312863" y="2306638"/>
          <p14:tracePt t="2912" x="1319213" y="2306638"/>
          <p14:tracePt t="2913" x="1325563" y="2306638"/>
          <p14:tracePt t="2914" x="1331913" y="2306638"/>
          <p14:tracePt t="2916" x="1338263" y="2306638"/>
          <p14:tracePt t="2917" x="1344613" y="2306638"/>
          <p14:tracePt t="2919" x="1357313" y="2306638"/>
          <p14:tracePt t="2922" x="1363663" y="2306638"/>
          <p14:tracePt t="2922" x="1370013" y="2306638"/>
          <p14:tracePt t="2923" x="1376363" y="2306638"/>
          <p14:tracePt t="2924" x="1382713" y="2306638"/>
          <p14:tracePt t="2925" x="1389063" y="2306638"/>
          <p14:tracePt t="2926" x="1389063" y="2300288"/>
          <p14:tracePt t="2928" x="1395413" y="2300288"/>
          <p14:tracePt t="2928" x="1401763" y="2300288"/>
          <p14:tracePt t="2929" x="1408113" y="2300288"/>
          <p14:tracePt t="2931" x="1414463" y="2300288"/>
          <p14:tracePt t="2932" x="1420813" y="2300288"/>
          <p14:tracePt t="2933" x="1427163" y="2300288"/>
          <p14:tracePt t="2936" x="1433513" y="2300288"/>
          <p14:tracePt t="2936" x="1439863" y="2300288"/>
          <p14:tracePt t="2937" x="1446213" y="2300288"/>
          <p14:tracePt t="2939" x="1452563" y="2300288"/>
          <p14:tracePt t="2940" x="1458913" y="2300288"/>
          <p14:tracePt t="2941" x="1465263" y="2300288"/>
          <p14:tracePt t="2944" x="1477963" y="2300288"/>
          <p14:tracePt t="2945" x="1477963" y="2293938"/>
          <p14:tracePt t="2946" x="1484313" y="2293938"/>
          <p14:tracePt t="2947" x="1490663" y="2293938"/>
          <p14:tracePt t="2949" x="1497013" y="2293938"/>
          <p14:tracePt t="2951" x="1503363" y="2293938"/>
          <p14:tracePt t="2953" x="1509713" y="2293938"/>
          <p14:tracePt t="2953" x="1516063" y="2293938"/>
          <p14:tracePt t="2956" x="1522413" y="2293938"/>
          <p14:tracePt t="2957" x="1528763" y="2293938"/>
          <p14:tracePt t="2958" x="1535113" y="2293938"/>
          <p14:tracePt t="2961" x="1541463" y="2293938"/>
          <p14:tracePt t="2961" x="1541463" y="2287588"/>
          <p14:tracePt t="2962" x="1547813" y="2287588"/>
          <p14:tracePt t="2964" x="1554163" y="2287588"/>
          <p14:tracePt t="2965" x="1560513" y="2287588"/>
          <p14:tracePt t="2967" x="1566863" y="2287588"/>
          <p14:tracePt t="2970" x="1573213" y="2287588"/>
          <p14:tracePt t="2971" x="1579563" y="2287588"/>
          <p14:tracePt t="2973" x="1585913" y="2287588"/>
          <p14:tracePt t="2976" x="1592263" y="2287588"/>
          <p14:tracePt t="2978" x="1598613" y="2287588"/>
          <p14:tracePt t="2979" x="1606550" y="2287588"/>
          <p14:tracePt t="2981" x="1612900" y="2287588"/>
          <p14:tracePt t="2984" x="1619250" y="2287588"/>
          <p14:tracePt t="2986" x="1625600" y="2287588"/>
          <p14:tracePt t="2989" x="1631950" y="2287588"/>
          <p14:tracePt t="2991" x="1638300" y="2287588"/>
          <p14:tracePt t="2992" x="1644650" y="2287588"/>
          <p14:tracePt t="2994" x="1651000" y="2287588"/>
          <p14:tracePt t="2997" x="1657350" y="2287588"/>
          <p14:tracePt t="2999" x="1663700" y="2287588"/>
          <p14:tracePt t="3000" x="1670050" y="2287588"/>
          <p14:tracePt t="3003" x="1676400" y="2287588"/>
          <p14:tracePt t="3004" x="1682750" y="2281238"/>
          <p14:tracePt t="3006" x="1689100" y="2281238"/>
          <p14:tracePt t="3007" x="1695450" y="2281238"/>
          <p14:tracePt t="3009" x="1701800" y="2281238"/>
          <p14:tracePt t="3011" x="1708150" y="2281238"/>
          <p14:tracePt t="3012" x="1714500" y="2281238"/>
          <p14:tracePt t="3013" x="1720850" y="2281238"/>
          <p14:tracePt t="3014" x="1727200" y="2281238"/>
          <p14:tracePt t="3016" x="1733550" y="2281238"/>
          <p14:tracePt t="3017" x="1739900" y="2281238"/>
          <p14:tracePt t="3019" x="1746250" y="2281238"/>
          <p14:tracePt t="3020" x="1752600" y="2281238"/>
          <p14:tracePt t="3021" x="1758950" y="2281238"/>
          <p14:tracePt t="3022" x="1765300" y="2274888"/>
          <p14:tracePt t="3023" x="1771650" y="2274888"/>
          <p14:tracePt t="3024" x="1778000" y="2274888"/>
          <p14:tracePt t="3025" x="1784350" y="2274888"/>
          <p14:tracePt t="3027" x="1797050" y="2274888"/>
          <p14:tracePt t="3028" x="1803400" y="2274888"/>
          <p14:tracePt t="3029" x="1809750" y="2274888"/>
          <p14:tracePt t="3030" x="1816100" y="2274888"/>
          <p14:tracePt t="3031" x="1822450" y="2274888"/>
          <p14:tracePt t="3032" x="1828800" y="2274888"/>
          <p14:tracePt t="3033" x="1835150" y="2274888"/>
          <p14:tracePt t="3034" x="1847850" y="2274888"/>
          <p14:tracePt t="3036" x="1854200" y="2274888"/>
          <p14:tracePt t="3036" x="1866900" y="2274888"/>
          <p14:tracePt t="3037" x="1873250" y="2274888"/>
          <p14:tracePt t="3038" x="1879600" y="2274888"/>
          <p14:tracePt t="3039" x="1885950" y="2274888"/>
          <p14:tracePt t="3040" x="1898650" y="2274888"/>
          <p14:tracePt t="3041" x="1905000" y="2274888"/>
          <p14:tracePt t="3042" x="1911350" y="2268538"/>
          <p14:tracePt t="3044" x="1924050" y="2268538"/>
          <p14:tracePt t="3044" x="1930400" y="2268538"/>
          <p14:tracePt t="3045" x="1936750" y="2268538"/>
          <p14:tracePt t="3046" x="1949450" y="2268538"/>
          <p14:tracePt t="3047" x="1962150" y="2268538"/>
          <p14:tracePt t="3048" x="1968500" y="2268538"/>
          <p14:tracePt t="3049" x="1981200" y="2268538"/>
          <p14:tracePt t="3050" x="1993900" y="2268538"/>
          <p14:tracePt t="3051" x="2000250" y="2268538"/>
          <p14:tracePt t="3052" x="2012950" y="2262188"/>
          <p14:tracePt t="3053" x="2019300" y="2262188"/>
          <p14:tracePt t="3054" x="2032000" y="2262188"/>
          <p14:tracePt t="3055" x="2044700" y="2262188"/>
          <p14:tracePt t="3056" x="2058988" y="2255838"/>
          <p14:tracePt t="3057" x="2071688" y="2255838"/>
          <p14:tracePt t="3058" x="2078038" y="2255838"/>
          <p14:tracePt t="3059" x="2090738" y="2255838"/>
          <p14:tracePt t="3061" x="2103438" y="2255838"/>
          <p14:tracePt t="3061" x="2116138" y="2255838"/>
          <p14:tracePt t="3062" x="2128838" y="2255838"/>
          <p14:tracePt t="3063" x="2141538" y="2255838"/>
          <p14:tracePt t="3064" x="2154238" y="2255838"/>
          <p14:tracePt t="3065" x="2166938" y="2249488"/>
          <p14:tracePt t="3066" x="2179638" y="2249488"/>
          <p14:tracePt t="3067" x="2192338" y="2249488"/>
          <p14:tracePt t="3069" x="2205038" y="2249488"/>
          <p14:tracePt t="3069" x="2224088" y="2249488"/>
          <p14:tracePt t="3070" x="2236788" y="2243138"/>
          <p14:tracePt t="3071" x="2255838" y="2243138"/>
          <p14:tracePt t="3072" x="2262188" y="2243138"/>
          <p14:tracePt t="3073" x="2281238" y="2243138"/>
          <p14:tracePt t="3074" x="2293938" y="2243138"/>
          <p14:tracePt t="3075" x="2306638" y="2243138"/>
          <p14:tracePt t="3076" x="2325688" y="2243138"/>
          <p14:tracePt t="3077" x="2338388" y="2236788"/>
          <p14:tracePt t="3078" x="2357438" y="2236788"/>
          <p14:tracePt t="3079" x="2370138" y="2236788"/>
          <p14:tracePt t="3080" x="2382838" y="2236788"/>
          <p14:tracePt t="3081" x="2401888" y="2230438"/>
          <p14:tracePt t="3082" x="2420938" y="2230438"/>
          <p14:tracePt t="3083" x="2433638" y="2230438"/>
          <p14:tracePt t="3084" x="2452688" y="2230438"/>
          <p14:tracePt t="3086" x="2471738" y="2230438"/>
          <p14:tracePt t="3086" x="2484438" y="2230438"/>
          <p14:tracePt t="3087" x="2503488" y="2224088"/>
          <p14:tracePt t="3088" x="2517775" y="2224088"/>
          <p14:tracePt t="3089" x="2536825" y="2224088"/>
          <p14:tracePt t="3090" x="2555875" y="2224088"/>
          <p14:tracePt t="3091" x="2574925" y="2217738"/>
          <p14:tracePt t="3092" x="2600325" y="2217738"/>
          <p14:tracePt t="3094" x="2606675" y="2211388"/>
          <p14:tracePt t="3094" x="2625725" y="2211388"/>
          <p14:tracePt t="3095" x="2644775" y="2211388"/>
          <p14:tracePt t="3096" x="2663825" y="2211388"/>
          <p14:tracePt t="3097" x="2689225" y="2205038"/>
          <p14:tracePt t="3098" x="2708275" y="2205038"/>
          <p14:tracePt t="3099" x="2727325" y="2198688"/>
          <p14:tracePt t="3100" x="2740025" y="2198688"/>
          <p14:tracePt t="3102" x="2778125" y="2198688"/>
          <p14:tracePt t="3103" x="2797175" y="2192338"/>
          <p14:tracePt t="3104" x="2816225" y="2192338"/>
          <p14:tracePt t="3105" x="2835275" y="2185988"/>
          <p14:tracePt t="3106" x="2860675" y="2185988"/>
          <p14:tracePt t="3107" x="2873375" y="2185988"/>
          <p14:tracePt t="3108" x="2892425" y="2185988"/>
          <p14:tracePt t="3111" x="2930525" y="2179638"/>
          <p14:tracePt t="3111" x="2955925" y="2179638"/>
          <p14:tracePt t="3112" x="2976563" y="2173288"/>
          <p14:tracePt t="3113" x="3001963" y="2173288"/>
          <p14:tracePt t="3114" x="3014663" y="2173288"/>
          <p14:tracePt t="3115" x="3033713" y="2166938"/>
          <p14:tracePt t="3116" x="3052763" y="2166938"/>
          <p14:tracePt t="3117" x="3078163" y="2166938"/>
          <p14:tracePt t="3119" x="3097213" y="2166938"/>
          <p14:tracePt t="3119" x="3116263" y="2160588"/>
          <p14:tracePt t="3120" x="3128963" y="2160588"/>
          <p14:tracePt t="3121" x="3148013" y="2160588"/>
          <p14:tracePt t="3122" x="3167063" y="2154238"/>
          <p14:tracePt t="3123" x="3186113" y="2154238"/>
          <p14:tracePt t="3124" x="3205163" y="2154238"/>
          <p14:tracePt t="3125" x="3230563" y="2154238"/>
          <p14:tracePt t="3127" x="3268663" y="2154238"/>
          <p14:tracePt t="3128" x="3281363" y="2154238"/>
          <p14:tracePt t="3129" x="3300413" y="2147888"/>
          <p14:tracePt t="3130" x="3319463" y="2147888"/>
          <p14:tracePt t="3131" x="3338513" y="2141538"/>
          <p14:tracePt t="3132" x="3363913" y="2141538"/>
          <p14:tracePt t="3133" x="3382963" y="2141538"/>
          <p14:tracePt t="3134" x="3389313" y="2141538"/>
          <p14:tracePt t="3135" x="3408363" y="2141538"/>
          <p14:tracePt t="3136" x="3427413" y="2141538"/>
          <p14:tracePt t="3137" x="3448050" y="2141538"/>
          <p14:tracePt t="3138" x="3473450" y="2135188"/>
          <p14:tracePt t="3139" x="3492500" y="2135188"/>
          <p14:tracePt t="3140" x="3505200" y="2135188"/>
          <p14:tracePt t="3141" x="3524250" y="2135188"/>
          <p14:tracePt t="3142" x="3536950" y="2135188"/>
          <p14:tracePt t="3144" x="3556000" y="2135188"/>
          <p14:tracePt t="3144" x="3575050" y="2135188"/>
          <p14:tracePt t="3145" x="3587750" y="2135188"/>
          <p14:tracePt t="3146" x="3606800" y="2135188"/>
          <p14:tracePt t="3147" x="3619500" y="2128838"/>
          <p14:tracePt t="3148" x="3638550" y="2128838"/>
          <p14:tracePt t="3149" x="3644900" y="2128838"/>
          <p14:tracePt t="3150" x="3663950" y="2128838"/>
          <p14:tracePt t="3152" x="3695700" y="2122488"/>
          <p14:tracePt t="3153" x="3708400" y="2122488"/>
          <p14:tracePt t="3154" x="3727450" y="2122488"/>
          <p14:tracePt t="3155" x="3733800" y="2122488"/>
          <p14:tracePt t="3156" x="3746500" y="2122488"/>
          <p14:tracePt t="3157" x="3765550" y="2122488"/>
          <p14:tracePt t="3158" x="3778250" y="2122488"/>
          <p14:tracePt t="3159" x="3790950" y="2122488"/>
          <p14:tracePt t="3160" x="3803650" y="2122488"/>
          <p14:tracePt t="3161" x="3816350" y="2122488"/>
          <p14:tracePt t="3162" x="3829050" y="2122488"/>
          <p14:tracePt t="3163" x="3835400" y="2122488"/>
          <p14:tracePt t="3164" x="3848100" y="2122488"/>
          <p14:tracePt t="3165" x="3860800" y="2122488"/>
          <p14:tracePt t="3166" x="3873500" y="2122488"/>
          <p14:tracePt t="3167" x="3887788" y="2116138"/>
          <p14:tracePt t="3169" x="3900488" y="2116138"/>
          <p14:tracePt t="3170" x="3913188" y="2116138"/>
          <p14:tracePt t="3171" x="3925888" y="2116138"/>
          <p14:tracePt t="3172" x="3932238" y="2116138"/>
          <p14:tracePt t="3173" x="3938588" y="2116138"/>
          <p14:tracePt t="3174" x="3951288" y="2116138"/>
          <p14:tracePt t="3175" x="3957638" y="2116138"/>
          <p14:tracePt t="3177" x="3963988" y="2116138"/>
          <p14:tracePt t="3177" x="3970338" y="2116138"/>
          <p14:tracePt t="3178" x="3976688" y="2116138"/>
          <p14:tracePt t="3179" x="3983038" y="2116138"/>
          <p14:tracePt t="3180" x="3989388" y="2116138"/>
          <p14:tracePt t="3181" x="4002088" y="2116138"/>
          <p14:tracePt t="3182" x="4008438" y="2116138"/>
          <p14:tracePt t="3184" x="4014788" y="2116138"/>
          <p14:tracePt t="3185" x="4021138" y="2116138"/>
          <p14:tracePt t="3186" x="4027488" y="2116138"/>
          <p14:tracePt t="3187" x="4033838" y="2116138"/>
          <p14:tracePt t="3189" x="4040188" y="2116138"/>
          <p14:tracePt t="3191" x="4046538" y="2116138"/>
          <p14:tracePt t="3192" x="4052888" y="2109788"/>
          <p14:tracePt t="3194" x="4059238" y="2109788"/>
          <p14:tracePt t="3196" x="4065588" y="2109788"/>
          <p14:tracePt t="3198" x="4071938" y="2109788"/>
          <p14:tracePt t="3200" x="4078288" y="2109788"/>
          <p14:tracePt t="3204" x="4084638" y="2109788"/>
          <p14:tracePt t="3207" x="4090988" y="2109788"/>
          <p14:tracePt t="3211" x="4097338" y="2109788"/>
          <p14:tracePt t="3217" x="4103688" y="2109788"/>
          <p14:tracePt t="3223" x="4110038" y="2109788"/>
          <p14:tracePt t="3232" x="4116388" y="2109788"/>
          <p14:tracePt t="3600" x="4110038" y="2109788"/>
          <p14:tracePt t="3609" x="4103688" y="2109788"/>
          <p14:tracePt t="3617" x="4103688" y="2103438"/>
          <p14:tracePt t="3809" x="4097338" y="2103438"/>
          <p14:tracePt t="3817" x="4090988" y="2103438"/>
          <p14:tracePt t="3821" x="4084638" y="2103438"/>
          <p14:tracePt t="3829" x="4078288" y="2103438"/>
          <p14:tracePt t="3834" x="4071938" y="2103438"/>
          <p14:tracePt t="3838" x="4065588" y="2103438"/>
          <p14:tracePt t="3843" x="4059238" y="2103438"/>
          <p14:tracePt t="3847" x="4052888" y="2103438"/>
          <p14:tracePt t="3851" x="4046538" y="2103438"/>
          <p14:tracePt t="3855" x="4040188" y="2103438"/>
          <p14:tracePt t="3859" x="4033838" y="2103438"/>
          <p14:tracePt t="3862" x="4027488" y="2103438"/>
          <p14:tracePt t="3868" x="4021138" y="2103438"/>
          <p14:tracePt t="3871" x="4014788" y="2103438"/>
          <p14:tracePt t="3873" x="4008438" y="2103438"/>
          <p14:tracePt t="3878" x="4002088" y="2103438"/>
          <p14:tracePt t="3880" x="4002088" y="2109788"/>
          <p14:tracePt t="3882" x="3995738" y="2109788"/>
          <p14:tracePt t="3886" x="3989388" y="2109788"/>
          <p14:tracePt t="3888" x="3989388" y="2116138"/>
          <p14:tracePt t="3892" x="3983038" y="2116138"/>
          <p14:tracePt t="3894" x="3976688" y="2116138"/>
          <p14:tracePt t="3899" x="3970338" y="2116138"/>
          <p14:tracePt t="3900" x="3970338" y="2122488"/>
          <p14:tracePt t="3908" x="3957638" y="2128838"/>
          <p14:tracePt t="3910" x="3951288" y="2135188"/>
          <p14:tracePt t="3913" x="3944938" y="2135188"/>
          <p14:tracePt t="3917" x="3938588" y="2135188"/>
          <p14:tracePt t="3918" x="3938588" y="2141538"/>
          <p14:tracePt t="3922" x="3932238" y="2141538"/>
          <p14:tracePt t="3926" x="3925888" y="2141538"/>
          <p14:tracePt t="3926" x="3925888" y="2147888"/>
          <p14:tracePt t="3930" x="3919538" y="2147888"/>
          <p14:tracePt t="3934" x="3919538" y="2154238"/>
          <p14:tracePt t="3935" x="3913188" y="2154238"/>
          <p14:tracePt t="3945" x="3906838" y="2154238"/>
          <p14:tracePt t="4041" x="3913188" y="2154238"/>
          <p14:tracePt t="4048" x="3919538" y="2154238"/>
          <p14:tracePt t="4053" x="3919538" y="2160588"/>
          <p14:tracePt t="4053" x="3925888" y="2160588"/>
          <p14:tracePt t="4057" x="3932238" y="2160588"/>
          <p14:tracePt t="4065" x="3938588" y="2160588"/>
          <p14:tracePt t="4068" x="3944938" y="2160588"/>
          <p14:tracePt t="4072" x="3951288" y="2160588"/>
          <p14:tracePt t="4077" x="3951288" y="2166938"/>
          <p14:tracePt t="4078" x="3957638" y="2166938"/>
          <p14:tracePt t="4081" x="3963988" y="2166938"/>
          <p14:tracePt t="4087" x="3970338" y="2166938"/>
          <p14:tracePt t="4092" x="3976688" y="2166938"/>
          <p14:tracePt t="4095" x="3983038" y="2166938"/>
          <p14:tracePt t="4101" x="3983038" y="2173288"/>
          <p14:tracePt t="4102" x="3989388" y="2173288"/>
          <p14:tracePt t="4107" x="3995738" y="2173288"/>
          <p14:tracePt t="4112" x="4002088" y="2173288"/>
          <p14:tracePt t="4119" x="4008438" y="2173288"/>
          <p14:tracePt t="4125" x="4014788" y="2173288"/>
          <p14:tracePt t="4128" x="4021138" y="2173288"/>
          <p14:tracePt t="4135" x="4021138" y="2179638"/>
          <p14:tracePt t="4136" x="4027488" y="2179638"/>
          <p14:tracePt t="4140" x="4033838" y="2179638"/>
          <p14:tracePt t="4144" x="4040188" y="2179638"/>
          <p14:tracePt t="4151" x="4046538" y="2179638"/>
          <p14:tracePt t="4155" x="4052888" y="2179638"/>
          <p14:tracePt t="4159" x="4059238" y="2179638"/>
          <p14:tracePt t="4160" x="4059238" y="2185988"/>
          <p14:tracePt t="4164" x="4065588" y="2185988"/>
          <p14:tracePt t="4167" x="4071938" y="2185988"/>
          <p14:tracePt t="4170" x="4078288" y="2185988"/>
          <p14:tracePt t="4176" x="4084638" y="2185988"/>
          <p14:tracePt t="4177" x="4090988" y="2185988"/>
          <p14:tracePt t="4180" x="4090988" y="2192338"/>
          <p14:tracePt t="4181" x="4097338" y="2192338"/>
          <p14:tracePt t="4184" x="4103688" y="2192338"/>
          <p14:tracePt t="4186" x="4110038" y="2192338"/>
          <p14:tracePt t="4188" x="4116388" y="2192338"/>
          <p14:tracePt t="4192" x="4122738" y="2192338"/>
          <p14:tracePt t="4193" x="4129088" y="2192338"/>
          <p14:tracePt t="4195" x="4135438" y="2192338"/>
          <p14:tracePt t="4198" x="4141788" y="2192338"/>
          <p14:tracePt t="4200" x="4148138" y="2192338"/>
          <p14:tracePt t="4202" x="4154488" y="2192338"/>
          <p14:tracePt t="4205" x="4160838" y="2192338"/>
          <p14:tracePt t="4206" x="4167188" y="2192338"/>
          <p14:tracePt t="4209" x="4173538" y="2192338"/>
          <p14:tracePt t="4210" x="4179888" y="2192338"/>
          <p14:tracePt t="4211" x="4186238" y="2192338"/>
          <p14:tracePt t="4212" x="4186238" y="2198688"/>
          <p14:tracePt t="4213" x="4192588" y="2198688"/>
          <p14:tracePt t="4214" x="4198938" y="2198688"/>
          <p14:tracePt t="4217" x="4205288" y="2198688"/>
          <p14:tracePt t="4217" x="4211638" y="2198688"/>
          <p14:tracePt t="4219" x="4217988" y="2198688"/>
          <p14:tracePt t="4220" x="4224338" y="2198688"/>
          <p14:tracePt t="4222" x="4230688" y="2198688"/>
          <p14:tracePt t="4223" x="4237038" y="2198688"/>
          <p14:tracePt t="4224" x="4243388" y="2198688"/>
          <p14:tracePt t="4225" x="4249738" y="2198688"/>
          <p14:tracePt t="4226" x="4256088" y="2198688"/>
          <p14:tracePt t="4228" x="4262438" y="2198688"/>
          <p14:tracePt t="4229" x="4268788" y="2198688"/>
          <p14:tracePt t="4230" x="4275138" y="2198688"/>
          <p14:tracePt t="4232" x="4287838" y="2198688"/>
          <p14:tracePt t="4233" x="4294188" y="2198688"/>
          <p14:tracePt t="4235" x="4300538" y="2198688"/>
          <p14:tracePt t="4236" x="4306888" y="2198688"/>
          <p14:tracePt t="4237" x="4313238" y="2198688"/>
          <p14:tracePt t="4238" x="4319588" y="2198688"/>
          <p14:tracePt t="4239" x="4325938" y="2198688"/>
          <p14:tracePt t="4240" x="4338638" y="2198688"/>
          <p14:tracePt t="4242" x="4346575" y="2198688"/>
          <p14:tracePt t="4243" x="4352925" y="2198688"/>
          <p14:tracePt t="4244" x="4359275" y="2198688"/>
          <p14:tracePt t="4245" x="4365625" y="2198688"/>
          <p14:tracePt t="4246" x="4371975" y="2198688"/>
          <p14:tracePt t="4247" x="4378325" y="2198688"/>
          <p14:tracePt t="4248" x="4384675" y="2198688"/>
          <p14:tracePt t="4250" x="4397375" y="2198688"/>
          <p14:tracePt t="4251" x="4403725" y="2198688"/>
          <p14:tracePt t="4252" x="4416425" y="2198688"/>
          <p14:tracePt t="4253" x="4422775" y="2198688"/>
          <p14:tracePt t="4254" x="4429125" y="2198688"/>
          <p14:tracePt t="4255" x="4435475" y="2198688"/>
          <p14:tracePt t="4256" x="4441825" y="2198688"/>
          <p14:tracePt t="4257" x="4448175" y="2198688"/>
          <p14:tracePt t="4258" x="4454525" y="2198688"/>
          <p14:tracePt t="4259" x="4467225" y="2198688"/>
          <p14:tracePt t="4260" x="4473575" y="2198688"/>
          <p14:tracePt t="4261" x="4479925" y="2198688"/>
          <p14:tracePt t="4262" x="4486275" y="2198688"/>
          <p14:tracePt t="4263" x="4492625" y="2198688"/>
          <p14:tracePt t="4264" x="4498975" y="2198688"/>
          <p14:tracePt t="4265" x="4511675" y="2198688"/>
          <p14:tracePt t="4267" x="4518025" y="2198688"/>
          <p14:tracePt t="4267" x="4524375" y="2198688"/>
          <p14:tracePt t="4268" x="4530725" y="2198688"/>
          <p14:tracePt t="4269" x="4543425" y="2198688"/>
          <p14:tracePt t="4270" x="4549775" y="2198688"/>
          <p14:tracePt t="4271" x="4556125" y="2198688"/>
          <p14:tracePt t="4272" x="4568825" y="2198688"/>
          <p14:tracePt t="4273" x="4581525" y="2198688"/>
          <p14:tracePt t="4275" x="4594225" y="2198688"/>
          <p14:tracePt t="4276" x="4606925" y="2198688"/>
          <p14:tracePt t="4277" x="4613275" y="2198688"/>
          <p14:tracePt t="4278" x="4625975" y="2198688"/>
          <p14:tracePt t="4279" x="4632325" y="2198688"/>
          <p14:tracePt t="4280" x="4645025" y="2198688"/>
          <p14:tracePt t="4281" x="4651375" y="2198688"/>
          <p14:tracePt t="4282" x="4657725" y="2198688"/>
          <p14:tracePt t="4283" x="4670425" y="2198688"/>
          <p14:tracePt t="4284" x="4676775" y="2198688"/>
          <p14:tracePt t="4285" x="4689475" y="2198688"/>
          <p14:tracePt t="4286" x="4702175" y="2198688"/>
          <p14:tracePt t="4287" x="4708525" y="2198688"/>
          <p14:tracePt t="4288" x="4721225" y="2198688"/>
          <p14:tracePt t="4290" x="4733925" y="2198688"/>
          <p14:tracePt t="4292" x="4740275" y="2198688"/>
          <p14:tracePt t="4292" x="4752975" y="2198688"/>
          <p14:tracePt t="4293" x="4759325" y="2198688"/>
          <p14:tracePt t="4294" x="4772025" y="2198688"/>
          <p14:tracePt t="4295" x="4784725" y="2205038"/>
          <p14:tracePt t="4296" x="4791075" y="2205038"/>
          <p14:tracePt t="4297" x="4797425" y="2205038"/>
          <p14:tracePt t="4298" x="4811713" y="2205038"/>
          <p14:tracePt t="4300" x="4830763" y="2205038"/>
          <p14:tracePt t="4301" x="4843463" y="2205038"/>
          <p14:tracePt t="4302" x="4849813" y="2205038"/>
          <p14:tracePt t="4303" x="4856163" y="2205038"/>
          <p14:tracePt t="4304" x="4862513" y="2205038"/>
          <p14:tracePt t="4305" x="4875213" y="2205038"/>
          <p14:tracePt t="4306" x="4881563" y="2205038"/>
          <p14:tracePt t="4307" x="4894263" y="2205038"/>
          <p14:tracePt t="4308" x="4906963" y="2205038"/>
          <p14:tracePt t="4309" x="4913313" y="2211388"/>
          <p14:tracePt t="4310" x="4919663" y="2211388"/>
          <p14:tracePt t="4311" x="4932363" y="2211388"/>
          <p14:tracePt t="4312" x="4938713" y="2211388"/>
          <p14:tracePt t="4313" x="4951413" y="2211388"/>
          <p14:tracePt t="4314" x="4964113" y="2211388"/>
          <p14:tracePt t="4315" x="4970463" y="2211388"/>
          <p14:tracePt t="4317" x="4983163" y="2211388"/>
          <p14:tracePt t="4317" x="4989513" y="2211388"/>
          <p14:tracePt t="4318" x="4995863" y="2211388"/>
          <p14:tracePt t="4319" x="5008563" y="2211388"/>
          <p14:tracePt t="4320" x="5021263" y="2211388"/>
          <p14:tracePt t="4321" x="5027613" y="2211388"/>
          <p14:tracePt t="4322" x="5040313" y="2211388"/>
          <p14:tracePt t="4323" x="5046663" y="2211388"/>
          <p14:tracePt t="4325" x="5053013" y="2211388"/>
          <p14:tracePt t="4325" x="5059363" y="2211388"/>
          <p14:tracePt t="4326" x="5072063" y="2211388"/>
          <p14:tracePt t="4327" x="5078413" y="2211388"/>
          <p14:tracePt t="4328" x="5091113" y="2211388"/>
          <p14:tracePt t="4329" x="5103813" y="2211388"/>
          <p14:tracePt t="4330" x="5110163" y="2211388"/>
          <p14:tracePt t="4331" x="5116513" y="2211388"/>
          <p14:tracePt t="4332" x="5129213" y="2211388"/>
          <p14:tracePt t="4333" x="5135563" y="2211388"/>
          <p14:tracePt t="4334" x="5141913" y="2211388"/>
          <p14:tracePt t="4335" x="5154613" y="2211388"/>
          <p14:tracePt t="4336" x="5167313" y="2211388"/>
          <p14:tracePt t="4337" x="5173663" y="2211388"/>
          <p14:tracePt t="4338" x="5180013" y="2211388"/>
          <p14:tracePt t="4339" x="5186363" y="2211388"/>
          <p14:tracePt t="4340" x="5199063" y="2211388"/>
          <p14:tracePt t="4342" x="5205413" y="2211388"/>
          <p14:tracePt t="4342" x="5211763" y="2211388"/>
          <p14:tracePt t="4343" x="5224463" y="2211388"/>
          <p14:tracePt t="4344" x="5230813" y="2211388"/>
          <p14:tracePt t="4345" x="5237163" y="2211388"/>
          <p14:tracePt t="4346" x="5243513" y="2211388"/>
          <p14:tracePt t="4347" x="5249863" y="2211388"/>
          <p14:tracePt t="4348" x="5256213" y="2211388"/>
          <p14:tracePt t="4350" x="5270500" y="2211388"/>
          <p14:tracePt t="4350" x="5276850" y="2211388"/>
          <p14:tracePt t="4351" x="5283200" y="2211388"/>
          <p14:tracePt t="4352" x="5289550" y="2211388"/>
          <p14:tracePt t="4353" x="5295900" y="2211388"/>
          <p14:tracePt t="4354" x="5302250" y="2211388"/>
          <p14:tracePt t="4355" x="5308600" y="2211388"/>
          <p14:tracePt t="4356" x="5314950" y="2211388"/>
          <p14:tracePt t="4357" x="5321300" y="2211388"/>
          <p14:tracePt t="4358" x="5327650" y="2211388"/>
          <p14:tracePt t="4359" x="5334000" y="2211388"/>
          <p14:tracePt t="4361" x="5340350" y="2211388"/>
          <p14:tracePt t="4362" x="5346700" y="2211388"/>
          <p14:tracePt t="4363" x="5353050" y="2211388"/>
          <p14:tracePt t="4364" x="5359400" y="2211388"/>
          <p14:tracePt t="4365" x="5365750" y="2211388"/>
          <p14:tracePt t="4367" x="5372100" y="2211388"/>
          <p14:tracePt t="4368" x="5378450" y="2211388"/>
          <p14:tracePt t="4369" x="5384800" y="2211388"/>
          <p14:tracePt t="4371" x="5391150" y="2211388"/>
          <p14:tracePt t="4372" x="5397500" y="2211388"/>
          <p14:tracePt t="4373" x="5403850" y="2211388"/>
          <p14:tracePt t="4375" x="5410200" y="2211388"/>
          <p14:tracePt t="4377" x="5416550" y="2211388"/>
          <p14:tracePt t="4378" x="5422900" y="2211388"/>
          <p14:tracePt t="4380" x="5429250" y="2211388"/>
          <p14:tracePt t="4383" x="5435600" y="2211388"/>
          <p14:tracePt t="4384" x="5441950" y="2211388"/>
          <p14:tracePt t="4386" x="5448300" y="2211388"/>
          <p14:tracePt t="4389" x="5454650" y="2211388"/>
          <p14:tracePt t="4392" x="5461000" y="2211388"/>
          <p14:tracePt t="4394" x="5467350" y="2211388"/>
          <p14:tracePt t="4400" x="5473700" y="2211388"/>
          <p14:tracePt t="4406" x="5480050" y="2211388"/>
          <p14:tracePt t="4410" x="5486400" y="2211388"/>
          <p14:tracePt t="4418" x="5492750" y="2211388"/>
          <p14:tracePt t="4423" x="5499100" y="2211388"/>
          <p14:tracePt t="4428" x="5505450" y="2211388"/>
          <p14:tracePt t="4433" x="5511800" y="2211388"/>
          <p14:tracePt t="4436" x="5518150" y="2211388"/>
          <p14:tracePt t="4439" x="5524500" y="2211388"/>
          <p14:tracePt t="4442" x="5530850" y="2211388"/>
          <p14:tracePt t="4445" x="5537200" y="2211388"/>
          <p14:tracePt t="4447" x="5543550" y="2211388"/>
          <p14:tracePt t="4450" x="5549900" y="2211388"/>
          <p14:tracePt t="4452" x="5556250" y="2211388"/>
          <p14:tracePt t="4454" x="5562600" y="2211388"/>
          <p14:tracePt t="4458" x="5568950" y="2211388"/>
          <p14:tracePt t="4459" x="5575300" y="2211388"/>
          <p14:tracePt t="4461" x="5581650" y="2211388"/>
          <p14:tracePt t="4464" x="5588000" y="2211388"/>
          <p14:tracePt t="4466" x="5594350" y="2211388"/>
          <p14:tracePt t="4467" x="5600700" y="2211388"/>
          <p14:tracePt t="4469" x="5607050" y="2211388"/>
          <p14:tracePt t="4471" x="5613400" y="2211388"/>
          <p14:tracePt t="4473" x="5619750" y="2211388"/>
          <p14:tracePt t="4475" x="5626100" y="2211388"/>
          <p14:tracePt t="4476" x="5632450" y="2211388"/>
          <p14:tracePt t="4477" x="5638800" y="2211388"/>
          <p14:tracePt t="4479" x="5645150" y="2211388"/>
          <p14:tracePt t="4480" x="5651500" y="2211388"/>
          <p14:tracePt t="4483" x="5664200" y="2211388"/>
          <p14:tracePt t="4485" x="5670550" y="2211388"/>
          <p14:tracePt t="4486" x="5676900" y="2211388"/>
          <p14:tracePt t="4488" x="5683250" y="2211388"/>
          <p14:tracePt t="4489" x="5689600" y="2211388"/>
          <p14:tracePt t="4491" x="5695950" y="2217738"/>
          <p14:tracePt t="4492" x="5702300" y="2217738"/>
          <p14:tracePt t="4493" x="5708650" y="2217738"/>
          <p14:tracePt t="4495" x="5716588" y="2217738"/>
          <p14:tracePt t="4496" x="5722938" y="2217738"/>
          <p14:tracePt t="4498" x="5729288" y="2217738"/>
          <p14:tracePt t="4500" x="5735638" y="2217738"/>
          <p14:tracePt t="4500" x="5741988" y="2217738"/>
          <p14:tracePt t="4501" x="5748338" y="2217738"/>
          <p14:tracePt t="4503" x="5754688" y="2217738"/>
          <p14:tracePt t="4504" x="5761038" y="2217738"/>
          <p14:tracePt t="4506" x="5767388" y="2217738"/>
          <p14:tracePt t="4508" x="5773738" y="2217738"/>
          <p14:tracePt t="4508" x="5780088" y="2217738"/>
          <p14:tracePt t="4510" x="5786438" y="2217738"/>
          <p14:tracePt t="4511" x="5792788" y="2224088"/>
          <p14:tracePt t="4513" x="5799138" y="2224088"/>
          <p14:tracePt t="4514" x="5805488" y="2224088"/>
          <p14:tracePt t="4515" x="5811838" y="2224088"/>
          <p14:tracePt t="4516" x="5818188" y="2224088"/>
          <p14:tracePt t="4518" x="5824538" y="2224088"/>
          <p14:tracePt t="4519" x="5830888" y="2224088"/>
          <p14:tracePt t="4520" x="5837238" y="2224088"/>
          <p14:tracePt t="4521" x="5843588" y="2224088"/>
          <p14:tracePt t="4522" x="5849938" y="2224088"/>
          <p14:tracePt t="4523" x="5856288" y="2224088"/>
          <p14:tracePt t="4525" x="5862638" y="2224088"/>
          <p14:tracePt t="4526" x="5868988" y="2224088"/>
          <p14:tracePt t="4527" x="5875338" y="2224088"/>
          <p14:tracePt t="4528" x="5881688" y="2224088"/>
          <p14:tracePt t="4529" x="5888038" y="2224088"/>
          <p14:tracePt t="4530" x="5894388" y="2224088"/>
          <p14:tracePt t="4531" x="5900738" y="2224088"/>
          <p14:tracePt t="4533" x="5907088" y="2224088"/>
          <p14:tracePt t="4534" x="5913438" y="2224088"/>
          <p14:tracePt t="4535" x="5919788" y="2224088"/>
          <p14:tracePt t="4536" x="5926138" y="2224088"/>
          <p14:tracePt t="4537" x="5932488" y="2224088"/>
          <p14:tracePt t="4538" x="5938838" y="2224088"/>
          <p14:tracePt t="4541" x="5951538" y="2224088"/>
          <p14:tracePt t="4542" x="5957888" y="2224088"/>
          <p14:tracePt t="4543" x="5964238" y="2224088"/>
          <p14:tracePt t="4544" x="5970588" y="2224088"/>
          <p14:tracePt t="4545" x="5976938" y="2224088"/>
          <p14:tracePt t="4547" x="5983288" y="2224088"/>
          <p14:tracePt t="4548" x="5989638" y="2224088"/>
          <p14:tracePt t="4550" x="5995988" y="2224088"/>
          <p14:tracePt t="4550" x="6002338" y="2224088"/>
          <p14:tracePt t="4551" x="6008688" y="2224088"/>
          <p14:tracePt t="4552" x="6015038" y="2224088"/>
          <p14:tracePt t="4553" x="6021388" y="2224088"/>
          <p14:tracePt t="4554" x="6027738" y="2224088"/>
          <p14:tracePt t="4556" x="6034088" y="2224088"/>
          <p14:tracePt t="4558" x="6040438" y="2224088"/>
          <p14:tracePt t="4558" x="6046788" y="2224088"/>
          <p14:tracePt t="4559" x="6053138" y="2224088"/>
          <p14:tracePt t="4560" x="6059488" y="2224088"/>
          <p14:tracePt t="4561" x="6065838" y="2224088"/>
          <p14:tracePt t="4562" x="6072188" y="2224088"/>
          <p14:tracePt t="4563" x="6078538" y="2224088"/>
          <p14:tracePt t="4564" x="6084888" y="2224088"/>
          <p14:tracePt t="4565" x="6091238" y="2224088"/>
          <p14:tracePt t="4566" x="6097588" y="2224088"/>
          <p14:tracePt t="4567" x="6103938" y="2224088"/>
          <p14:tracePt t="4568" x="6110288" y="2224088"/>
          <p14:tracePt t="4569" x="6116638" y="2224088"/>
          <p14:tracePt t="4570" x="6122988" y="2224088"/>
          <p14:tracePt t="4571" x="6129338" y="2224088"/>
          <p14:tracePt t="4572" x="6135688" y="2224088"/>
          <p14:tracePt t="4573" x="6142038" y="2224088"/>
          <p14:tracePt t="4575" x="6154738" y="2224088"/>
          <p14:tracePt t="4576" x="6161088" y="2224088"/>
          <p14:tracePt t="4577" x="6167438" y="2224088"/>
          <p14:tracePt t="4578" x="6175375" y="2224088"/>
          <p14:tracePt t="4579" x="6181725" y="2224088"/>
          <p14:tracePt t="4581" x="6188075" y="2224088"/>
          <p14:tracePt t="4583" x="6188075" y="2217738"/>
          <p14:tracePt t="4583" x="6194425" y="2217738"/>
          <p14:tracePt t="4584" x="6200775" y="2217738"/>
          <p14:tracePt t="4585" x="6207125" y="2217738"/>
          <p14:tracePt t="4586" x="6213475" y="2217738"/>
          <p14:tracePt t="4587" x="6219825" y="2217738"/>
          <p14:tracePt t="4588" x="6226175" y="2217738"/>
          <p14:tracePt t="4590" x="6232525" y="2211388"/>
          <p14:tracePt t="4591" x="6238875" y="2211388"/>
          <p14:tracePt t="4592" x="6245225" y="2211388"/>
          <p14:tracePt t="4594" x="6251575" y="2211388"/>
          <p14:tracePt t="4595" x="6257925" y="2211388"/>
          <p14:tracePt t="4597" x="6264275" y="2205038"/>
          <p14:tracePt t="4599" x="6270625" y="2205038"/>
          <p14:tracePt t="4600" x="6276975" y="2205038"/>
          <p14:tracePt t="4601" x="6283325" y="2205038"/>
          <p14:tracePt t="4603" x="6289675" y="2205038"/>
          <p14:tracePt t="4605" x="6296025" y="2198688"/>
          <p14:tracePt t="4608" x="6302375" y="2198688"/>
          <p14:tracePt t="4608" x="6308725" y="2198688"/>
          <p14:tracePt t="4611" x="6315075" y="2198688"/>
          <p14:tracePt t="4613" x="6321425" y="2198688"/>
          <p14:tracePt t="4616" x="6327775" y="2198688"/>
          <p14:tracePt t="4618" x="6334125" y="2198688"/>
          <p14:tracePt t="4622" x="6340475" y="2198688"/>
          <p14:tracePt t="4626" x="6346825" y="2198688"/>
          <p14:tracePt t="4630" x="6346825" y="2192338"/>
          <p14:tracePt t="4735" x="6340475" y="2192338"/>
          <p14:tracePt t="4744" x="6334125" y="2192338"/>
          <p14:tracePt t="4753" x="6327775" y="2192338"/>
          <p14:tracePt t="4759" x="6321425" y="2192338"/>
          <p14:tracePt t="4764" x="6315075" y="2192338"/>
          <p14:tracePt t="4772" x="6308725" y="2192338"/>
          <p14:tracePt t="4772" x="6308725" y="2185988"/>
          <p14:tracePt t="4777" x="6302375" y="2185988"/>
          <p14:tracePt t="4785" x="6296025" y="2185988"/>
          <p14:tracePt t="4916" x="6296025" y="2179638"/>
          <p14:tracePt t="5128" x="6289675" y="2179638"/>
          <p14:tracePt t="5133" x="6283325" y="2179638"/>
          <p14:tracePt t="5136" x="6276975" y="2179638"/>
          <p14:tracePt t="5141" x="6270625" y="2179638"/>
          <p14:tracePt t="5145" x="6264275" y="2179638"/>
          <p14:tracePt t="5149" x="6257925" y="2179638"/>
          <p14:tracePt t="5150" x="6251575" y="2179638"/>
          <p14:tracePt t="5152" x="6245225" y="2179638"/>
          <p14:tracePt t="5155" x="6238875" y="2179638"/>
          <p14:tracePt t="5157" x="6232525" y="2179638"/>
          <p14:tracePt t="5158" x="6226175" y="2179638"/>
          <p14:tracePt t="5159" x="6219825" y="2179638"/>
          <p14:tracePt t="5161" x="6213475" y="2179638"/>
          <p14:tracePt t="5162" x="6207125" y="2179638"/>
          <p14:tracePt t="5163" x="6200775" y="2179638"/>
          <p14:tracePt t="5164" x="6194425" y="2179638"/>
          <p14:tracePt t="5165" x="6188075" y="2179638"/>
          <p14:tracePt t="5166" x="6181725" y="2179638"/>
          <p14:tracePt t="5167" x="6175375" y="2179638"/>
          <p14:tracePt t="5168" x="6167438" y="2179638"/>
          <p14:tracePt t="5169" x="6154738" y="2173288"/>
          <p14:tracePt t="5170" x="6148388" y="2173288"/>
          <p14:tracePt t="5171" x="6142038" y="2173288"/>
          <p14:tracePt t="5172" x="6135688" y="2173288"/>
          <p14:tracePt t="5174" x="6122988" y="2173288"/>
          <p14:tracePt t="5174" x="6110288" y="2173288"/>
          <p14:tracePt t="5175" x="6097588" y="2173288"/>
          <p14:tracePt t="5176" x="6091238" y="2173288"/>
          <p14:tracePt t="5177" x="6078538" y="2173288"/>
          <p14:tracePt t="5178" x="6065838" y="2173288"/>
          <p14:tracePt t="5179" x="6059488" y="2173288"/>
          <p14:tracePt t="5180" x="6040438" y="2166938"/>
          <p14:tracePt t="5182" x="6027738" y="2166938"/>
          <p14:tracePt t="5182" x="6015038" y="2166938"/>
          <p14:tracePt t="5183" x="6002338" y="2166938"/>
          <p14:tracePt t="5184" x="5983288" y="2166938"/>
          <p14:tracePt t="5185" x="5976938" y="2166938"/>
          <p14:tracePt t="5186" x="5964238" y="2166938"/>
          <p14:tracePt t="5187" x="5945188" y="2166938"/>
          <p14:tracePt t="5188" x="5926138" y="2166938"/>
          <p14:tracePt t="5190" x="5888038" y="2166938"/>
          <p14:tracePt t="5191" x="5868988" y="2166938"/>
          <p14:tracePt t="5192" x="5856288" y="2166938"/>
          <p14:tracePt t="5193" x="5837238" y="2166938"/>
          <p14:tracePt t="5194" x="5811838" y="2166938"/>
          <p14:tracePt t="5195" x="5792788" y="2166938"/>
          <p14:tracePt t="5196" x="5767388" y="2166938"/>
          <p14:tracePt t="5197" x="5741988" y="2160588"/>
          <p14:tracePt t="5198" x="5716588" y="2160588"/>
          <p14:tracePt t="5199" x="5702300" y="2160588"/>
          <p14:tracePt t="5200" x="5676900" y="2160588"/>
          <p14:tracePt t="5201" x="5651500" y="2160588"/>
          <p14:tracePt t="5202" x="5626100" y="2160588"/>
          <p14:tracePt t="5203" x="5600700" y="2160588"/>
          <p14:tracePt t="5204" x="5568950" y="2160588"/>
          <p14:tracePt t="5205" x="5543550" y="2160588"/>
          <p14:tracePt t="5207" x="5524500" y="2154238"/>
          <p14:tracePt t="5207" x="5499100" y="2154238"/>
          <p14:tracePt t="5208" x="5461000" y="2154238"/>
          <p14:tracePt t="5209" x="5435600" y="2147888"/>
          <p14:tracePt t="5210" x="5403850" y="2147888"/>
          <p14:tracePt t="5211" x="5378450" y="2141538"/>
          <p14:tracePt t="5212" x="5346700" y="2141538"/>
          <p14:tracePt t="5213" x="5327650" y="2141538"/>
          <p14:tracePt t="5215" x="5270500" y="2141538"/>
          <p14:tracePt t="5216" x="5237163" y="2141538"/>
          <p14:tracePt t="5217" x="5205413" y="2141538"/>
          <p14:tracePt t="5218" x="5173663" y="2141538"/>
          <p14:tracePt t="5219" x="5135563" y="2135188"/>
          <p14:tracePt t="5220" x="5122863" y="2135188"/>
          <p14:tracePt t="5221" x="5097463" y="2135188"/>
          <p14:tracePt t="5222" x="5059363" y="2128838"/>
          <p14:tracePt t="5224" x="5027613" y="2128838"/>
          <p14:tracePt t="5224" x="4989513" y="2128838"/>
          <p14:tracePt t="5225" x="4957763" y="2128838"/>
          <p14:tracePt t="5226" x="4926013" y="2128838"/>
          <p14:tracePt t="5227" x="4906963" y="2128838"/>
          <p14:tracePt t="5228" x="4868863" y="2128838"/>
          <p14:tracePt t="5229" x="4837113" y="2128838"/>
          <p14:tracePt t="5230" x="4797425" y="2128838"/>
          <p14:tracePt t="5232" x="4765675" y="2122488"/>
          <p14:tracePt t="5232" x="4733925" y="2122488"/>
          <p14:tracePt t="5233" x="4695825" y="2122488"/>
          <p14:tracePt t="5234" x="4670425" y="2116138"/>
          <p14:tracePt t="5235" x="4638675" y="2116138"/>
          <p14:tracePt t="5236" x="4600575" y="2109788"/>
          <p14:tracePt t="5237" x="4568825" y="2109788"/>
          <p14:tracePt t="5238" x="4530725" y="2109788"/>
          <p14:tracePt t="5240" x="4498975" y="2109788"/>
          <p14:tracePt t="5240" x="4460875" y="2109788"/>
          <p14:tracePt t="5241" x="4441825" y="2103438"/>
          <p14:tracePt t="5242" x="4410075" y="2103438"/>
          <p14:tracePt t="5243" x="4371975" y="2103438"/>
          <p14:tracePt t="5244" x="4338638" y="2103438"/>
          <p14:tracePt t="5245" x="4300538" y="2103438"/>
          <p14:tracePt t="5246" x="4268788" y="2103438"/>
          <p14:tracePt t="5247" x="4224338" y="2097088"/>
          <p14:tracePt t="5248" x="4205288" y="2097088"/>
          <p14:tracePt t="5249" x="4173538" y="2097088"/>
          <p14:tracePt t="5250" x="4135438" y="2097088"/>
          <p14:tracePt t="5251" x="4103688" y="2097088"/>
          <p14:tracePt t="5252" x="4065588" y="2097088"/>
          <p14:tracePt t="5253" x="4033838" y="2097088"/>
          <p14:tracePt t="5254" x="3995738" y="2097088"/>
          <p14:tracePt t="5255" x="3976688" y="2097088"/>
          <p14:tracePt t="5257" x="3938588" y="2097088"/>
          <p14:tracePt t="5257" x="3906838" y="2097088"/>
          <p14:tracePt t="5258" x="3867150" y="2097088"/>
          <p14:tracePt t="5259" x="3835400" y="2097088"/>
          <p14:tracePt t="5260" x="3797300" y="2097088"/>
          <p14:tracePt t="5261" x="3759200" y="2097088"/>
          <p14:tracePt t="5262" x="3740150" y="2097088"/>
          <p14:tracePt t="5263" x="3708400" y="2097088"/>
          <p14:tracePt t="5265" x="3632200" y="2090738"/>
          <p14:tracePt t="5266" x="3594100" y="2090738"/>
          <p14:tracePt t="5267" x="3556000" y="2090738"/>
          <p14:tracePt t="5268" x="3530600" y="2090738"/>
          <p14:tracePt t="5269" x="3492500" y="2090738"/>
          <p14:tracePt t="5270" x="3454400" y="2090738"/>
          <p14:tracePt t="5271" x="3408363" y="2090738"/>
          <p14:tracePt t="5272" x="3376613" y="2090738"/>
          <p14:tracePt t="5273" x="3338513" y="2090738"/>
          <p14:tracePt t="5274" x="3294063" y="2090738"/>
          <p14:tracePt t="5275" x="3255963" y="2090738"/>
          <p14:tracePt t="5276" x="3236913" y="2090738"/>
          <p14:tracePt t="5277" x="3198813" y="2090738"/>
          <p14:tracePt t="5278" x="3160713" y="2090738"/>
          <p14:tracePt t="5279" x="3122613" y="2090738"/>
          <p14:tracePt t="5280" x="3084513" y="2090738"/>
          <p14:tracePt t="5282" x="3046413" y="2090738"/>
          <p14:tracePt t="5282" x="3021013" y="2090738"/>
          <p14:tracePt t="5283" x="2982913" y="2090738"/>
          <p14:tracePt t="5284" x="2943225" y="2090738"/>
          <p14:tracePt t="5285" x="2905125" y="2090738"/>
          <p14:tracePt t="5286" x="2867025" y="2090738"/>
          <p14:tracePt t="5287" x="2828925" y="2090738"/>
          <p14:tracePt t="5288" x="2790825" y="2090738"/>
          <p14:tracePt t="5290" x="2771775" y="2090738"/>
          <p14:tracePt t="5290" x="2733675" y="2084388"/>
          <p14:tracePt t="5291" x="2695575" y="2084388"/>
          <p14:tracePt t="5292" x="2657475" y="2084388"/>
          <p14:tracePt t="5293" x="2619375" y="2084388"/>
          <p14:tracePt t="5294" x="2581275" y="2084388"/>
          <p14:tracePt t="5295" x="2543175" y="2084388"/>
          <p14:tracePt t="5296" x="2524125" y="2084388"/>
          <p14:tracePt t="5297" x="2484438" y="2084388"/>
          <p14:tracePt t="5298" x="2446338" y="2084388"/>
          <p14:tracePt t="5299" x="2408238" y="2084388"/>
          <p14:tracePt t="5300" x="2376488" y="2084388"/>
          <p14:tracePt t="5301" x="2338388" y="2084388"/>
          <p14:tracePt t="5302" x="2306638" y="2084388"/>
          <p14:tracePt t="5303" x="2287588" y="2084388"/>
          <p14:tracePt t="5304" x="2255838" y="2084388"/>
          <p14:tracePt t="5305" x="2224088" y="2084388"/>
          <p14:tracePt t="5307" x="2192338" y="2084388"/>
          <p14:tracePt t="5307" x="2160588" y="2084388"/>
          <p14:tracePt t="5308" x="2128838" y="2084388"/>
          <p14:tracePt t="5309" x="2097088" y="2084388"/>
          <p14:tracePt t="5310" x="2078038" y="2090738"/>
          <p14:tracePt t="5311" x="2044700" y="2090738"/>
          <p14:tracePt t="5313" x="2019300" y="2090738"/>
          <p14:tracePt t="5313" x="1987550" y="2090738"/>
          <p14:tracePt t="5315" x="1962150" y="2090738"/>
          <p14:tracePt t="5315" x="1936750" y="2090738"/>
          <p14:tracePt t="5316" x="1911350" y="2097088"/>
          <p14:tracePt t="5317" x="1898650" y="2097088"/>
          <p14:tracePt t="5318" x="1873250" y="2097088"/>
          <p14:tracePt t="5319" x="1847850" y="2097088"/>
          <p14:tracePt t="5320" x="1822450" y="2097088"/>
          <p14:tracePt t="5321" x="1797050" y="2097088"/>
          <p14:tracePt t="5323" x="1746250" y="2103438"/>
          <p14:tracePt t="5324" x="1739900" y="2103438"/>
          <p14:tracePt t="5325" x="1720850" y="2109788"/>
          <p14:tracePt t="5326" x="1695450" y="2109788"/>
          <p14:tracePt t="5327" x="1676400" y="2109788"/>
          <p14:tracePt t="5328" x="1657350" y="2109788"/>
          <p14:tracePt t="5329" x="1638300" y="2116138"/>
          <p14:tracePt t="5330" x="1625600" y="2116138"/>
          <p14:tracePt t="5332" x="1612900" y="2116138"/>
          <p14:tracePt t="5332" x="1598613" y="2122488"/>
          <p14:tracePt t="5333" x="1579563" y="2122488"/>
          <p14:tracePt t="5334" x="1560513" y="2122488"/>
          <p14:tracePt t="5335" x="1547813" y="2122488"/>
          <p14:tracePt t="5336" x="1535113" y="2128838"/>
          <p14:tracePt t="5337" x="1522413" y="2128838"/>
          <p14:tracePt t="5338" x="1516063" y="2128838"/>
          <p14:tracePt t="5340" x="1503363" y="2128838"/>
          <p14:tracePt t="5340" x="1490663" y="2128838"/>
          <p14:tracePt t="5341" x="1471613" y="2135188"/>
          <p14:tracePt t="5342" x="1465263" y="2135188"/>
          <p14:tracePt t="5343" x="1452563" y="2135188"/>
          <p14:tracePt t="5344" x="1439863" y="2141538"/>
          <p14:tracePt t="5345" x="1433513" y="2141538"/>
          <p14:tracePt t="5346" x="1420813" y="2141538"/>
          <p14:tracePt t="5347" x="1414463" y="2141538"/>
          <p14:tracePt t="5348" x="1401763" y="2147888"/>
          <p14:tracePt t="5349" x="1389063" y="2154238"/>
          <p14:tracePt t="5350" x="1376363" y="2154238"/>
          <p14:tracePt t="5351" x="1363663" y="2160588"/>
          <p14:tracePt t="5352" x="1357313" y="2160588"/>
          <p14:tracePt t="5353" x="1350963" y="2160588"/>
          <p14:tracePt t="5354" x="1338263" y="2166938"/>
          <p14:tracePt t="5355" x="1325563" y="2166938"/>
          <p14:tracePt t="5356" x="1319213" y="2173288"/>
          <p14:tracePt t="5357" x="1306513" y="2173288"/>
          <p14:tracePt t="5358" x="1300163" y="2179638"/>
          <p14:tracePt t="5359" x="1293813" y="2179638"/>
          <p14:tracePt t="5360" x="1281113" y="2185988"/>
          <p14:tracePt t="5361" x="1274763" y="2185988"/>
          <p14:tracePt t="5362" x="1262063" y="2192338"/>
          <p14:tracePt t="5363" x="1255713" y="2192338"/>
          <p14:tracePt t="5365" x="1243013" y="2198688"/>
          <p14:tracePt t="5365" x="1236663" y="2198688"/>
          <p14:tracePt t="5366" x="1230313" y="2205038"/>
          <p14:tracePt t="5367" x="1217613" y="2205038"/>
          <p14:tracePt t="5368" x="1211263" y="2211388"/>
          <p14:tracePt t="5369" x="1198563" y="2211388"/>
          <p14:tracePt t="5370" x="1192213" y="2217738"/>
          <p14:tracePt t="5371" x="1179513" y="2217738"/>
          <p14:tracePt t="5373" x="1166813" y="2230438"/>
          <p14:tracePt t="5374" x="1160463" y="2230438"/>
          <p14:tracePt t="5375" x="1147763" y="2236788"/>
          <p14:tracePt t="5376" x="1133475" y="2236788"/>
          <p14:tracePt t="5377" x="1127125" y="2243138"/>
          <p14:tracePt t="5378" x="1114425" y="2243138"/>
          <p14:tracePt t="5379" x="1101725" y="2249488"/>
          <p14:tracePt t="5380" x="1095375" y="2249488"/>
          <p14:tracePt t="5381" x="1089025" y="2255838"/>
          <p14:tracePt t="5382" x="1082675" y="2262188"/>
          <p14:tracePt t="5383" x="1069975" y="2268538"/>
          <p14:tracePt t="5384" x="1057275" y="2268538"/>
          <p14:tracePt t="5385" x="1050925" y="2274888"/>
          <p14:tracePt t="5386" x="1044575" y="2274888"/>
          <p14:tracePt t="5387" x="1038225" y="2281238"/>
          <p14:tracePt t="5388" x="1025525" y="2281238"/>
          <p14:tracePt t="5390" x="1019175" y="2287588"/>
          <p14:tracePt t="5390" x="1006475" y="2287588"/>
          <p14:tracePt t="5391" x="1000125" y="2293938"/>
          <p14:tracePt t="5392" x="993775" y="2300288"/>
          <p14:tracePt t="5393" x="987425" y="2300288"/>
          <p14:tracePt t="5394" x="974725" y="2306638"/>
          <p14:tracePt t="5395" x="968375" y="2306638"/>
          <p14:tracePt t="5396" x="955675" y="2312988"/>
          <p14:tracePt t="5398" x="949325" y="2319338"/>
          <p14:tracePt t="5398" x="942975" y="2325688"/>
          <p14:tracePt t="5399" x="930275" y="2325688"/>
          <p14:tracePt t="5400" x="923925" y="2325688"/>
          <p14:tracePt t="5401" x="917575" y="2332038"/>
          <p14:tracePt t="5402" x="904875" y="2338388"/>
          <p14:tracePt t="5403" x="898525" y="2338388"/>
          <p14:tracePt t="5404" x="892175" y="2344738"/>
          <p14:tracePt t="5405" x="879475" y="2344738"/>
          <p14:tracePt t="5406" x="873125" y="2351088"/>
          <p14:tracePt t="5407" x="866775" y="2351088"/>
          <p14:tracePt t="5408" x="854075" y="2359025"/>
          <p14:tracePt t="5409" x="847725" y="2359025"/>
          <p14:tracePt t="5410" x="841375" y="2365375"/>
          <p14:tracePt t="5411" x="835025" y="2365375"/>
          <p14:tracePt t="5412" x="822325" y="2371725"/>
          <p14:tracePt t="5413" x="809625" y="2378075"/>
          <p14:tracePt t="5415" x="796925" y="2378075"/>
          <p14:tracePt t="5416" x="790575" y="2384425"/>
          <p14:tracePt t="5417" x="784225" y="2390775"/>
          <p14:tracePt t="5418" x="777875" y="2390775"/>
          <p14:tracePt t="5419" x="765175" y="2397125"/>
          <p14:tracePt t="5420" x="758825" y="2397125"/>
          <p14:tracePt t="5421" x="752475" y="2403475"/>
          <p14:tracePt t="5423" x="746125" y="2403475"/>
          <p14:tracePt t="5423" x="733425" y="2409825"/>
          <p14:tracePt t="5424" x="727075" y="2416175"/>
          <p14:tracePt t="5425" x="720725" y="2416175"/>
          <p14:tracePt t="5426" x="714375" y="2422525"/>
          <p14:tracePt t="5427" x="708025" y="2422525"/>
          <p14:tracePt t="5428" x="701675" y="2422525"/>
          <p14:tracePt t="5429" x="695325" y="2428875"/>
          <p14:tracePt t="5430" x="688975" y="2435225"/>
          <p14:tracePt t="5431" x="674688" y="2441575"/>
          <p14:tracePt t="5432" x="668338" y="2441575"/>
          <p14:tracePt t="5433" x="661988" y="2447925"/>
          <p14:tracePt t="5434" x="649288" y="2447925"/>
          <p14:tracePt t="5435" x="649288" y="2454275"/>
          <p14:tracePt t="5436" x="642938" y="2454275"/>
          <p14:tracePt t="5437" x="630238" y="2460625"/>
          <p14:tracePt t="5438" x="623888" y="2460625"/>
          <p14:tracePt t="5440" x="617538" y="2466975"/>
          <p14:tracePt t="5440" x="611188" y="2466975"/>
          <p14:tracePt t="5441" x="604838" y="2466975"/>
          <p14:tracePt t="5443" x="598488" y="2473325"/>
          <p14:tracePt t="5444" x="585788" y="2473325"/>
          <p14:tracePt t="5445" x="585788" y="2479675"/>
          <p14:tracePt t="5446" x="579438" y="2479675"/>
          <p14:tracePt t="5448" x="573088" y="2486025"/>
          <p14:tracePt t="5448" x="566738" y="2486025"/>
          <p14:tracePt t="5449" x="560388" y="2486025"/>
          <p14:tracePt t="5450" x="554038" y="2486025"/>
          <p14:tracePt t="5451" x="547688" y="2486025"/>
          <p14:tracePt t="5452" x="541338" y="2492375"/>
          <p14:tracePt t="5453" x="534988" y="2492375"/>
          <p14:tracePt t="5455" x="528638" y="2492375"/>
          <p14:tracePt t="5457" x="522288" y="2498725"/>
          <p14:tracePt t="5459" x="515938" y="2498725"/>
          <p14:tracePt t="5460" x="509588" y="2498725"/>
          <p14:tracePt t="5461" x="509588" y="2505075"/>
          <p14:tracePt t="5463" x="503238" y="2505075"/>
          <p14:tracePt t="5465" x="496888" y="2505075"/>
          <p14:tracePt t="5466" x="496888" y="2511425"/>
          <p14:tracePt t="5468" x="490538" y="2511425"/>
          <p14:tracePt t="5523" x="496888" y="2511425"/>
          <p14:tracePt t="5526" x="503238" y="2511425"/>
          <p14:tracePt t="5531" x="509588" y="2511425"/>
          <p14:tracePt t="5534" x="515938" y="2511425"/>
          <p14:tracePt t="5536" x="522288" y="2511425"/>
          <p14:tracePt t="5540" x="528638" y="2511425"/>
          <p14:tracePt t="5541" x="534988" y="2517775"/>
          <p14:tracePt t="5543" x="541338" y="2517775"/>
          <p14:tracePt t="5546" x="547688" y="2517775"/>
          <p14:tracePt t="5549" x="554038" y="2517775"/>
          <p14:tracePt t="5550" x="560388" y="2517775"/>
          <p14:tracePt t="5552" x="566738" y="2517775"/>
          <p14:tracePt t="5554" x="573088" y="2517775"/>
          <p14:tracePt t="5556" x="585788" y="2517775"/>
          <p14:tracePt t="5557" x="592138" y="2517775"/>
          <p14:tracePt t="5559" x="598488" y="2517775"/>
          <p14:tracePt t="5560" x="598488" y="2524125"/>
          <p14:tracePt t="5561" x="604838" y="2524125"/>
          <p14:tracePt t="5562" x="611188" y="2524125"/>
          <p14:tracePt t="5563" x="617538" y="2524125"/>
          <p14:tracePt t="5565" x="623888" y="2524125"/>
          <p14:tracePt t="5565" x="630238" y="2524125"/>
          <p14:tracePt t="5566" x="636588" y="2524125"/>
          <p14:tracePt t="5568" x="642938" y="2524125"/>
          <p14:tracePt t="5569" x="649288" y="2524125"/>
          <p14:tracePt t="5571" x="655638" y="2530475"/>
          <p14:tracePt t="5573" x="661988" y="2530475"/>
          <p14:tracePt t="5573" x="668338" y="2530475"/>
          <p14:tracePt t="5574" x="674688" y="2530475"/>
          <p14:tracePt t="5576" x="681038" y="2530475"/>
          <p14:tracePt t="5577" x="688975" y="2530475"/>
          <p14:tracePt t="5578" x="695325" y="2530475"/>
          <p14:tracePt t="5579" x="701675" y="2530475"/>
          <p14:tracePt t="5581" x="714375" y="2536825"/>
          <p14:tracePt t="5582" x="720725" y="2536825"/>
          <p14:tracePt t="5583" x="727075" y="2536825"/>
          <p14:tracePt t="5585" x="733425" y="2536825"/>
          <p14:tracePt t="5586" x="739775" y="2543175"/>
          <p14:tracePt t="5587" x="746125" y="2543175"/>
          <p14:tracePt t="5590" x="752475" y="2543175"/>
          <p14:tracePt t="5590" x="758825" y="2549525"/>
          <p14:tracePt t="5591" x="765175" y="2549525"/>
          <p14:tracePt t="5593" x="771525" y="2549525"/>
          <p14:tracePt t="5594" x="777875" y="2549525"/>
          <p14:tracePt t="5595" x="777875" y="2555875"/>
          <p14:tracePt t="5596" x="784225" y="2555875"/>
          <p14:tracePt t="5598" x="790575" y="2555875"/>
          <p14:tracePt t="5599" x="796925" y="2555875"/>
          <p14:tracePt t="5601" x="803275" y="2555875"/>
          <p14:tracePt t="5603" x="803275" y="2562225"/>
          <p14:tracePt t="5604" x="809625" y="2562225"/>
          <p14:tracePt t="5606" x="815975" y="2562225"/>
          <p14:tracePt t="5609" x="815975" y="2568575"/>
          <p14:tracePt t="5610" x="822325" y="2568575"/>
          <p14:tracePt t="5612" x="828675" y="2568575"/>
          <p14:tracePt t="5615" x="835025" y="2568575"/>
          <p14:tracePt t="5616" x="835025" y="2574925"/>
          <p14:tracePt t="5620" x="841375" y="2574925"/>
          <p14:tracePt t="5624" x="847725" y="2574925"/>
          <p14:tracePt t="5628" x="847725" y="2581275"/>
          <p14:tracePt t="5629" x="854075" y="2581275"/>
          <p14:tracePt t="5639" x="860425" y="2581275"/>
          <p14:tracePt t="5640" x="860425" y="2587625"/>
          <p14:tracePt t="5644" x="866775" y="2587625"/>
          <p14:tracePt t="5649" x="873125" y="2587625"/>
          <p14:tracePt t="5650" x="873125" y="2593975"/>
          <p14:tracePt t="5656" x="879475" y="2593975"/>
          <p14:tracePt t="5659" x="879475" y="2600325"/>
          <p14:tracePt t="5660" x="885825" y="2600325"/>
          <p14:tracePt t="5664" x="892175" y="2600325"/>
          <p14:tracePt t="5666" x="892175" y="2606675"/>
          <p14:tracePt t="5668" x="898525" y="2606675"/>
          <p14:tracePt t="5672" x="904875" y="2606675"/>
          <p14:tracePt t="5674" x="911225" y="2606675"/>
          <p14:tracePt t="5678" x="911225" y="2613025"/>
          <p14:tracePt t="5679" x="917575" y="2613025"/>
          <p14:tracePt t="5681" x="923925" y="2613025"/>
          <p14:tracePt t="5684" x="930275" y="2613025"/>
          <p14:tracePt t="5687" x="936625" y="2619375"/>
          <p14:tracePt t="5689" x="942975" y="2619375"/>
          <p14:tracePt t="5691" x="949325" y="2619375"/>
          <p14:tracePt t="5694" x="955675" y="2619375"/>
          <p14:tracePt t="5697" x="962025" y="2619375"/>
          <p14:tracePt t="5698" x="968375" y="2619375"/>
          <p14:tracePt t="5699" x="968375" y="2625725"/>
          <p14:tracePt t="5701" x="974725" y="2625725"/>
          <p14:tracePt t="5703" x="981075" y="2625725"/>
          <p14:tracePt t="5706" x="987425" y="2625725"/>
          <p14:tracePt t="5708" x="993775" y="2625725"/>
          <p14:tracePt t="5710" x="1000125" y="2625725"/>
          <p14:tracePt t="5712" x="1006475" y="2625725"/>
          <p14:tracePt t="5715" x="1012825" y="2625725"/>
          <p14:tracePt t="5717" x="1019175" y="2625725"/>
          <p14:tracePt t="5720" x="1025525" y="2625725"/>
          <p14:tracePt t="5723" x="1031875" y="2625725"/>
          <p14:tracePt t="5724" x="1038225" y="2625725"/>
          <p14:tracePt t="5728" x="1044575" y="2625725"/>
          <p14:tracePt t="5731" x="1050925" y="2625725"/>
          <p14:tracePt t="5732" x="1057275" y="2625725"/>
          <p14:tracePt t="5736" x="1063625" y="2625725"/>
          <p14:tracePt t="5739" x="1069975" y="2625725"/>
          <p14:tracePt t="5740" x="1076325" y="2625725"/>
          <p14:tracePt t="5743" x="1082675" y="2625725"/>
          <p14:tracePt t="5745" x="1089025" y="2625725"/>
          <p14:tracePt t="5748" x="1095375" y="2625725"/>
          <p14:tracePt t="5750" x="1101725" y="2625725"/>
          <p14:tracePt t="5752" x="1108075" y="2625725"/>
          <p14:tracePt t="5754" x="1114425" y="2625725"/>
          <p14:tracePt t="5757" x="1120775" y="2625725"/>
          <p14:tracePt t="5759" x="1127125" y="2625725"/>
          <p14:tracePt t="5761" x="1133475" y="2625725"/>
          <p14:tracePt t="5765" x="1139825" y="2625725"/>
          <p14:tracePt t="5766" x="1147763" y="2625725"/>
          <p14:tracePt t="5767" x="1147763" y="2632075"/>
          <p14:tracePt t="5768" x="1154113" y="2632075"/>
          <p14:tracePt t="5771" x="1160463" y="2632075"/>
          <p14:tracePt t="5772" x="1166813" y="2632075"/>
          <p14:tracePt t="5774" x="1173163" y="2632075"/>
          <p14:tracePt t="5777" x="1179513" y="2632075"/>
          <p14:tracePt t="5779" x="1185863" y="2632075"/>
          <p14:tracePt t="5781" x="1192213" y="2632075"/>
          <p14:tracePt t="5784" x="1198563" y="2632075"/>
          <p14:tracePt t="5786" x="1204913" y="2632075"/>
          <p14:tracePt t="5787" x="1211263" y="2632075"/>
          <p14:tracePt t="5790" x="1217613" y="2632075"/>
          <p14:tracePt t="5792" x="1223963" y="2632075"/>
          <p14:tracePt t="5794" x="1230313" y="2632075"/>
          <p14:tracePt t="5795" x="1236663" y="2632075"/>
          <p14:tracePt t="5798" x="1243013" y="2632075"/>
          <p14:tracePt t="5800" x="1249363" y="2632075"/>
          <p14:tracePt t="5802" x="1255713" y="2632075"/>
          <p14:tracePt t="5804" x="1262063" y="2632075"/>
          <p14:tracePt t="5806" x="1268413" y="2632075"/>
          <p14:tracePt t="5807" x="1274763" y="2632075"/>
          <p14:tracePt t="5810" x="1281113" y="2632075"/>
          <p14:tracePt t="5811" x="1287463" y="2632075"/>
          <p14:tracePt t="5814" x="1293813" y="2638425"/>
          <p14:tracePt t="5814" x="1300163" y="2638425"/>
          <p14:tracePt t="5816" x="1306513" y="2638425"/>
          <p14:tracePt t="5817" x="1312863" y="2638425"/>
          <p14:tracePt t="5819" x="1319213" y="2638425"/>
          <p14:tracePt t="5820" x="1325563" y="2638425"/>
          <p14:tracePt t="5822" x="1331913" y="2638425"/>
          <p14:tracePt t="5823" x="1338263" y="2638425"/>
          <p14:tracePt t="5824" x="1344613" y="2638425"/>
          <p14:tracePt t="5825" x="1350963" y="2638425"/>
          <p14:tracePt t="5827" x="1357313" y="2638425"/>
          <p14:tracePt t="5828" x="1363663" y="2638425"/>
          <p14:tracePt t="5829" x="1370013" y="2638425"/>
          <p14:tracePt t="5831" x="1376363" y="2638425"/>
          <p14:tracePt t="5831" x="1382713" y="2638425"/>
          <p14:tracePt t="5833" x="1389063" y="2638425"/>
          <p14:tracePt t="5834" x="1395413" y="2644775"/>
          <p14:tracePt t="5835" x="1401763" y="2644775"/>
          <p14:tracePt t="5836" x="1414463" y="2644775"/>
          <p14:tracePt t="5837" x="1420813" y="2644775"/>
          <p14:tracePt t="5839" x="1427163" y="2644775"/>
          <p14:tracePt t="5839" x="1433513" y="2644775"/>
          <p14:tracePt t="5840" x="1439863" y="2644775"/>
          <p14:tracePt t="5841" x="1446213" y="2644775"/>
          <p14:tracePt t="5842" x="1452563" y="2644775"/>
          <p14:tracePt t="5843" x="1458913" y="2644775"/>
          <p14:tracePt t="5844" x="1465263" y="2644775"/>
          <p14:tracePt t="5845" x="1471613" y="2644775"/>
          <p14:tracePt t="5847" x="1484313" y="2644775"/>
          <p14:tracePt t="5848" x="1490663" y="2651125"/>
          <p14:tracePt t="5848" x="1497013" y="2651125"/>
          <p14:tracePt t="5849" x="1503363" y="2651125"/>
          <p14:tracePt t="5850" x="1516063" y="2651125"/>
          <p14:tracePt t="5851" x="1528763" y="2651125"/>
          <p14:tracePt t="5852" x="1535113" y="2651125"/>
          <p14:tracePt t="5853" x="1541463" y="2651125"/>
          <p14:tracePt t="5854" x="1547813" y="2651125"/>
          <p14:tracePt t="5856" x="1560513" y="2651125"/>
          <p14:tracePt t="5856" x="1566863" y="2651125"/>
          <p14:tracePt t="5857" x="1579563" y="2651125"/>
          <p14:tracePt t="5858" x="1592263" y="2651125"/>
          <p14:tracePt t="5860" x="1598613" y="2657475"/>
          <p14:tracePt t="5861" x="1612900" y="2657475"/>
          <p14:tracePt t="5862" x="1625600" y="2657475"/>
          <p14:tracePt t="5864" x="1638300" y="2657475"/>
          <p14:tracePt t="5864" x="1651000" y="2657475"/>
          <p14:tracePt t="5865" x="1657350" y="2657475"/>
          <p14:tracePt t="5866" x="1670050" y="2657475"/>
          <p14:tracePt t="5867" x="1676400" y="2657475"/>
          <p14:tracePt t="5868" x="1689100" y="2657475"/>
          <p14:tracePt t="5869" x="1701800" y="2663825"/>
          <p14:tracePt t="5870" x="1714500" y="2663825"/>
          <p14:tracePt t="5872" x="1739900" y="2670175"/>
          <p14:tracePt t="5873" x="1746250" y="2670175"/>
          <p14:tracePt t="5874" x="1752600" y="2670175"/>
          <p14:tracePt t="5875" x="1771650" y="2670175"/>
          <p14:tracePt t="5876" x="1778000" y="2670175"/>
          <p14:tracePt t="5877" x="1790700" y="2670175"/>
          <p14:tracePt t="5878" x="1803400" y="2670175"/>
          <p14:tracePt t="5879" x="1816100" y="2670175"/>
          <p14:tracePt t="5881" x="1828800" y="2676525"/>
          <p14:tracePt t="5881" x="1841500" y="2676525"/>
          <p14:tracePt t="5882" x="1854200" y="2676525"/>
          <p14:tracePt t="5883" x="1866900" y="2676525"/>
          <p14:tracePt t="5884" x="1879600" y="2676525"/>
          <p14:tracePt t="5885" x="1892300" y="2682875"/>
          <p14:tracePt t="5886" x="1905000" y="2682875"/>
          <p14:tracePt t="5887" x="1911350" y="2682875"/>
          <p14:tracePt t="5889" x="1924050" y="2682875"/>
          <p14:tracePt t="5889" x="1943100" y="2682875"/>
          <p14:tracePt t="5890" x="1949450" y="2682875"/>
          <p14:tracePt t="5891" x="1968500" y="2682875"/>
          <p14:tracePt t="5892" x="1981200" y="2689225"/>
          <p14:tracePt t="5893" x="1987550" y="2689225"/>
          <p14:tracePt t="5894" x="2000250" y="2689225"/>
          <p14:tracePt t="5895" x="2012950" y="2689225"/>
          <p14:tracePt t="5896" x="2025650" y="2689225"/>
          <p14:tracePt t="5897" x="2038350" y="2689225"/>
          <p14:tracePt t="5898" x="2051050" y="2695575"/>
          <p14:tracePt t="5899" x="2065338" y="2695575"/>
          <p14:tracePt t="5900" x="2078038" y="2695575"/>
          <p14:tracePt t="5906" x="2135188" y="2701925"/>
          <p14:tracePt t="5906" x="2147888" y="2701925"/>
          <p14:tracePt t="5907" x="2160588" y="2701925"/>
          <p14:tracePt t="5908" x="2166938" y="2701925"/>
          <p14:tracePt t="5909" x="2179638" y="2701925"/>
          <p14:tracePt t="5910" x="2192338" y="2701925"/>
          <p14:tracePt t="5911" x="2205038" y="2701925"/>
          <p14:tracePt t="5912" x="2217738" y="2701925"/>
          <p14:tracePt t="5914" x="2230438" y="2701925"/>
          <p14:tracePt t="5914" x="2243138" y="2708275"/>
          <p14:tracePt t="5915" x="2255838" y="2708275"/>
          <p14:tracePt t="5916" x="2262188" y="2708275"/>
          <p14:tracePt t="5917" x="2281238" y="2708275"/>
          <p14:tracePt t="5918" x="2293938" y="2708275"/>
          <p14:tracePt t="5919" x="2300288" y="2708275"/>
          <p14:tracePt t="5920" x="2319338" y="2708275"/>
          <p14:tracePt t="5922" x="2338388" y="2708275"/>
          <p14:tracePt t="5923" x="2351088" y="2708275"/>
          <p14:tracePt t="5924" x="2363788" y="2708275"/>
          <p14:tracePt t="5925" x="2376488" y="2708275"/>
          <p14:tracePt t="5926" x="2389188" y="2708275"/>
          <p14:tracePt t="5927" x="2401888" y="2708275"/>
          <p14:tracePt t="5928" x="2414588" y="2708275"/>
          <p14:tracePt t="5929" x="2420938" y="2708275"/>
          <p14:tracePt t="5930" x="2433638" y="2708275"/>
          <p14:tracePt t="5931" x="2446338" y="2708275"/>
          <p14:tracePt t="5932" x="2452688" y="2708275"/>
          <p14:tracePt t="5933" x="2471738" y="2708275"/>
          <p14:tracePt t="5934" x="2478088" y="2708275"/>
          <p14:tracePt t="5935" x="2490788" y="2708275"/>
          <p14:tracePt t="5936" x="2503488" y="2708275"/>
          <p14:tracePt t="5937" x="2509838" y="2708275"/>
          <p14:tracePt t="5939" x="2524125" y="2708275"/>
          <p14:tracePt t="5939" x="2536825" y="2708275"/>
          <p14:tracePt t="5940" x="2549525" y="2708275"/>
          <p14:tracePt t="5941" x="2555875" y="2708275"/>
          <p14:tracePt t="5942" x="2568575" y="2708275"/>
          <p14:tracePt t="5943" x="2574925" y="2708275"/>
          <p14:tracePt t="5944" x="2581275" y="2708275"/>
          <p14:tracePt t="5945" x="2593975" y="2708275"/>
          <p14:tracePt t="5947" x="2619375" y="2708275"/>
          <p14:tracePt t="5948" x="2625725" y="2708275"/>
          <p14:tracePt t="5949" x="2632075" y="2708275"/>
          <p14:tracePt t="5950" x="2638425" y="2708275"/>
          <p14:tracePt t="5951" x="2651125" y="2708275"/>
          <p14:tracePt t="5952" x="2663825" y="2708275"/>
          <p14:tracePt t="5953" x="2670175" y="2708275"/>
          <p14:tracePt t="5954" x="2676525" y="2708275"/>
          <p14:tracePt t="5955" x="2689225" y="2708275"/>
          <p14:tracePt t="5956" x="2695575" y="2708275"/>
          <p14:tracePt t="5957" x="2701925" y="2708275"/>
          <p14:tracePt t="5958" x="2708275" y="2701925"/>
          <p14:tracePt t="5959" x="2714625" y="2701925"/>
          <p14:tracePt t="5960" x="2720975" y="2701925"/>
          <p14:tracePt t="5961" x="2733675" y="2701925"/>
          <p14:tracePt t="5962" x="2740025" y="2701925"/>
          <p14:tracePt t="5964" x="2746375" y="2701925"/>
          <p14:tracePt t="5964" x="2752725" y="2701925"/>
          <p14:tracePt t="5965" x="2759075" y="2695575"/>
          <p14:tracePt t="5966" x="2765425" y="2695575"/>
          <p14:tracePt t="5967" x="2771775" y="2695575"/>
          <p14:tracePt t="5968" x="2778125" y="2695575"/>
          <p14:tracePt t="5969" x="2784475" y="2695575"/>
          <p14:tracePt t="5972" x="2790825" y="2689225"/>
          <p14:tracePt t="5973" x="2797175" y="2689225"/>
          <p14:tracePt t="5974" x="2803525" y="2689225"/>
          <p14:tracePt t="5975" x="2809875" y="2689225"/>
          <p14:tracePt t="5977" x="2816225" y="2689225"/>
          <p14:tracePt t="5978" x="2816225" y="2682875"/>
          <p14:tracePt t="5980" x="2822575" y="2682875"/>
          <p14:tracePt t="5981" x="2828925" y="2682875"/>
          <p14:tracePt t="5983" x="2835275" y="2682875"/>
          <p14:tracePt t="5986" x="2835275" y="2676525"/>
          <p14:tracePt t="5987" x="2841625" y="2676525"/>
          <p14:tracePt t="5990" x="2847975" y="2676525"/>
          <p14:tracePt t="5998" x="2854325" y="2676525"/>
          <p14:tracePt t="6101" x="2854325" y="2670175"/>
          <p14:tracePt t="6173" x="2854325" y="2663825"/>
          <p14:tracePt t="6344" x="2854325" y="2657475"/>
          <p14:tracePt t="6403" x="2854325" y="2651125"/>
          <p14:tracePt t="6404" x="2860675" y="2651125"/>
          <p14:tracePt t="6408" x="2860675" y="2644775"/>
          <p14:tracePt t="6411" x="2867025" y="2644775"/>
          <p14:tracePt t="6414" x="2867025" y="2638425"/>
          <p14:tracePt t="6415" x="2873375" y="2638425"/>
          <p14:tracePt t="6420" x="2873375" y="2632075"/>
          <p14:tracePt t="6421" x="2879725" y="2632075"/>
          <p14:tracePt t="6424" x="2886075" y="2632075"/>
          <p14:tracePt t="6425" x="2886075" y="2625725"/>
          <p14:tracePt t="6427" x="2892425" y="2625725"/>
          <p14:tracePt t="6430" x="2898775" y="2619375"/>
          <p14:tracePt t="6432" x="2905125" y="2619375"/>
          <p14:tracePt t="6434" x="2911475" y="2619375"/>
          <p14:tracePt t="6436" x="2917825" y="2613025"/>
          <p14:tracePt t="6438" x="2924175" y="2613025"/>
          <p14:tracePt t="6439" x="2930525" y="2613025"/>
          <p14:tracePt t="6440" x="2936875" y="2606675"/>
          <p14:tracePt t="6442" x="2943225" y="2600325"/>
          <p14:tracePt t="6443" x="2949575" y="2600325"/>
          <p14:tracePt t="6446" x="2962275" y="2593975"/>
          <p14:tracePt t="6447" x="2968625" y="2593975"/>
          <p14:tracePt t="6448" x="2976563" y="2593975"/>
          <p14:tracePt t="6449" x="2982913" y="2587625"/>
          <p14:tracePt t="6450" x="2989263" y="2587625"/>
          <p14:tracePt t="6451" x="2995613" y="2587625"/>
          <p14:tracePt t="6452" x="3001963" y="2587625"/>
          <p14:tracePt t="6453" x="3008313" y="2581275"/>
          <p14:tracePt t="6455" x="3021013" y="2581275"/>
          <p14:tracePt t="6456" x="3027363" y="2574925"/>
          <p14:tracePt t="6456" x="3033713" y="2574925"/>
          <p14:tracePt t="6457" x="3040063" y="2574925"/>
          <p14:tracePt t="6458" x="3046413" y="2568575"/>
          <p14:tracePt t="6459" x="3059113" y="2568575"/>
          <p14:tracePt t="6460" x="3065463" y="2568575"/>
          <p14:tracePt t="6461" x="3078163" y="2562225"/>
          <p14:tracePt t="6463" x="3084513" y="2555875"/>
          <p14:tracePt t="6463" x="3097213" y="2555875"/>
          <p14:tracePt t="6464" x="3109913" y="2555875"/>
          <p14:tracePt t="6465" x="3116263" y="2549525"/>
          <p14:tracePt t="6466" x="3128963" y="2549525"/>
          <p14:tracePt t="6467" x="3135313" y="2543175"/>
          <p14:tracePt t="6468" x="3148013" y="2543175"/>
          <p14:tracePt t="6469" x="3160713" y="2543175"/>
          <p14:tracePt t="6470" x="3173413" y="2536825"/>
          <p14:tracePt t="6471" x="3179763" y="2536825"/>
          <p14:tracePt t="6472" x="3192463" y="2530475"/>
          <p14:tracePt t="6473" x="3205163" y="2530475"/>
          <p14:tracePt t="6474" x="3217863" y="2524125"/>
          <p14:tracePt t="6475" x="3236913" y="2524125"/>
          <p14:tracePt t="6476" x="3243263" y="2517775"/>
          <p14:tracePt t="6477" x="3262313" y="2517775"/>
          <p14:tracePt t="6478" x="3268663" y="2517775"/>
          <p14:tracePt t="6480" x="3281363" y="2511425"/>
          <p14:tracePt t="6480" x="3300413" y="2511425"/>
          <p14:tracePt t="6481" x="3313113" y="2511425"/>
          <p14:tracePt t="6482" x="3325813" y="2505075"/>
          <p14:tracePt t="6483" x="3344863" y="2498725"/>
          <p14:tracePt t="6484" x="3363913" y="2498725"/>
          <p14:tracePt t="6485" x="3370263" y="2498725"/>
          <p14:tracePt t="6486" x="3389313" y="2492375"/>
          <p14:tracePt t="6488" x="3402013" y="2492375"/>
          <p14:tracePt t="6488" x="3421063" y="2492375"/>
          <p14:tracePt t="6489" x="3435350" y="2486025"/>
          <p14:tracePt t="6490" x="3454400" y="2486025"/>
          <p14:tracePt t="6491" x="3479800" y="2479675"/>
          <p14:tracePt t="6492" x="3486150" y="2479675"/>
          <p14:tracePt t="6493" x="3505200" y="2479675"/>
          <p14:tracePt t="6494" x="3530600" y="2473325"/>
          <p14:tracePt t="6496" x="3568700" y="2473325"/>
          <p14:tracePt t="6498" x="3587750" y="2466975"/>
          <p14:tracePt t="6498" x="3606800" y="2460625"/>
          <p14:tracePt t="6499" x="3619500" y="2460625"/>
          <p14:tracePt t="6500" x="3644900" y="2460625"/>
          <p14:tracePt t="6501" x="3663950" y="2460625"/>
          <p14:tracePt t="6502" x="3683000" y="2460625"/>
          <p14:tracePt t="6503" x="3708400" y="2454275"/>
          <p14:tracePt t="6504" x="3727450" y="2454275"/>
          <p14:tracePt t="6505" x="3759200" y="2447925"/>
          <p14:tracePt t="6506" x="3765550" y="2447925"/>
          <p14:tracePt t="6507" x="3790950" y="2447925"/>
          <p14:tracePt t="6508" x="3816350" y="2441575"/>
          <p14:tracePt t="6509" x="3835400" y="2441575"/>
          <p14:tracePt t="6510" x="3860800" y="2441575"/>
          <p14:tracePt t="6511" x="3894138" y="2441575"/>
          <p14:tracePt t="6513" x="3913188" y="2441575"/>
          <p14:tracePt t="6513" x="3925888" y="2441575"/>
          <p14:tracePt t="6514" x="3951288" y="2435225"/>
          <p14:tracePt t="6515" x="3970338" y="2435225"/>
          <p14:tracePt t="6516" x="3995738" y="2435225"/>
          <p14:tracePt t="6517" x="4021138" y="2428875"/>
          <p14:tracePt t="6518" x="4046538" y="2428875"/>
          <p14:tracePt t="6519" x="4065588" y="2428875"/>
          <p14:tracePt t="6521" x="4110038" y="2428875"/>
          <p14:tracePt t="6522" x="4135438" y="2428875"/>
          <p14:tracePt t="6523" x="4160838" y="2428875"/>
          <p14:tracePt t="6524" x="4186238" y="2428875"/>
          <p14:tracePt t="6525" x="4211638" y="2422525"/>
          <p14:tracePt t="6526" x="4230688" y="2422525"/>
          <p14:tracePt t="6527" x="4243388" y="2422525"/>
          <p14:tracePt t="6528" x="4268788" y="2422525"/>
          <p14:tracePt t="6529" x="4294188" y="2422525"/>
          <p14:tracePt t="6530" x="4313238" y="2422525"/>
          <p14:tracePt t="6531" x="4338638" y="2422525"/>
          <p14:tracePt t="6532" x="4365625" y="2416175"/>
          <p14:tracePt t="6533" x="4397375" y="2416175"/>
          <p14:tracePt t="6534" x="4403725" y="2416175"/>
          <p14:tracePt t="6535" x="4429125" y="2416175"/>
          <p14:tracePt t="6536" x="4454525" y="2416175"/>
          <p14:tracePt t="6538" x="4473575" y="2416175"/>
          <p14:tracePt t="6538" x="4498975" y="2416175"/>
          <p14:tracePt t="6539" x="4518025" y="2416175"/>
          <p14:tracePt t="6540" x="4537075" y="2416175"/>
          <p14:tracePt t="6541" x="4556125" y="2416175"/>
          <p14:tracePt t="6542" x="4575175" y="2416175"/>
          <p14:tracePt t="6543" x="4600575" y="2416175"/>
          <p14:tracePt t="6544" x="4619625" y="2416175"/>
          <p14:tracePt t="6546" x="4645025" y="2416175"/>
          <p14:tracePt t="6546" x="4664075" y="2416175"/>
          <p14:tracePt t="6547" x="4689475" y="2416175"/>
          <p14:tracePt t="6548" x="4695825" y="2416175"/>
          <p14:tracePt t="6549" x="4721225" y="2416175"/>
          <p14:tracePt t="6550" x="4740275" y="2416175"/>
          <p14:tracePt t="6551" x="4759325" y="2416175"/>
          <p14:tracePt t="6552" x="4784725" y="2416175"/>
          <p14:tracePt t="6553" x="4811713" y="2416175"/>
          <p14:tracePt t="6555" x="4830763" y="2416175"/>
          <p14:tracePt t="6555" x="4837113" y="2416175"/>
          <p14:tracePt t="6556" x="4856163" y="2416175"/>
          <p14:tracePt t="6557" x="4875213" y="2416175"/>
          <p14:tracePt t="6558" x="4900613" y="2416175"/>
          <p14:tracePt t="6559" x="4919663" y="2422525"/>
          <p14:tracePt t="6560" x="4938713" y="2422525"/>
          <p14:tracePt t="6561" x="4957763" y="2422525"/>
          <p14:tracePt t="6563" x="4970463" y="2422525"/>
          <p14:tracePt t="6563" x="4989513" y="2422525"/>
          <p14:tracePt t="6564" x="5002213" y="2422525"/>
          <p14:tracePt t="6565" x="5021263" y="2422525"/>
          <p14:tracePt t="6566" x="5033963" y="2422525"/>
          <p14:tracePt t="6567" x="5053013" y="2422525"/>
          <p14:tracePt t="6568" x="5072063" y="2422525"/>
          <p14:tracePt t="6569" x="5084763" y="2422525"/>
          <p14:tracePt t="6571" x="5097463" y="2422525"/>
          <p14:tracePt t="6571" x="5110163" y="2428875"/>
          <p14:tracePt t="6572" x="5129213" y="2428875"/>
          <p14:tracePt t="6573" x="5141913" y="2428875"/>
          <p14:tracePt t="6574" x="5154613" y="2428875"/>
          <p14:tracePt t="6575" x="5167313" y="2428875"/>
          <p14:tracePt t="6576" x="5180013" y="2428875"/>
          <p14:tracePt t="6577" x="5192713" y="2428875"/>
          <p14:tracePt t="6578" x="5205413" y="2428875"/>
          <p14:tracePt t="6579" x="5218113" y="2428875"/>
          <p14:tracePt t="6580" x="5230813" y="2428875"/>
          <p14:tracePt t="6581" x="5243513" y="2435225"/>
          <p14:tracePt t="6582" x="5256213" y="2435225"/>
          <p14:tracePt t="6583" x="5264150" y="2435225"/>
          <p14:tracePt t="6584" x="5276850" y="2435225"/>
          <p14:tracePt t="6585" x="5289550" y="2435225"/>
          <p14:tracePt t="6586" x="5302250" y="2435225"/>
          <p14:tracePt t="6588" x="5308600" y="2435225"/>
          <p14:tracePt t="6588" x="5321300" y="2435225"/>
          <p14:tracePt t="6589" x="5334000" y="2435225"/>
          <p14:tracePt t="6591" x="5346700" y="2435225"/>
          <p14:tracePt t="6592" x="5353050" y="2435225"/>
          <p14:tracePt t="6593" x="5365750" y="2435225"/>
          <p14:tracePt t="6594" x="5372100" y="2435225"/>
          <p14:tracePt t="6596" x="5378450" y="2441575"/>
          <p14:tracePt t="6596" x="5391150" y="2441575"/>
          <p14:tracePt t="6598" x="5403850" y="2441575"/>
          <p14:tracePt t="6599" x="5410200" y="2441575"/>
          <p14:tracePt t="6600" x="5416550" y="2441575"/>
          <p14:tracePt t="6601" x="5422900" y="2441575"/>
          <p14:tracePt t="6602" x="5429250" y="2441575"/>
          <p14:tracePt t="6603" x="5435600" y="2441575"/>
          <p14:tracePt t="6605" x="5441950" y="2441575"/>
          <p14:tracePt t="6607" x="5448300" y="2441575"/>
          <p14:tracePt t="6608" x="5454650" y="2447925"/>
          <p14:tracePt t="6610" x="5461000" y="2447925"/>
          <p14:tracePt t="6613" x="5467350" y="2447925"/>
          <p14:tracePt t="6614" x="5473700" y="2447925"/>
          <p14:tracePt t="6616" x="5480050" y="2447925"/>
          <p14:tracePt t="6792" x="5473700" y="2447925"/>
          <p14:tracePt t="6803" x="5467350" y="2447925"/>
          <p14:tracePt t="6807" x="5467350" y="2454275"/>
          <p14:tracePt t="6821" x="5461000" y="2454275"/>
          <p14:tracePt t="6851" x="5454650" y="2454275"/>
          <p14:tracePt t="6880" x="5448300" y="2454275"/>
          <p14:tracePt t="7151" x="5441950" y="2454275"/>
          <p14:tracePt t="7223" x="5441950" y="2460625"/>
          <p14:tracePt t="7228" x="5435600" y="2460625"/>
          <p14:tracePt t="7233" x="5429250" y="2460625"/>
          <p14:tracePt t="7556" x="5429250" y="2454275"/>
          <p14:tracePt t="7559" x="5429250" y="2447925"/>
          <p14:tracePt t="7566" x="5429250" y="2441575"/>
          <p14:tracePt t="7571" x="5429250" y="2435225"/>
          <p14:tracePt t="7578" x="5429250" y="2428875"/>
          <p14:tracePt t="7592" x="5429250" y="2422525"/>
          <p14:tracePt t="8754" x="5429250" y="2416175"/>
          <p14:tracePt t="8759" x="5429250" y="2409825"/>
          <p14:tracePt t="8765" x="5429250" y="2403475"/>
          <p14:tracePt t="8770" x="5429250" y="2397125"/>
          <p14:tracePt t="8775" x="5429250" y="2390775"/>
          <p14:tracePt t="8782" x="5429250" y="2384425"/>
          <p14:tracePt t="8787" x="5429250" y="2378075"/>
          <p14:tracePt t="8793" x="5429250" y="2371725"/>
          <p14:tracePt t="8801" x="5435600" y="2371725"/>
          <p14:tracePt t="8802" x="5435600" y="2365375"/>
          <p14:tracePt t="8807" x="5435600" y="2359025"/>
          <p14:tracePt t="8811" x="5441950" y="2359025"/>
          <p14:tracePt t="8816" x="5441950" y="2351088"/>
          <p14:tracePt t="8821" x="5441950" y="2344738"/>
          <p14:tracePt t="8822" x="5448300" y="2344738"/>
          <p14:tracePt t="8826" x="5448300" y="2338388"/>
          <p14:tracePt t="8828" x="5454650" y="2338388"/>
          <p14:tracePt t="8834" x="5454650" y="2332038"/>
          <p14:tracePt t="8838" x="5454650" y="2325688"/>
          <p14:tracePt t="8839" x="5461000" y="2325688"/>
          <p14:tracePt t="8848" x="5461000" y="2319338"/>
          <p14:tracePt t="8866" x="5461000" y="2312988"/>
          <p14:tracePt t="8874" x="5467350" y="2312988"/>
          <p14:tracePt t="9190" x="5467350" y="2306638"/>
          <p14:tracePt t="9195" x="5467350" y="2300288"/>
          <p14:tracePt t="9199" x="5467350" y="2293938"/>
          <p14:tracePt t="9204" x="5467350" y="2287588"/>
          <p14:tracePt t="9206" x="5473700" y="2287588"/>
          <p14:tracePt t="9208" x="5473700" y="2281238"/>
          <p14:tracePt t="9215" x="5473700" y="2274888"/>
          <p14:tracePt t="9221" x="5473700" y="2268538"/>
          <p14:tracePt t="9222" x="5480050" y="2268538"/>
          <p14:tracePt t="9228" x="5480050" y="2262188"/>
          <p14:tracePt t="9238" x="5480050" y="2255838"/>
          <p14:tracePt t="9239" x="5486400" y="2255838"/>
          <p14:tracePt t="9246" x="5486400" y="2249488"/>
          <p14:tracePt t="9251" x="5492750" y="2249488"/>
          <p14:tracePt t="9255" x="5492750" y="2243138"/>
          <p14:tracePt t="9258" x="5499100" y="2243138"/>
          <p14:tracePt t="9269" x="5505450" y="2243138"/>
          <p14:tracePt t="9271" x="5511800" y="2243138"/>
          <p14:tracePt t="9275" x="5518150" y="2243138"/>
          <p14:tracePt t="9282" x="5524500" y="2243138"/>
          <p14:tracePt t="9285" x="5530850" y="2243138"/>
          <p14:tracePt t="9287" x="5537200" y="2243138"/>
          <p14:tracePt t="9292" x="5543550" y="2243138"/>
          <p14:tracePt t="9293" x="5549900" y="2243138"/>
          <p14:tracePt t="9296" x="5556250" y="2243138"/>
          <p14:tracePt t="9300" x="5562600" y="2243138"/>
          <p14:tracePt t="9301" x="5568950" y="2243138"/>
          <p14:tracePt t="9303" x="5575300" y="2243138"/>
          <p14:tracePt t="9306" x="5581650" y="2243138"/>
          <p14:tracePt t="9309" x="5588000" y="2243138"/>
          <p14:tracePt t="9311" x="5594350" y="2243138"/>
          <p14:tracePt t="9314" x="5600700" y="2243138"/>
          <p14:tracePt t="9316" x="5607050" y="2243138"/>
          <p14:tracePt t="9318" x="5613400" y="2243138"/>
          <p14:tracePt t="9320" x="5619750" y="2243138"/>
          <p14:tracePt t="9322" x="5626100" y="2243138"/>
          <p14:tracePt t="9324" x="5632450" y="2243138"/>
          <p14:tracePt t="9326" x="5638800" y="2243138"/>
          <p14:tracePt t="9328" x="5645150" y="2243138"/>
          <p14:tracePt t="9329" x="5651500" y="2243138"/>
          <p14:tracePt t="9333" x="5657850" y="2243138"/>
          <p14:tracePt t="9333" x="5664200" y="2243138"/>
          <p14:tracePt t="9335" x="5670550" y="2243138"/>
          <p14:tracePt t="9336" x="5676900" y="2243138"/>
          <p14:tracePt t="9338" x="5683250" y="2243138"/>
          <p14:tracePt t="9341" x="5695950" y="2243138"/>
          <p14:tracePt t="9342" x="5702300" y="2243138"/>
          <p14:tracePt t="9343" x="5708650" y="2249488"/>
          <p14:tracePt t="9345" x="5716588" y="2249488"/>
          <p14:tracePt t="9346" x="5722938" y="2249488"/>
          <p14:tracePt t="9347" x="5729288" y="2249488"/>
          <p14:tracePt t="9349" x="5735638" y="2249488"/>
          <p14:tracePt t="9350" x="5741988" y="2249488"/>
          <p14:tracePt t="9351" x="5748338" y="2249488"/>
          <p14:tracePt t="9352" x="5754688" y="2249488"/>
          <p14:tracePt t="9353" x="5754688" y="2255838"/>
          <p14:tracePt t="9354" x="5761038" y="2255838"/>
          <p14:tracePt t="9355" x="5767388" y="2255838"/>
          <p14:tracePt t="9356" x="5773738" y="2255838"/>
          <p14:tracePt t="9358" x="5786438" y="2255838"/>
          <p14:tracePt t="9358" x="5792788" y="2255838"/>
          <p14:tracePt t="9360" x="5805488" y="2255838"/>
          <p14:tracePt t="9361" x="5811838" y="2255838"/>
          <p14:tracePt t="9362" x="5818188" y="2255838"/>
          <p14:tracePt t="9363" x="5824538" y="2255838"/>
          <p14:tracePt t="9364" x="5830888" y="2255838"/>
          <p14:tracePt t="9366" x="5849938" y="2262188"/>
          <p14:tracePt t="9367" x="5856288" y="2262188"/>
          <p14:tracePt t="9368" x="5868988" y="2262188"/>
          <p14:tracePt t="9369" x="5875338" y="2262188"/>
          <p14:tracePt t="9370" x="5888038" y="2262188"/>
          <p14:tracePt t="9371" x="5894388" y="2262188"/>
          <p14:tracePt t="9372" x="5907088" y="2262188"/>
          <p14:tracePt t="9373" x="5913438" y="2262188"/>
          <p14:tracePt t="9374" x="5919788" y="2262188"/>
          <p14:tracePt t="9375" x="5932488" y="2268538"/>
          <p14:tracePt t="9377" x="5945188" y="2268538"/>
          <p14:tracePt t="9377" x="5951538" y="2268538"/>
          <p14:tracePt t="9378" x="5964238" y="2268538"/>
          <p14:tracePt t="9379" x="5976938" y="2268538"/>
          <p14:tracePt t="9380" x="5983288" y="2268538"/>
          <p14:tracePt t="9381" x="5995988" y="2268538"/>
          <p14:tracePt t="9383" x="6002338" y="2268538"/>
          <p14:tracePt t="9383" x="6015038" y="2274888"/>
          <p14:tracePt t="9384" x="6027738" y="2274888"/>
          <p14:tracePt t="9385" x="6040438" y="2274888"/>
          <p14:tracePt t="9386" x="6053138" y="2274888"/>
          <p14:tracePt t="9387" x="6059488" y="2274888"/>
          <p14:tracePt t="9388" x="6072188" y="2274888"/>
          <p14:tracePt t="9389" x="6091238" y="2281238"/>
          <p14:tracePt t="9391" x="6097588" y="2281238"/>
          <p14:tracePt t="9391" x="6116638" y="2281238"/>
          <p14:tracePt t="9392" x="6129338" y="2281238"/>
          <p14:tracePt t="9393" x="6142038" y="2287588"/>
          <p14:tracePt t="9394" x="6148388" y="2287588"/>
          <p14:tracePt t="9395" x="6161088" y="2287588"/>
          <p14:tracePt t="9396" x="6181725" y="2287588"/>
          <p14:tracePt t="9397" x="6194425" y="2287588"/>
          <p14:tracePt t="9398" x="6207125" y="2287588"/>
          <p14:tracePt t="9399" x="6219825" y="2293938"/>
          <p14:tracePt t="9400" x="6232525" y="2293938"/>
          <p14:tracePt t="9401" x="6245225" y="2293938"/>
          <p14:tracePt t="9402" x="6257925" y="2293938"/>
          <p14:tracePt t="9403" x="6270625" y="2293938"/>
          <p14:tracePt t="9404" x="6283325" y="2293938"/>
          <p14:tracePt t="9405" x="6296025" y="2300288"/>
          <p14:tracePt t="9406" x="6308725" y="2300288"/>
          <p14:tracePt t="9408" x="6327775" y="2300288"/>
          <p14:tracePt t="9408" x="6334125" y="2300288"/>
          <p14:tracePt t="9409" x="6346825" y="2300288"/>
          <p14:tracePt t="9410" x="6365875" y="2300288"/>
          <p14:tracePt t="9411" x="6378575" y="2300288"/>
          <p14:tracePt t="9412" x="6391275" y="2300288"/>
          <p14:tracePt t="9413" x="6403975" y="2306638"/>
          <p14:tracePt t="9414" x="6416675" y="2306638"/>
          <p14:tracePt t="9416" x="6429375" y="2306638"/>
          <p14:tracePt t="9416" x="6442075" y="2312988"/>
          <p14:tracePt t="9417" x="6454775" y="2312988"/>
          <p14:tracePt t="9418" x="6467475" y="2312988"/>
          <p14:tracePt t="9419" x="6486525" y="2312988"/>
          <p14:tracePt t="9420" x="6505575" y="2312988"/>
          <p14:tracePt t="9421" x="6518275" y="2312988"/>
          <p14:tracePt t="9422" x="6524625" y="2312988"/>
          <p14:tracePt t="9423" x="6537325" y="2319338"/>
          <p14:tracePt t="9424" x="6556375" y="2319338"/>
          <p14:tracePt t="9425" x="6575425" y="2319338"/>
          <p14:tracePt t="9426" x="6588125" y="2319338"/>
          <p14:tracePt t="9427" x="6600825" y="2319338"/>
          <p14:tracePt t="9428" x="6613525" y="2319338"/>
          <p14:tracePt t="9429" x="6619875" y="2325688"/>
          <p14:tracePt t="9430" x="6640513" y="2325688"/>
          <p14:tracePt t="9431" x="6646863" y="2325688"/>
          <p14:tracePt t="9433" x="6665913" y="2325688"/>
          <p14:tracePt t="9433" x="6678613" y="2325688"/>
          <p14:tracePt t="9434" x="6691313" y="2332038"/>
          <p14:tracePt t="9435" x="6704013" y="2332038"/>
          <p14:tracePt t="9436" x="6710363" y="2338388"/>
          <p14:tracePt t="9437" x="6723063" y="2338388"/>
          <p14:tracePt t="9438" x="6735763" y="2338388"/>
          <p14:tracePt t="9439" x="6754813" y="2338388"/>
          <p14:tracePt t="9441" x="6761163" y="2344738"/>
          <p14:tracePt t="9441" x="6773863" y="2344738"/>
          <p14:tracePt t="9442" x="6792913" y="2344738"/>
          <p14:tracePt t="9443" x="6799263" y="2344738"/>
          <p14:tracePt t="9444" x="6811963" y="2344738"/>
          <p14:tracePt t="9445" x="6824663" y="2351088"/>
          <p14:tracePt t="9446" x="6837363" y="2351088"/>
          <p14:tracePt t="9447" x="6843713" y="2351088"/>
          <p14:tracePt t="9448" x="6862763" y="2351088"/>
          <p14:tracePt t="9449" x="6869113" y="2359025"/>
          <p14:tracePt t="9450" x="6881813" y="2359025"/>
          <p14:tracePt t="9451" x="6894513" y="2359025"/>
          <p14:tracePt t="9452" x="6907213" y="2359025"/>
          <p14:tracePt t="9453" x="6913563" y="2359025"/>
          <p14:tracePt t="9454" x="6932613" y="2365375"/>
          <p14:tracePt t="9455" x="6938963" y="2365375"/>
          <p14:tracePt t="9456" x="6951663" y="2365375"/>
          <p14:tracePt t="9458" x="6964363" y="2371725"/>
          <p14:tracePt t="9458" x="6970713" y="2371725"/>
          <p14:tracePt t="9459" x="6989763" y="2371725"/>
          <p14:tracePt t="9460" x="6996113" y="2378075"/>
          <p14:tracePt t="9461" x="7008813" y="2378075"/>
          <p14:tracePt t="9462" x="7021513" y="2384425"/>
          <p14:tracePt t="9463" x="7027863" y="2384425"/>
          <p14:tracePt t="9464" x="7040563" y="2384425"/>
          <p14:tracePt t="9466" x="7053263" y="2384425"/>
          <p14:tracePt t="9466" x="7065963" y="2390775"/>
          <p14:tracePt t="9467" x="7078663" y="2390775"/>
          <p14:tracePt t="9468" x="7092950" y="2390775"/>
          <p14:tracePt t="9469" x="7105650" y="2397125"/>
          <p14:tracePt t="9470" x="7112000" y="2403475"/>
          <p14:tracePt t="9471" x="7124700" y="2403475"/>
          <p14:tracePt t="9472" x="7137400" y="2403475"/>
          <p14:tracePt t="9473" x="7150100" y="2403475"/>
          <p14:tracePt t="9474" x="7162800" y="2409825"/>
          <p14:tracePt t="9475" x="7175500" y="2409825"/>
          <p14:tracePt t="9476" x="7188200" y="2409825"/>
          <p14:tracePt t="9477" x="7200900" y="2416175"/>
          <p14:tracePt t="9478" x="7207250" y="2416175"/>
          <p14:tracePt t="9479" x="7219950" y="2416175"/>
          <p14:tracePt t="9480" x="7232650" y="2422525"/>
          <p14:tracePt t="9481" x="7245350" y="2422525"/>
          <p14:tracePt t="9482" x="7258050" y="2422525"/>
          <p14:tracePt t="9483" x="7264400" y="2422525"/>
          <p14:tracePt t="9484" x="7283450" y="2428875"/>
          <p14:tracePt t="9486" x="7302500" y="2435225"/>
          <p14:tracePt t="9487" x="7315200" y="2435225"/>
          <p14:tracePt t="9488" x="7327900" y="2435225"/>
          <p14:tracePt t="9489" x="7340600" y="2441575"/>
          <p14:tracePt t="9491" x="7353300" y="2441575"/>
          <p14:tracePt t="9491" x="7366000" y="2441575"/>
          <p14:tracePt t="9492" x="7372350" y="2447925"/>
          <p14:tracePt t="9493" x="7385050" y="2447925"/>
          <p14:tracePt t="9494" x="7397750" y="2447925"/>
          <p14:tracePt t="9495" x="7410450" y="2447925"/>
          <p14:tracePt t="9496" x="7423150" y="2454275"/>
          <p14:tracePt t="9497" x="7442200" y="2460625"/>
          <p14:tracePt t="9499" x="7461250" y="2460625"/>
          <p14:tracePt t="9500" x="7473950" y="2460625"/>
          <p14:tracePt t="9501" x="7486650" y="2466975"/>
          <p14:tracePt t="9502" x="7499350" y="2466975"/>
          <p14:tracePt t="9503" x="7512050" y="2466975"/>
          <p14:tracePt t="9504" x="7531100" y="2473325"/>
          <p14:tracePt t="9505" x="7545388" y="2473325"/>
          <p14:tracePt t="9506" x="7551738" y="2473325"/>
          <p14:tracePt t="9507" x="7564438" y="2473325"/>
          <p14:tracePt t="9508" x="7577138" y="2479675"/>
          <p14:tracePt t="9509" x="7596188" y="2479675"/>
          <p14:tracePt t="9510" x="7608888" y="2486025"/>
          <p14:tracePt t="9511" x="7621588" y="2492375"/>
          <p14:tracePt t="9512" x="7640638" y="2492375"/>
          <p14:tracePt t="9513" x="7646988" y="2492375"/>
          <p14:tracePt t="9514" x="7666038" y="2498725"/>
          <p14:tracePt t="9516" x="7678738" y="2498725"/>
          <p14:tracePt t="9516" x="7691438" y="2498725"/>
          <p14:tracePt t="9517" x="7704138" y="2498725"/>
          <p14:tracePt t="9518" x="7723188" y="2505075"/>
          <p14:tracePt t="9519" x="7729538" y="2505075"/>
          <p14:tracePt t="9520" x="7748588" y="2511425"/>
          <p14:tracePt t="9521" x="7767638" y="2511425"/>
          <p14:tracePt t="9522" x="7780338" y="2511425"/>
          <p14:tracePt t="9524" x="7812088" y="2517775"/>
          <p14:tracePt t="9525" x="7831138" y="2517775"/>
          <p14:tracePt t="9526" x="7850188" y="2517775"/>
          <p14:tracePt t="9527" x="7856538" y="2517775"/>
          <p14:tracePt t="9528" x="7881938" y="2524125"/>
          <p14:tracePt t="9529" x="7900988" y="2530475"/>
          <p14:tracePt t="9530" x="7913688" y="2530475"/>
          <p14:tracePt t="9531" x="7932738" y="2530475"/>
          <p14:tracePt t="9533" x="7951788" y="2530475"/>
          <p14:tracePt t="9534" x="7970838" y="2536825"/>
          <p14:tracePt t="9534" x="7983538" y="2536825"/>
          <p14:tracePt t="9535" x="7996238" y="2536825"/>
          <p14:tracePt t="9536" x="8023225" y="2536825"/>
          <p14:tracePt t="9537" x="8042275" y="2536825"/>
          <p14:tracePt t="9538" x="8061325" y="2543175"/>
          <p14:tracePt t="9539" x="8086725" y="2543175"/>
          <p14:tracePt t="9541" x="8105775" y="2549525"/>
          <p14:tracePt t="9541" x="8112125" y="2549525"/>
          <p14:tracePt t="9542" x="8137525" y="2549525"/>
          <p14:tracePt t="9543" x="8156575" y="2549525"/>
          <p14:tracePt t="9544" x="8181975" y="2555875"/>
          <p14:tracePt t="9545" x="8201025" y="2555875"/>
          <p14:tracePt t="9546" x="8220075" y="2562225"/>
          <p14:tracePt t="9547" x="8239125" y="2562225"/>
          <p14:tracePt t="9549" x="8277225" y="2562225"/>
          <p14:tracePt t="9550" x="8302625" y="2562225"/>
          <p14:tracePt t="9551" x="8321675" y="2568575"/>
          <p14:tracePt t="9552" x="8340725" y="2568575"/>
          <p14:tracePt t="9553" x="8366125" y="2568575"/>
          <p14:tracePt t="9554" x="8385175" y="2574925"/>
          <p14:tracePt t="9555" x="8404225" y="2574925"/>
          <p14:tracePt t="9556" x="8423275" y="2574925"/>
          <p14:tracePt t="9557" x="8448675" y="2574925"/>
          <p14:tracePt t="9559" x="8475663" y="2581275"/>
          <p14:tracePt t="9559" x="8501063" y="2581275"/>
          <p14:tracePt t="9560" x="8520113" y="2581275"/>
          <p14:tracePt t="9561" x="8545513" y="2587625"/>
          <p14:tracePt t="9562" x="8558213" y="2587625"/>
          <p14:tracePt t="9563" x="8583613" y="2587625"/>
          <p14:tracePt t="9564" x="8609013" y="2587625"/>
          <p14:tracePt t="9566" x="8634413" y="2587625"/>
          <p14:tracePt t="9566" x="8666163" y="2593975"/>
          <p14:tracePt t="9567" x="8685213" y="2593975"/>
          <p14:tracePt t="9568" x="8710613" y="2593975"/>
          <p14:tracePt t="9569" x="8723313" y="2593975"/>
          <p14:tracePt t="9570" x="8748713" y="2600325"/>
          <p14:tracePt t="9571" x="8774113" y="2600325"/>
          <p14:tracePt t="9572" x="8793163" y="2600325"/>
          <p14:tracePt t="9574" x="8818563" y="2600325"/>
          <p14:tracePt t="9574" x="8843963" y="2600325"/>
          <p14:tracePt t="9575" x="8856663" y="2600325"/>
          <p14:tracePt t="9576" x="8882063" y="2600325"/>
          <p14:tracePt t="9577" x="8901113" y="2600325"/>
          <p14:tracePt t="9578" x="8928100" y="2606675"/>
          <p14:tracePt t="9579" x="8947150" y="2606675"/>
          <p14:tracePt t="9580" x="8972550" y="2606675"/>
          <p14:tracePt t="9581" x="8991600" y="2606675"/>
          <p14:tracePt t="9582" x="9010650" y="2606675"/>
          <p14:tracePt t="9583" x="9029700" y="2606675"/>
          <p14:tracePt t="9584" x="9048750" y="2613025"/>
          <p14:tracePt t="9585" x="9074150" y="2613025"/>
          <p14:tracePt t="9586" x="9093200" y="2613025"/>
          <p14:tracePt t="9587" x="9112250" y="2613025"/>
          <p14:tracePt t="9588" x="9137650" y="2613025"/>
        </p14:tracePtLst>
      </p14:laserTraceLst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9" name="Google Shape;3849;p15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3850" name="Google Shape;3850;p15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3851" name="Google Shape;3851;p15"/>
          <p:cNvSpPr txBox="1"/>
          <p:nvPr/>
        </p:nvSpPr>
        <p:spPr>
          <a:xfrm>
            <a:off x="640225" y="1596775"/>
            <a:ext cx="5741700" cy="24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Titillium Web Light"/>
              <a:buAutoNum type="arabicPeriod"/>
            </a:pPr>
            <a:r>
              <a:rPr lang="en" sz="240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Introduction</a:t>
            </a:r>
            <a:endParaRPr sz="2400">
              <a:solidFill>
                <a:schemeClr val="dk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Titillium Web Light"/>
              <a:buAutoNum type="arabicPeriod"/>
            </a:pPr>
            <a:r>
              <a:rPr lang="en" sz="240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Why Quantum SImulator</a:t>
            </a:r>
            <a:endParaRPr sz="2400">
              <a:solidFill>
                <a:schemeClr val="dk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Titillium Web Light"/>
              <a:buAutoNum type="arabicPeriod"/>
            </a:pPr>
            <a:r>
              <a:rPr lang="en" sz="240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Working of my Quantum Simulator</a:t>
            </a:r>
            <a:endParaRPr sz="2400">
              <a:solidFill>
                <a:schemeClr val="dk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Titillium Web Light"/>
              <a:buAutoNum type="arabicPeriod"/>
            </a:pPr>
            <a:r>
              <a:rPr lang="en" sz="240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Comparing it with IBM Simulator</a:t>
            </a:r>
            <a:endParaRPr sz="2400">
              <a:solidFill>
                <a:schemeClr val="dk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Titillium Web Light"/>
              <a:buAutoNum type="arabicPeriod"/>
            </a:pPr>
            <a:r>
              <a:rPr lang="en" sz="240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Learning and Outcomes</a:t>
            </a:r>
            <a:endParaRPr sz="2400">
              <a:solidFill>
                <a:schemeClr val="dk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Titillium Web Light"/>
              <a:buAutoNum type="arabicPeriod"/>
            </a:pPr>
            <a:r>
              <a:rPr lang="en" sz="240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References</a:t>
            </a:r>
            <a:endParaRPr sz="2400">
              <a:solidFill>
                <a:schemeClr val="dk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6F5261D1-D92D-4BA1-A4F6-23935EB9D2D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</p:cSld>
  <p:clrMapOvr>
    <a:masterClrMapping/>
  </p:clrMapOvr>
  <p:transition advTm="6232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8" name="Google Shape;4208;p42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Read unitary</a:t>
            </a:r>
            <a:endParaRPr/>
          </a:p>
        </p:txBody>
      </p:sp>
      <p:sp>
        <p:nvSpPr>
          <p:cNvPr id="4209" name="Google Shape;4209;p42"/>
          <p:cNvSpPr txBox="1">
            <a:spLocks noGrp="1"/>
          </p:cNvSpPr>
          <p:nvPr>
            <p:ph type="body" idx="1"/>
          </p:nvPr>
        </p:nvSpPr>
        <p:spPr>
          <a:xfrm>
            <a:off x="718300" y="1733550"/>
            <a:ext cx="6761100" cy="298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Return a single unitary matrix (quantum operator) equivalent to all defined quantum operators until this point, i.e., the multiplication of all quantum operators in the defined order.</a:t>
            </a:r>
            <a:endParaRPr/>
          </a:p>
        </p:txBody>
      </p:sp>
      <p:sp>
        <p:nvSpPr>
          <p:cNvPr id="4210" name="Google Shape;4210;p42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89BA19D0-36C1-49F5-8A93-66D34EC9763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</p:cSld>
  <p:clrMapOvr>
    <a:masterClrMapping/>
  </p:clrMapOvr>
  <p:transition advTm="20234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00" x="9080500" y="2409825"/>
          <p14:tracePt t="201" x="9042400" y="2409825"/>
          <p14:tracePt t="201" x="9017000" y="2403475"/>
          <p14:tracePt t="202" x="8997950" y="2397125"/>
          <p14:tracePt t="203" x="8966200" y="2390775"/>
          <p14:tracePt t="204" x="8928100" y="2384425"/>
          <p14:tracePt t="205" x="8888413" y="2378075"/>
          <p14:tracePt t="206" x="8850313" y="2371725"/>
          <p14:tracePt t="207" x="8812213" y="2371725"/>
          <p14:tracePt t="208" x="8774113" y="2365375"/>
          <p14:tracePt t="209" x="8736013" y="2351088"/>
          <p14:tracePt t="210" x="8716963" y="2351088"/>
          <p14:tracePt t="211" x="8666163" y="2344738"/>
          <p14:tracePt t="212" x="8628063" y="2332038"/>
          <p14:tracePt t="213" x="8589963" y="2332038"/>
          <p14:tracePt t="215" x="8545513" y="2325688"/>
          <p14:tracePt t="215" x="8507413" y="2312988"/>
          <p14:tracePt t="216" x="8462963" y="2306638"/>
          <p14:tracePt t="217" x="8429625" y="2306638"/>
          <p14:tracePt t="218" x="8385175" y="2300288"/>
          <p14:tracePt t="219" x="8340725" y="2287588"/>
          <p14:tracePt t="220" x="8296275" y="2287588"/>
          <p14:tracePt t="221" x="8245475" y="2281238"/>
          <p14:tracePt t="223" x="8201025" y="2268538"/>
          <p14:tracePt t="223" x="8150225" y="2262188"/>
          <p14:tracePt t="224" x="8124825" y="2262188"/>
          <p14:tracePt t="225" x="8074025" y="2255838"/>
          <p14:tracePt t="226" x="8016875" y="2243138"/>
          <p14:tracePt t="227" x="7964488" y="2236788"/>
          <p14:tracePt t="228" x="7913688" y="2230438"/>
          <p14:tracePt t="229" x="7862888" y="2224088"/>
          <p14:tracePt t="230" x="7812088" y="2211388"/>
          <p14:tracePt t="231" x="7780338" y="2211388"/>
          <p14:tracePt t="232" x="7729538" y="2205038"/>
          <p14:tracePt t="233" x="7678738" y="2198688"/>
          <p14:tracePt t="234" x="7627938" y="2185988"/>
          <p14:tracePt t="235" x="7570788" y="2185988"/>
          <p14:tracePt t="236" x="7518400" y="2179638"/>
          <p14:tracePt t="237" x="7461250" y="2173288"/>
          <p14:tracePt t="238" x="7423150" y="2166938"/>
          <p14:tracePt t="240" x="7372350" y="2160588"/>
          <p14:tracePt t="240" x="7315200" y="2154238"/>
          <p14:tracePt t="241" x="7258050" y="2147888"/>
          <p14:tracePt t="242" x="7200900" y="2141538"/>
          <p14:tracePt t="243" x="7150100" y="2128838"/>
          <p14:tracePt t="244" x="7092950" y="2128838"/>
          <p14:tracePt t="245" x="7059613" y="2122488"/>
          <p14:tracePt t="246" x="7002463" y="2116138"/>
          <p14:tracePt t="248" x="6945313" y="2103438"/>
          <p14:tracePt t="248" x="6888163" y="2103438"/>
          <p14:tracePt t="249" x="6837363" y="2097088"/>
          <p14:tracePt t="250" x="6780213" y="2084388"/>
          <p14:tracePt t="251" x="6716713" y="2078038"/>
          <p14:tracePt t="252" x="6684963" y="2078038"/>
          <p14:tracePt t="253" x="6619875" y="2071688"/>
          <p14:tracePt t="254" x="6562725" y="2065338"/>
          <p14:tracePt t="255" x="6499225" y="2058988"/>
          <p14:tracePt t="256" x="6442075" y="2052638"/>
          <p14:tracePt t="257" x="6378575" y="2046288"/>
          <p14:tracePt t="258" x="6321425" y="2046288"/>
          <p14:tracePt t="259" x="6283325" y="2039938"/>
          <p14:tracePt t="260" x="6219825" y="2033588"/>
          <p14:tracePt t="261" x="6161088" y="2027238"/>
          <p14:tracePt t="262" x="6103938" y="2020888"/>
          <p14:tracePt t="263" x="6046788" y="2014538"/>
          <p14:tracePt t="265" x="5989638" y="2008188"/>
          <p14:tracePt t="265" x="5932488" y="2001838"/>
          <p14:tracePt t="266" x="5894388" y="1995488"/>
          <p14:tracePt t="267" x="5837238" y="1995488"/>
          <p14:tracePt t="268" x="5780088" y="1989138"/>
          <p14:tracePt t="269" x="5722938" y="1982788"/>
          <p14:tracePt t="270" x="5664200" y="1976438"/>
          <p14:tracePt t="271" x="5600700" y="1963738"/>
          <p14:tracePt t="273" x="5543550" y="1963738"/>
          <p14:tracePt t="273" x="5505450" y="1957388"/>
          <p14:tracePt t="274" x="5448300" y="1951038"/>
          <p14:tracePt t="275" x="5391150" y="1938338"/>
          <p14:tracePt t="276" x="5327650" y="1938338"/>
          <p14:tracePt t="277" x="5270500" y="1924050"/>
          <p14:tracePt t="278" x="5211763" y="1917700"/>
          <p14:tracePt t="279" x="5148263" y="1905000"/>
          <p14:tracePt t="281" x="5053013" y="1892300"/>
          <p14:tracePt t="282" x="4995863" y="1885950"/>
          <p14:tracePt t="283" x="4932363" y="1873250"/>
          <p14:tracePt t="284" x="4875213" y="1873250"/>
          <p14:tracePt t="285" x="4818063" y="1860550"/>
          <p14:tracePt t="286" x="4759325" y="1854200"/>
          <p14:tracePt t="287" x="4721225" y="1847850"/>
          <p14:tracePt t="288" x="4664075" y="1847850"/>
          <p14:tracePt t="290" x="4606925" y="1835150"/>
          <p14:tracePt t="290" x="4549775" y="1828800"/>
          <p14:tracePt t="291" x="4492625" y="1822450"/>
          <p14:tracePt t="292" x="4435475" y="1816100"/>
          <p14:tracePt t="293" x="4384675" y="1809750"/>
          <p14:tracePt t="294" x="4338638" y="1803400"/>
          <p14:tracePt t="295" x="4287838" y="1797050"/>
          <p14:tracePt t="296" x="4230688" y="1790700"/>
          <p14:tracePt t="298" x="4179888" y="1784350"/>
          <p14:tracePt t="298" x="4122738" y="1778000"/>
          <p14:tracePt t="299" x="4071938" y="1771650"/>
          <p14:tracePt t="300" x="4021138" y="1765300"/>
          <p14:tracePt t="301" x="3989388" y="1765300"/>
          <p14:tracePt t="302" x="3938588" y="1758950"/>
          <p14:tracePt t="303" x="3887788" y="1752600"/>
          <p14:tracePt t="304" x="3841750" y="1746250"/>
          <p14:tracePt t="306" x="3740150" y="1739900"/>
          <p14:tracePt t="307" x="3695700" y="1733550"/>
          <p14:tracePt t="308" x="3657600" y="1727200"/>
          <p14:tracePt t="309" x="3613150" y="1720850"/>
          <p14:tracePt t="310" x="3568700" y="1720850"/>
          <p14:tracePt t="311" x="3517900" y="1714500"/>
          <p14:tracePt t="312" x="3473450" y="1708150"/>
          <p14:tracePt t="313" x="3427413" y="1701800"/>
          <p14:tracePt t="315" x="3389313" y="1695450"/>
          <p14:tracePt t="315" x="3363913" y="1695450"/>
          <p14:tracePt t="316" x="3319463" y="1689100"/>
          <p14:tracePt t="317" x="3275013" y="1682750"/>
          <p14:tracePt t="318" x="3230563" y="1676400"/>
          <p14:tracePt t="319" x="3192463" y="1670050"/>
          <p14:tracePt t="320" x="3154363" y="1663700"/>
          <p14:tracePt t="321" x="3116263" y="1657350"/>
          <p14:tracePt t="323" x="3097213" y="1657350"/>
          <p14:tracePt t="323" x="3059113" y="1651000"/>
          <p14:tracePt t="324" x="3014663" y="1644650"/>
          <p14:tracePt t="325" x="2982913" y="1638300"/>
          <p14:tracePt t="326" x="2943225" y="1638300"/>
          <p14:tracePt t="327" x="2911475" y="1638300"/>
          <p14:tracePt t="328" x="2879725" y="1631950"/>
          <p14:tracePt t="329" x="2860675" y="1625600"/>
          <p14:tracePt t="331" x="2797175" y="1619250"/>
          <p14:tracePt t="332" x="2765425" y="1619250"/>
          <p14:tracePt t="333" x="2733675" y="1619250"/>
          <p14:tracePt t="334" x="2708275" y="1612900"/>
          <p14:tracePt t="335" x="2676525" y="1612900"/>
          <p14:tracePt t="336" x="2663825" y="1606550"/>
          <p14:tracePt t="337" x="2632075" y="1606550"/>
          <p14:tracePt t="338" x="2606675" y="1606550"/>
          <p14:tracePt t="339" x="2581275" y="1600200"/>
          <p14:tracePt t="340" x="2555875" y="1593850"/>
          <p14:tracePt t="341" x="2530475" y="1593850"/>
          <p14:tracePt t="342" x="2503488" y="1593850"/>
          <p14:tracePt t="343" x="2484438" y="1593850"/>
          <p14:tracePt t="344" x="2465388" y="1587500"/>
          <p14:tracePt t="345" x="2446338" y="1587500"/>
          <p14:tracePt t="346" x="2414588" y="1581150"/>
          <p14:tracePt t="348" x="2389188" y="1581150"/>
          <p14:tracePt t="348" x="2370138" y="1581150"/>
          <p14:tracePt t="349" x="2351088" y="1574800"/>
          <p14:tracePt t="350" x="2338388" y="1574800"/>
          <p14:tracePt t="351" x="2312988" y="1568450"/>
          <p14:tracePt t="352" x="2293938" y="1568450"/>
          <p14:tracePt t="353" x="2274888" y="1568450"/>
          <p14:tracePt t="354" x="2255838" y="1562100"/>
          <p14:tracePt t="356" x="2211388" y="1555750"/>
          <p14:tracePt t="357" x="2205038" y="1555750"/>
          <p14:tracePt t="358" x="2185988" y="1555750"/>
          <p14:tracePt t="359" x="2173288" y="1555750"/>
          <p14:tracePt t="360" x="2147888" y="1549400"/>
          <p14:tracePt t="361" x="2135188" y="1549400"/>
          <p14:tracePt t="362" x="2116138" y="1549400"/>
          <p14:tracePt t="363" x="2103438" y="1549400"/>
          <p14:tracePt t="365" x="2090738" y="1543050"/>
          <p14:tracePt t="365" x="2071688" y="1543050"/>
          <p14:tracePt t="366" x="2058988" y="1543050"/>
          <p14:tracePt t="367" x="2044700" y="1536700"/>
          <p14:tracePt t="368" x="2025650" y="1536700"/>
          <p14:tracePt t="369" x="2012950" y="1536700"/>
          <p14:tracePt t="370" x="2000250" y="1536700"/>
          <p14:tracePt t="371" x="1987550" y="1536700"/>
          <p14:tracePt t="373" x="1974850" y="1536700"/>
          <p14:tracePt t="373" x="1962150" y="1530350"/>
          <p14:tracePt t="374" x="1949450" y="1530350"/>
          <p14:tracePt t="375" x="1936750" y="1530350"/>
          <p14:tracePt t="376" x="1924050" y="1530350"/>
          <p14:tracePt t="377" x="1911350" y="1530350"/>
          <p14:tracePt t="378" x="1905000" y="1530350"/>
          <p14:tracePt t="379" x="1892300" y="1524000"/>
          <p14:tracePt t="381" x="1885950" y="1524000"/>
          <p14:tracePt t="381" x="1873250" y="1524000"/>
          <p14:tracePt t="382" x="1860550" y="1524000"/>
          <p14:tracePt t="383" x="1847850" y="1524000"/>
          <p14:tracePt t="384" x="1841500" y="1524000"/>
          <p14:tracePt t="385" x="1835150" y="1524000"/>
          <p14:tracePt t="386" x="1822450" y="1524000"/>
          <p14:tracePt t="387" x="1816100" y="1517650"/>
          <p14:tracePt t="388" x="1809750" y="1517650"/>
          <p14:tracePt t="389" x="1797050" y="1517650"/>
          <p14:tracePt t="390" x="1784350" y="1517650"/>
          <p14:tracePt t="391" x="1778000" y="1517650"/>
          <p14:tracePt t="392" x="1771650" y="1517650"/>
          <p14:tracePt t="393" x="1765300" y="1517650"/>
          <p14:tracePt t="395" x="1752600" y="1517650"/>
          <p14:tracePt t="396" x="1746250" y="1517650"/>
          <p14:tracePt t="398" x="1739900" y="1517650"/>
          <p14:tracePt t="398" x="1733550" y="1517650"/>
          <p14:tracePt t="399" x="1727200" y="1517650"/>
          <p14:tracePt t="400" x="1720850" y="1517650"/>
          <p14:tracePt t="401" x="1714500" y="1517650"/>
          <p14:tracePt t="402" x="1708150" y="1511300"/>
          <p14:tracePt t="403" x="1701800" y="1511300"/>
          <p14:tracePt t="404" x="1695450" y="1511300"/>
          <p14:tracePt t="406" x="1689100" y="1511300"/>
          <p14:tracePt t="407" x="1682750" y="1511300"/>
          <p14:tracePt t="408" x="1676400" y="1511300"/>
          <p14:tracePt t="409" x="1670050" y="1511300"/>
          <p14:tracePt t="411" x="1663700" y="1511300"/>
          <p14:tracePt t="412" x="1657350" y="1511300"/>
          <p14:tracePt t="413" x="1651000" y="1511300"/>
          <p14:tracePt t="415" x="1644650" y="1511300"/>
          <p14:tracePt t="416" x="1638300" y="1511300"/>
          <p14:tracePt t="418" x="1631950" y="1511300"/>
          <p14:tracePt t="419" x="1625600" y="1511300"/>
          <p14:tracePt t="420" x="1619250" y="1511300"/>
          <p14:tracePt t="423" x="1612900" y="1511300"/>
          <p14:tracePt t="423" x="1606550" y="1511300"/>
          <p14:tracePt t="424" x="1598613" y="1511300"/>
          <p14:tracePt t="426" x="1592263" y="1511300"/>
          <p14:tracePt t="428" x="1585913" y="1511300"/>
          <p14:tracePt t="429" x="1579563" y="1511300"/>
          <p14:tracePt t="431" x="1573213" y="1511300"/>
          <p14:tracePt t="433" x="1566863" y="1511300"/>
          <p14:tracePt t="434" x="1560513" y="1511300"/>
          <p14:tracePt t="436" x="1554163" y="1511300"/>
          <p14:tracePt t="438" x="1547813" y="1511300"/>
          <p14:tracePt t="439" x="1541463" y="1511300"/>
          <p14:tracePt t="441" x="1535113" y="1511300"/>
          <p14:tracePt t="442" x="1528763" y="1511300"/>
          <p14:tracePt t="444" x="1522413" y="1511300"/>
          <p14:tracePt t="445" x="1522413" y="1517650"/>
          <p14:tracePt t="446" x="1516063" y="1517650"/>
          <p14:tracePt t="448" x="1509713" y="1517650"/>
          <p14:tracePt t="449" x="1503363" y="1524000"/>
          <p14:tracePt t="451" x="1497013" y="1524000"/>
          <p14:tracePt t="452" x="1490663" y="1524000"/>
          <p14:tracePt t="453" x="1490663" y="1530350"/>
          <p14:tracePt t="454" x="1484313" y="1530350"/>
          <p14:tracePt t="456" x="1477963" y="1530350"/>
          <p14:tracePt t="458" x="1471613" y="1530350"/>
          <p14:tracePt t="459" x="1465263" y="1530350"/>
          <p14:tracePt t="460" x="1465263" y="1536700"/>
          <p14:tracePt t="461" x="1458913" y="1536700"/>
          <p14:tracePt t="463" x="1458913" y="1543050"/>
          <p14:tracePt t="464" x="1452563" y="1543050"/>
          <p14:tracePt t="465" x="1446213" y="1543050"/>
          <p14:tracePt t="466" x="1446213" y="1549400"/>
          <p14:tracePt t="467" x="1439863" y="1549400"/>
          <p14:tracePt t="468" x="1433513" y="1549400"/>
          <p14:tracePt t="471" x="1427163" y="1555750"/>
          <p14:tracePt t="473" x="1420813" y="1555750"/>
          <p14:tracePt t="473" x="1420813" y="1562100"/>
          <p14:tracePt t="474" x="1414463" y="1562100"/>
          <p14:tracePt t="476" x="1414463" y="1568450"/>
          <p14:tracePt t="477" x="1408113" y="1568450"/>
          <p14:tracePt t="479" x="1401763" y="1568450"/>
          <p14:tracePt t="481" x="1395413" y="1574800"/>
          <p14:tracePt t="482" x="1389063" y="1574800"/>
          <p14:tracePt t="484" x="1389063" y="1581150"/>
          <p14:tracePt t="485" x="1382713" y="1581150"/>
          <p14:tracePt t="486" x="1376363" y="1581150"/>
          <p14:tracePt t="487" x="1370013" y="1587500"/>
          <p14:tracePt t="489" x="1363663" y="1587500"/>
          <p14:tracePt t="491" x="1357313" y="1593850"/>
          <p14:tracePt t="493" x="1350963" y="1593850"/>
          <p14:tracePt t="494" x="1344613" y="1593850"/>
          <p14:tracePt t="496" x="1338263" y="1600200"/>
          <p14:tracePt t="498" x="1331913" y="1600200"/>
          <p14:tracePt t="499" x="1325563" y="1600200"/>
          <p14:tracePt t="500" x="1325563" y="1606550"/>
          <p14:tracePt t="501" x="1319213" y="1606550"/>
          <p14:tracePt t="502" x="1312863" y="1606550"/>
          <p14:tracePt t="503" x="1312863" y="1612900"/>
          <p14:tracePt t="506" x="1306513" y="1612900"/>
          <p14:tracePt t="506" x="1300163" y="1612900"/>
          <p14:tracePt t="507" x="1293813" y="1619250"/>
          <p14:tracePt t="509" x="1287463" y="1619250"/>
          <p14:tracePt t="511" x="1281113" y="1619250"/>
          <p14:tracePt t="512" x="1274763" y="1619250"/>
          <p14:tracePt t="514" x="1268413" y="1619250"/>
          <p14:tracePt t="515" x="1262063" y="1625600"/>
          <p14:tracePt t="517" x="1249363" y="1625600"/>
          <p14:tracePt t="519" x="1249363" y="1631950"/>
          <p14:tracePt t="520" x="1243013" y="1631950"/>
          <p14:tracePt t="521" x="1236663" y="1631950"/>
          <p14:tracePt t="523" x="1230313" y="1631950"/>
          <p14:tracePt t="523" x="1223963" y="1638300"/>
          <p14:tracePt t="524" x="1217613" y="1638300"/>
          <p14:tracePt t="526" x="1211263" y="1638300"/>
          <p14:tracePt t="527" x="1204913" y="1644650"/>
          <p14:tracePt t="528" x="1198563" y="1644650"/>
          <p14:tracePt t="529" x="1192213" y="1644650"/>
          <p14:tracePt t="531" x="1192213" y="1651000"/>
          <p14:tracePt t="531" x="1185863" y="1651000"/>
          <p14:tracePt t="532" x="1179513" y="1651000"/>
          <p14:tracePt t="533" x="1173163" y="1651000"/>
          <p14:tracePt t="534" x="1166813" y="1651000"/>
          <p14:tracePt t="535" x="1160463" y="1657350"/>
          <p14:tracePt t="536" x="1154113" y="1657350"/>
          <p14:tracePt t="537" x="1147763" y="1663700"/>
          <p14:tracePt t="539" x="1133475" y="1663700"/>
          <p14:tracePt t="540" x="1127125" y="1663700"/>
          <p14:tracePt t="541" x="1120775" y="1670050"/>
          <p14:tracePt t="543" x="1108075" y="1670050"/>
          <p14:tracePt t="543" x="1101725" y="1670050"/>
          <p14:tracePt t="544" x="1095375" y="1676400"/>
          <p14:tracePt t="545" x="1089025" y="1676400"/>
          <p14:tracePt t="546" x="1082675" y="1676400"/>
          <p14:tracePt t="547" x="1076325" y="1676400"/>
          <p14:tracePt t="548" x="1069975" y="1682750"/>
          <p14:tracePt t="549" x="1057275" y="1682750"/>
          <p14:tracePt t="550" x="1050925" y="1682750"/>
          <p14:tracePt t="551" x="1038225" y="1682750"/>
          <p14:tracePt t="552" x="1031875" y="1689100"/>
          <p14:tracePt t="553" x="1025525" y="1689100"/>
          <p14:tracePt t="554" x="1019175" y="1689100"/>
          <p14:tracePt t="556" x="1012825" y="1689100"/>
          <p14:tracePt t="556" x="1000125" y="1695450"/>
          <p14:tracePt t="557" x="993775" y="1695450"/>
          <p14:tracePt t="558" x="987425" y="1695450"/>
          <p14:tracePt t="559" x="974725" y="1695450"/>
          <p14:tracePt t="560" x="974725" y="1701800"/>
          <p14:tracePt t="561" x="962025" y="1701800"/>
          <p14:tracePt t="562" x="955675" y="1701800"/>
          <p14:tracePt t="564" x="936625" y="1701800"/>
          <p14:tracePt t="565" x="930275" y="1708150"/>
          <p14:tracePt t="566" x="923925" y="1708150"/>
          <p14:tracePt t="568" x="917575" y="1708150"/>
          <p14:tracePt t="569" x="911225" y="1708150"/>
          <p14:tracePt t="570" x="904875" y="1714500"/>
          <p14:tracePt t="571" x="892175" y="1714500"/>
          <p14:tracePt t="572" x="885825" y="1714500"/>
          <p14:tracePt t="573" x="879475" y="1714500"/>
          <p14:tracePt t="575" x="873125" y="1714500"/>
          <p14:tracePt t="576" x="866775" y="1714500"/>
          <p14:tracePt t="577" x="860425" y="1720850"/>
          <p14:tracePt t="578" x="854075" y="1720850"/>
          <p14:tracePt t="579" x="847725" y="1720850"/>
          <p14:tracePt t="581" x="841375" y="1720850"/>
          <p14:tracePt t="582" x="835025" y="1727200"/>
          <p14:tracePt t="584" x="828675" y="1727200"/>
          <p14:tracePt t="586" x="822325" y="1727200"/>
          <p14:tracePt t="589" x="815975" y="1727200"/>
          <p14:tracePt t="591" x="809625" y="1727200"/>
          <p14:tracePt t="597" x="803275" y="1727200"/>
          <p14:tracePt t="603" x="803275" y="1733550"/>
          <p14:tracePt t="673" x="809625" y="1733550"/>
          <p14:tracePt t="683" x="815975" y="1733550"/>
          <p14:tracePt t="687" x="822325" y="1733550"/>
          <p14:tracePt t="689" x="828675" y="1733550"/>
          <p14:tracePt t="693" x="835025" y="1733550"/>
          <p14:tracePt t="697" x="841375" y="1733550"/>
          <p14:tracePt t="700" x="847725" y="1733550"/>
          <p14:tracePt t="701" x="854075" y="1733550"/>
          <p14:tracePt t="702" x="854075" y="1727200"/>
          <p14:tracePt t="703" x="860425" y="1727200"/>
          <p14:tracePt t="706" x="866775" y="1727200"/>
          <p14:tracePt t="708" x="873125" y="1727200"/>
          <p14:tracePt t="710" x="879475" y="1727200"/>
          <p14:tracePt t="711" x="885825" y="1727200"/>
          <p14:tracePt t="714" x="892175" y="1727200"/>
          <p14:tracePt t="715" x="898525" y="1727200"/>
          <p14:tracePt t="716" x="904875" y="1727200"/>
          <p14:tracePt t="717" x="911225" y="1727200"/>
          <p14:tracePt t="718" x="911225" y="1720850"/>
          <p14:tracePt t="719" x="917575" y="1720850"/>
          <p14:tracePt t="720" x="923925" y="1720850"/>
          <p14:tracePt t="723" x="936625" y="1720850"/>
          <p14:tracePt t="723" x="942975" y="1720850"/>
          <p14:tracePt t="724" x="949325" y="1720850"/>
          <p14:tracePt t="725" x="955675" y="1720850"/>
          <p14:tracePt t="726" x="962025" y="1720850"/>
          <p14:tracePt t="727" x="968375" y="1720850"/>
          <p14:tracePt t="728" x="974725" y="1720850"/>
          <p14:tracePt t="729" x="981075" y="1720850"/>
          <p14:tracePt t="731" x="987425" y="1714500"/>
          <p14:tracePt t="731" x="993775" y="1714500"/>
          <p14:tracePt t="732" x="1000125" y="1714500"/>
          <p14:tracePt t="733" x="1012825" y="1714500"/>
          <p14:tracePt t="734" x="1019175" y="1714500"/>
          <p14:tracePt t="735" x="1025525" y="1714500"/>
          <p14:tracePt t="736" x="1031875" y="1714500"/>
          <p14:tracePt t="737" x="1038225" y="1714500"/>
          <p14:tracePt t="739" x="1050925" y="1714500"/>
          <p14:tracePt t="739" x="1063625" y="1708150"/>
          <p14:tracePt t="740" x="1069975" y="1708150"/>
          <p14:tracePt t="741" x="1076325" y="1708150"/>
          <p14:tracePt t="742" x="1082675" y="1708150"/>
          <p14:tracePt t="743" x="1095375" y="1708150"/>
          <p14:tracePt t="744" x="1101725" y="1708150"/>
          <p14:tracePt t="745" x="1114425" y="1701800"/>
          <p14:tracePt t="747" x="1133475" y="1701800"/>
          <p14:tracePt t="748" x="1147763" y="1701800"/>
          <p14:tracePt t="749" x="1154113" y="1695450"/>
          <p14:tracePt t="750" x="1166813" y="1695450"/>
          <p14:tracePt t="751" x="1179513" y="1695450"/>
          <p14:tracePt t="752" x="1185863" y="1695450"/>
          <p14:tracePt t="753" x="1204913" y="1695450"/>
          <p14:tracePt t="754" x="1211263" y="1689100"/>
          <p14:tracePt t="756" x="1223963" y="1689100"/>
          <p14:tracePt t="757" x="1230313" y="1689100"/>
          <p14:tracePt t="757" x="1249363" y="1689100"/>
          <p14:tracePt t="758" x="1262063" y="1682750"/>
          <p14:tracePt t="759" x="1274763" y="1676400"/>
          <p14:tracePt t="760" x="1287463" y="1676400"/>
          <p14:tracePt t="761" x="1300163" y="1676400"/>
          <p14:tracePt t="762" x="1312863" y="1676400"/>
          <p14:tracePt t="764" x="1325563" y="1670050"/>
          <p14:tracePt t="764" x="1338263" y="1670050"/>
          <p14:tracePt t="765" x="1357313" y="1670050"/>
          <p14:tracePt t="766" x="1370013" y="1663700"/>
          <p14:tracePt t="767" x="1382713" y="1663700"/>
          <p14:tracePt t="768" x="1401763" y="1663700"/>
          <p14:tracePt t="769" x="1414463" y="1663700"/>
          <p14:tracePt t="770" x="1420813" y="1663700"/>
          <p14:tracePt t="772" x="1452563" y="1651000"/>
          <p14:tracePt t="773" x="1471613" y="1651000"/>
          <p14:tracePt t="774" x="1484313" y="1651000"/>
          <p14:tracePt t="775" x="1503363" y="1644650"/>
          <p14:tracePt t="776" x="1522413" y="1644650"/>
          <p14:tracePt t="777" x="1528763" y="1644650"/>
          <p14:tracePt t="778" x="1547813" y="1644650"/>
          <p14:tracePt t="780" x="1579563" y="1638300"/>
          <p14:tracePt t="781" x="1592263" y="1638300"/>
          <p14:tracePt t="782" x="1612900" y="1638300"/>
          <p14:tracePt t="783" x="1631950" y="1631950"/>
          <p14:tracePt t="784" x="1638300" y="1631950"/>
          <p14:tracePt t="785" x="1657350" y="1631950"/>
          <p14:tracePt t="786" x="1670050" y="1625600"/>
          <p14:tracePt t="787" x="1689100" y="1625600"/>
          <p14:tracePt t="789" x="1701800" y="1625600"/>
          <p14:tracePt t="789" x="1720850" y="1625600"/>
          <p14:tracePt t="790" x="1739900" y="1619250"/>
          <p14:tracePt t="791" x="1746250" y="1619250"/>
          <p14:tracePt t="792" x="1765300" y="1619250"/>
          <p14:tracePt t="793" x="1784350" y="1612900"/>
          <p14:tracePt t="794" x="1797050" y="1612900"/>
          <p14:tracePt t="795" x="1816100" y="1612900"/>
          <p14:tracePt t="797" x="1841500" y="1612900"/>
          <p14:tracePt t="798" x="1854200" y="1612900"/>
          <p14:tracePt t="799" x="1873250" y="1606550"/>
          <p14:tracePt t="800" x="1885950" y="1606550"/>
          <p14:tracePt t="801" x="1898650" y="1606550"/>
          <p14:tracePt t="802" x="1917700" y="1606550"/>
          <p14:tracePt t="803" x="1930400" y="1606550"/>
          <p14:tracePt t="804" x="1936750" y="1606550"/>
          <p14:tracePt t="805" x="1955800" y="1606550"/>
          <p14:tracePt t="806" x="1968500" y="1606550"/>
          <p14:tracePt t="807" x="1981200" y="1606550"/>
          <p14:tracePt t="808" x="1993900" y="1606550"/>
          <p14:tracePt t="809" x="2012950" y="1606550"/>
          <p14:tracePt t="810" x="2025650" y="1600200"/>
          <p14:tracePt t="811" x="2032000" y="1600200"/>
          <p14:tracePt t="812" x="2044700" y="1600200"/>
          <p14:tracePt t="814" x="2058988" y="1600200"/>
          <p14:tracePt t="814" x="2071688" y="1600200"/>
          <p14:tracePt t="815" x="2084388" y="1600200"/>
          <p14:tracePt t="816" x="2097088" y="1600200"/>
          <p14:tracePt t="817" x="2109788" y="1600200"/>
          <p14:tracePt t="818" x="2116138" y="1600200"/>
          <p14:tracePt t="819" x="2128838" y="1600200"/>
          <p14:tracePt t="820" x="2135188" y="1600200"/>
          <p14:tracePt t="822" x="2147888" y="1600200"/>
          <p14:tracePt t="822" x="2154238" y="1600200"/>
          <p14:tracePt t="823" x="2166938" y="1600200"/>
          <p14:tracePt t="824" x="2179638" y="1600200"/>
          <p14:tracePt t="825" x="2185988" y="1600200"/>
          <p14:tracePt t="826" x="2192338" y="1600200"/>
          <p14:tracePt t="827" x="2205038" y="1600200"/>
          <p14:tracePt t="828" x="2211388" y="1600200"/>
          <p14:tracePt t="829" x="2217738" y="1600200"/>
          <p14:tracePt t="830" x="2230438" y="1600200"/>
          <p14:tracePt t="831" x="2236788" y="1600200"/>
          <p14:tracePt t="832" x="2243138" y="1600200"/>
          <p14:tracePt t="833" x="2249488" y="1600200"/>
          <p14:tracePt t="834" x="2262188" y="1600200"/>
          <p14:tracePt t="836" x="2268538" y="1600200"/>
          <p14:tracePt t="837" x="2281238" y="1600200"/>
          <p14:tracePt t="839" x="2287588" y="1600200"/>
          <p14:tracePt t="839" x="2293938" y="1600200"/>
          <p14:tracePt t="841" x="2300288" y="1600200"/>
          <p14:tracePt t="842" x="2306638" y="1600200"/>
          <p14:tracePt t="843" x="2312988" y="1600200"/>
          <p14:tracePt t="844" x="2319338" y="1600200"/>
          <p14:tracePt t="845" x="2325688" y="1600200"/>
          <p14:tracePt t="848" x="2332038" y="1600200"/>
          <p14:tracePt t="849" x="2338388" y="1600200"/>
          <p14:tracePt t="851" x="2344738" y="1600200"/>
          <p14:tracePt t="852" x="2351088" y="1600200"/>
          <p14:tracePt t="855" x="2357438" y="1600200"/>
          <p14:tracePt t="857" x="2363788" y="1600200"/>
          <p14:tracePt t="859" x="2370138" y="1600200"/>
          <p14:tracePt t="864" x="2376488" y="1600200"/>
          <p14:tracePt t="869" x="2382838" y="1600200"/>
          <p14:tracePt t="1028" x="2389188" y="1600200"/>
          <p14:tracePt t="1040" x="2395538" y="1600200"/>
          <p14:tracePt t="1042" x="2395538" y="1593850"/>
          <p14:tracePt t="1050" x="2395538" y="1587500"/>
          <p14:tracePt t="1055" x="2401888" y="1587500"/>
          <p14:tracePt t="1144" x="2401888" y="1581150"/>
          <p14:tracePt t="1156" x="2408238" y="1574800"/>
          <p14:tracePt t="1165" x="2408238" y="1568450"/>
          <p14:tracePt t="1176" x="2414588" y="1562100"/>
          <p14:tracePt t="1186" x="2414588" y="1555750"/>
          <p14:tracePt t="1194" x="2414588" y="1549400"/>
          <p14:tracePt t="1195" x="2420938" y="1549400"/>
          <p14:tracePt t="1220" x="2420938" y="1543050"/>
          <p14:tracePt t="1246" x="2420938" y="1536700"/>
          <p14:tracePt t="1260" x="2414588" y="1536700"/>
          <p14:tracePt t="1266" x="2414588" y="1530350"/>
          <p14:tracePt t="1267" x="2408238" y="1530350"/>
          <p14:tracePt t="1272" x="2401888" y="1530350"/>
          <p14:tracePt t="1275" x="2395538" y="1530350"/>
          <p14:tracePt t="1281" x="2389188" y="1530350"/>
          <p14:tracePt t="1283" x="2382838" y="1530350"/>
          <p14:tracePt t="1285" x="2382838" y="1524000"/>
          <p14:tracePt t="1286" x="2376488" y="1524000"/>
          <p14:tracePt t="1289" x="2370138" y="1524000"/>
          <p14:tracePt t="1292" x="2363788" y="1524000"/>
          <p14:tracePt t="1294" x="2357438" y="1524000"/>
          <p14:tracePt t="1297" x="2351088" y="1524000"/>
          <p14:tracePt t="1299" x="2344738" y="1524000"/>
          <p14:tracePt t="1301" x="2344738" y="1517650"/>
          <p14:tracePt t="1302" x="2338388" y="1517650"/>
          <p14:tracePt t="1305" x="2332038" y="1517650"/>
          <p14:tracePt t="1307" x="2325688" y="1517650"/>
          <p14:tracePt t="1308" x="2319338" y="1517650"/>
          <p14:tracePt t="1311" x="2312988" y="1517650"/>
          <p14:tracePt t="1313" x="2306638" y="1517650"/>
          <p14:tracePt t="1314" x="2300288" y="1511300"/>
          <p14:tracePt t="1317" x="2293938" y="1511300"/>
          <p14:tracePt t="1319" x="2287588" y="1511300"/>
          <p14:tracePt t="1321" x="2281238" y="1511300"/>
          <p14:tracePt t="1322" x="2274888" y="1511300"/>
          <p14:tracePt t="1325" x="2268538" y="1511300"/>
          <p14:tracePt t="1327" x="2262188" y="1511300"/>
          <p14:tracePt t="1328" x="2255838" y="1511300"/>
          <p14:tracePt t="1331" x="2249488" y="1511300"/>
          <p14:tracePt t="1333" x="2243138" y="1511300"/>
          <p14:tracePt t="1335" x="2236788" y="1511300"/>
          <p14:tracePt t="1338" x="2230438" y="1511300"/>
          <p14:tracePt t="1338" x="2224088" y="1511300"/>
          <p14:tracePt t="1340" x="2217738" y="1511300"/>
          <p14:tracePt t="1341" x="2211388" y="1511300"/>
          <p14:tracePt t="1343" x="2205038" y="1511300"/>
          <p14:tracePt t="1346" x="2192338" y="1511300"/>
          <p14:tracePt t="1347" x="2185988" y="1511300"/>
          <p14:tracePt t="1348" x="2179638" y="1511300"/>
          <p14:tracePt t="1350" x="2173288" y="1517650"/>
          <p14:tracePt t="1351" x="2166938" y="1517650"/>
          <p14:tracePt t="1352" x="2160588" y="1517650"/>
          <p14:tracePt t="1355" x="2147888" y="1524000"/>
          <p14:tracePt t="1355" x="2141538" y="1524000"/>
          <p14:tracePt t="1357" x="2135188" y="1524000"/>
          <p14:tracePt t="1358" x="2122488" y="1530350"/>
          <p14:tracePt t="1359" x="2116138" y="1530350"/>
          <p14:tracePt t="1360" x="2109788" y="1530350"/>
          <p14:tracePt t="1361" x="2097088" y="1536700"/>
          <p14:tracePt t="1363" x="2090738" y="1543050"/>
          <p14:tracePt t="1364" x="2084388" y="1543050"/>
          <p14:tracePt t="1364" x="2078038" y="1543050"/>
          <p14:tracePt t="1365" x="2071688" y="1549400"/>
          <p14:tracePt t="1366" x="2058988" y="1549400"/>
          <p14:tracePt t="1367" x="2051050" y="1555750"/>
          <p14:tracePt t="1368" x="2038350" y="1555750"/>
          <p14:tracePt t="1369" x="2032000" y="1562100"/>
          <p14:tracePt t="1371" x="2012950" y="1568450"/>
          <p14:tracePt t="1372" x="2006600" y="1568450"/>
          <p14:tracePt t="1373" x="1993900" y="1574800"/>
          <p14:tracePt t="1374" x="1981200" y="1574800"/>
          <p14:tracePt t="1375" x="1974850" y="1581150"/>
          <p14:tracePt t="1376" x="1962150" y="1587500"/>
          <p14:tracePt t="1377" x="1955800" y="1587500"/>
          <p14:tracePt t="1378" x="1943100" y="1593850"/>
          <p14:tracePt t="1379" x="1930400" y="1593850"/>
          <p14:tracePt t="1380" x="1924050" y="1600200"/>
          <p14:tracePt t="1381" x="1911350" y="1600200"/>
          <p14:tracePt t="1382" x="1898650" y="1606550"/>
          <p14:tracePt t="1383" x="1892300" y="1606550"/>
          <p14:tracePt t="1384" x="1885950" y="1606550"/>
          <p14:tracePt t="1385" x="1873250" y="1612900"/>
          <p14:tracePt t="1386" x="1866900" y="1612900"/>
          <p14:tracePt t="1388" x="1854200" y="1619250"/>
          <p14:tracePt t="1388" x="1841500" y="1619250"/>
          <p14:tracePt t="1389" x="1835150" y="1625600"/>
          <p14:tracePt t="1390" x="1828800" y="1631950"/>
          <p14:tracePt t="1391" x="1822450" y="1631950"/>
          <p14:tracePt t="1392" x="1816100" y="1631950"/>
          <p14:tracePt t="1393" x="1803400" y="1638300"/>
          <p14:tracePt t="1394" x="1797050" y="1638300"/>
          <p14:tracePt t="1396" x="1784350" y="1644650"/>
          <p14:tracePt t="1396" x="1778000" y="1644650"/>
          <p14:tracePt t="1397" x="1771650" y="1644650"/>
          <p14:tracePt t="1398" x="1765300" y="1651000"/>
          <p14:tracePt t="1399" x="1758950" y="1651000"/>
          <p14:tracePt t="1400" x="1752600" y="1651000"/>
          <p14:tracePt t="1401" x="1746250" y="1657350"/>
          <p14:tracePt t="1402" x="1739900" y="1657350"/>
          <p14:tracePt t="1403" x="1733550" y="1657350"/>
          <p14:tracePt t="1404" x="1727200" y="1657350"/>
          <p14:tracePt t="1405" x="1727200" y="1663700"/>
          <p14:tracePt t="1406" x="1720850" y="1663700"/>
          <p14:tracePt t="1407" x="1714500" y="1663700"/>
          <p14:tracePt t="1409" x="1708150" y="1670050"/>
          <p14:tracePt t="1410" x="1701800" y="1670050"/>
          <p14:tracePt t="1411" x="1695450" y="1670050"/>
          <p14:tracePt t="1413" x="1689100" y="1670050"/>
          <p14:tracePt t="1415" x="1682750" y="1676400"/>
          <p14:tracePt t="1416" x="1676400" y="1676400"/>
          <p14:tracePt t="1417" x="1670050" y="1676400"/>
          <p14:tracePt t="1419" x="1663700" y="1676400"/>
          <p14:tracePt t="1421" x="1657350" y="1676400"/>
          <p14:tracePt t="1422" x="1657350" y="1682750"/>
          <p14:tracePt t="1423" x="1651000" y="1682750"/>
          <p14:tracePt t="1425" x="1644650" y="1682750"/>
          <p14:tracePt t="1426" x="1638300" y="1682750"/>
          <p14:tracePt t="1429" x="1631950" y="1689100"/>
          <p14:tracePt t="1431" x="1625600" y="1689100"/>
          <p14:tracePt t="1433" x="1619250" y="1689100"/>
          <p14:tracePt t="1434" x="1619250" y="1695450"/>
          <p14:tracePt t="1436" x="1612900" y="1695450"/>
          <p14:tracePt t="1438" x="1606550" y="1695450"/>
          <p14:tracePt t="1441" x="1598613" y="1695450"/>
          <p14:tracePt t="1443" x="1592263" y="1695450"/>
          <p14:tracePt t="1444" x="1592263" y="1701800"/>
          <p14:tracePt t="1446" x="1585913" y="1701800"/>
          <p14:tracePt t="1448" x="1579563" y="1701800"/>
          <p14:tracePt t="1450" x="1573213" y="1701800"/>
          <p14:tracePt t="1452" x="1566863" y="1701800"/>
          <p14:tracePt t="1455" x="1560513" y="1701800"/>
          <p14:tracePt t="1456" x="1560513" y="1708150"/>
          <p14:tracePt t="1457" x="1554163" y="1708150"/>
          <p14:tracePt t="1459" x="1547813" y="1708150"/>
          <p14:tracePt t="1463" x="1541463" y="1708150"/>
          <p14:tracePt t="1464" x="1535113" y="1714500"/>
          <p14:tracePt t="1466" x="1528763" y="1714500"/>
          <p14:tracePt t="1469" x="1522413" y="1714500"/>
          <p14:tracePt t="1471" x="1516063" y="1720850"/>
          <p14:tracePt t="1472" x="1509713" y="1720850"/>
          <p14:tracePt t="1474" x="1503363" y="1720850"/>
          <p14:tracePt t="1477" x="1497013" y="1727200"/>
          <p14:tracePt t="1479" x="1490663" y="1727200"/>
          <p14:tracePt t="1480" x="1484313" y="1727200"/>
          <p14:tracePt t="1482" x="1477963" y="1733550"/>
          <p14:tracePt t="1484" x="1471613" y="1733550"/>
          <p14:tracePt t="1485" x="1465263" y="1733550"/>
          <p14:tracePt t="1486" x="1458913" y="1733550"/>
          <p14:tracePt t="1488" x="1458913" y="1739900"/>
          <p14:tracePt t="1488" x="1452563" y="1739900"/>
          <p14:tracePt t="1490" x="1446213" y="1739900"/>
          <p14:tracePt t="1491" x="1439863" y="1739900"/>
          <p14:tracePt t="1493" x="1433513" y="1739900"/>
          <p14:tracePt t="1494" x="1433513" y="1746250"/>
          <p14:tracePt t="1496" x="1427163" y="1746250"/>
          <p14:tracePt t="1497" x="1420813" y="1746250"/>
          <p14:tracePt t="1499" x="1414463" y="1752600"/>
          <p14:tracePt t="1501" x="1408113" y="1752600"/>
          <p14:tracePt t="1504" x="1401763" y="1758950"/>
          <p14:tracePt t="1505" x="1395413" y="1758950"/>
          <p14:tracePt t="1506" x="1389063" y="1758950"/>
          <p14:tracePt t="1509" x="1382713" y="1758950"/>
          <p14:tracePt t="1510" x="1382713" y="1765300"/>
          <p14:tracePt t="1512" x="1376363" y="1765300"/>
          <p14:tracePt t="1514" x="1370013" y="1771650"/>
          <p14:tracePt t="1518" x="1370013" y="1778000"/>
          <p14:tracePt t="1519" x="1363663" y="1778000"/>
          <p14:tracePt t="1522" x="1363663" y="1784350"/>
          <p14:tracePt t="1525" x="1363663" y="1790700"/>
          <p14:tracePt t="1530" x="1363663" y="1797050"/>
          <p14:tracePt t="1531" x="1363663" y="1803400"/>
          <p14:tracePt t="1533" x="1363663" y="1809750"/>
          <p14:tracePt t="1536" x="1363663" y="1816100"/>
          <p14:tracePt t="1538" x="1363663" y="1822450"/>
          <p14:tracePt t="1540" x="1363663" y="1828800"/>
          <p14:tracePt t="1546" x="1363663" y="1835150"/>
          <p14:tracePt t="1547" x="1363663" y="1841500"/>
          <p14:tracePt t="1548" x="1363663" y="1847850"/>
          <p14:tracePt t="1550" x="1370013" y="1854200"/>
          <p14:tracePt t="1554" x="1376363" y="1866900"/>
          <p14:tracePt t="1556" x="1382713" y="1873250"/>
          <p14:tracePt t="1558" x="1389063" y="1879600"/>
          <p14:tracePt t="1560" x="1389063" y="1885950"/>
          <p14:tracePt t="1561" x="1395413" y="1885950"/>
          <p14:tracePt t="1562" x="1395413" y="1892300"/>
          <p14:tracePt t="1563" x="1401763" y="1898650"/>
          <p14:tracePt t="1564" x="1408113" y="1898650"/>
          <p14:tracePt t="1565" x="1408113" y="1905000"/>
          <p14:tracePt t="1566" x="1414463" y="1905000"/>
          <p14:tracePt t="1568" x="1420813" y="1911350"/>
          <p14:tracePt t="1569" x="1420813" y="1917700"/>
          <p14:tracePt t="1571" x="1427163" y="1917700"/>
          <p14:tracePt t="1571" x="1427163" y="1924050"/>
          <p14:tracePt t="1572" x="1433513" y="1931988"/>
          <p14:tracePt t="1574" x="1439863" y="1938338"/>
          <p14:tracePt t="1575" x="1446213" y="1944688"/>
          <p14:tracePt t="1577" x="1452563" y="1944688"/>
          <p14:tracePt t="1579" x="1458913" y="1951038"/>
          <p14:tracePt t="1579" x="1458913" y="1957388"/>
          <p14:tracePt t="1581" x="1465263" y="1963738"/>
          <p14:tracePt t="1582" x="1471613" y="1970088"/>
          <p14:tracePt t="1583" x="1471613" y="1976438"/>
          <p14:tracePt t="1584" x="1477963" y="1976438"/>
          <p14:tracePt t="1585" x="1484313" y="1982788"/>
          <p14:tracePt t="1586" x="1490663" y="1989138"/>
          <p14:tracePt t="1588" x="1497013" y="1989138"/>
          <p14:tracePt t="1589" x="1503363" y="1995488"/>
          <p14:tracePt t="1590" x="1503363" y="2001838"/>
          <p14:tracePt t="1591" x="1503363" y="2008188"/>
          <p14:tracePt t="1592" x="1516063" y="2008188"/>
          <p14:tracePt t="1593" x="1516063" y="2014538"/>
          <p14:tracePt t="1596" x="1522413" y="2020888"/>
          <p14:tracePt t="1596" x="1522413" y="2027238"/>
          <p14:tracePt t="1597" x="1528763" y="2027238"/>
          <p14:tracePt t="1598" x="1535113" y="2027238"/>
          <p14:tracePt t="1599" x="1535113" y="2033588"/>
          <p14:tracePt t="1600" x="1541463" y="2039938"/>
          <p14:tracePt t="1602" x="1541463" y="2046288"/>
          <p14:tracePt t="1604" x="1547813" y="2052638"/>
          <p14:tracePt t="1604" x="1554163" y="2052638"/>
          <p14:tracePt t="1605" x="1554163" y="2058988"/>
          <p14:tracePt t="1606" x="1560513" y="2058988"/>
          <p14:tracePt t="1607" x="1560513" y="2065338"/>
          <p14:tracePt t="1608" x="1566863" y="2065338"/>
          <p14:tracePt t="1609" x="1566863" y="2071688"/>
          <p14:tracePt t="1612" x="1573213" y="2078038"/>
          <p14:tracePt t="1613" x="1579563" y="2078038"/>
          <p14:tracePt t="1614" x="1579563" y="2084388"/>
          <p14:tracePt t="1616" x="1585913" y="2090738"/>
          <p14:tracePt t="1618" x="1585913" y="2097088"/>
          <p14:tracePt t="1619" x="1592263" y="2097088"/>
          <p14:tracePt t="1621" x="1592263" y="2103438"/>
          <p14:tracePt t="1621" x="1598613" y="2103438"/>
          <p14:tracePt t="1622" x="1598613" y="2109788"/>
          <p14:tracePt t="1624" x="1606550" y="2109788"/>
          <p14:tracePt t="1625" x="1606550" y="2116138"/>
          <p14:tracePt t="1629" x="1606550" y="2122488"/>
          <p14:tracePt t="1629" x="1612900" y="2122488"/>
          <p14:tracePt t="1630" x="1612900" y="2128838"/>
          <p14:tracePt t="1633" x="1619250" y="2135188"/>
          <p14:tracePt t="1636" x="1619250" y="2141538"/>
          <p14:tracePt t="1638" x="1625600" y="2147888"/>
          <p14:tracePt t="1641" x="1625600" y="2154238"/>
          <p14:tracePt t="1646" x="1625600" y="2160588"/>
          <p14:tracePt t="1648" x="1625600" y="2166938"/>
          <p14:tracePt t="1651" x="1625600" y="2173288"/>
          <p14:tracePt t="1657" x="1625600" y="2179638"/>
          <p14:tracePt t="1662" x="1625600" y="2185988"/>
          <p14:tracePt t="1665" x="1625600" y="2192338"/>
          <p14:tracePt t="1673" x="1625600" y="2198688"/>
          <p14:tracePt t="1679" x="1625600" y="2205038"/>
          <p14:tracePt t="1688" x="1625600" y="2211388"/>
          <p14:tracePt t="1725" x="1625600" y="2217738"/>
          <p14:tracePt t="1839" x="1631950" y="2217738"/>
          <p14:tracePt t="1845" x="1638300" y="2217738"/>
          <p14:tracePt t="1848" x="1644650" y="2217738"/>
          <p14:tracePt t="1849" x="1651000" y="2217738"/>
          <p14:tracePt t="1851" x="1657350" y="2217738"/>
          <p14:tracePt t="1853" x="1663700" y="2217738"/>
          <p14:tracePt t="1857" x="1670050" y="2217738"/>
          <p14:tracePt t="1859" x="1676400" y="2217738"/>
          <p14:tracePt t="1862" x="1682750" y="2217738"/>
          <p14:tracePt t="1863" x="1689100" y="2217738"/>
          <p14:tracePt t="1866" x="1695450" y="2217738"/>
          <p14:tracePt t="1866" x="1701800" y="2217738"/>
          <p14:tracePt t="1868" x="1708150" y="2211388"/>
          <p14:tracePt t="1870" x="1720850" y="2211388"/>
          <p14:tracePt t="1872" x="1727200" y="2205038"/>
          <p14:tracePt t="1873" x="1733550" y="2205038"/>
          <p14:tracePt t="1874" x="1739900" y="2205038"/>
          <p14:tracePt t="1875" x="1746250" y="2205038"/>
          <p14:tracePt t="1876" x="1752600" y="2205038"/>
          <p14:tracePt t="1877" x="1758950" y="2198688"/>
          <p14:tracePt t="1879" x="1765300" y="2198688"/>
          <p14:tracePt t="1879" x="1771650" y="2198688"/>
          <p14:tracePt t="1880" x="1778000" y="2198688"/>
          <p14:tracePt t="1887" x="1835150" y="2179638"/>
          <p14:tracePt t="1888" x="1841500" y="2179638"/>
          <p14:tracePt t="1889" x="1854200" y="2173288"/>
          <p14:tracePt t="1890" x="1860550" y="2173288"/>
          <p14:tracePt t="1891" x="1866900" y="2173288"/>
          <p14:tracePt t="1892" x="1879600" y="2166938"/>
          <p14:tracePt t="1893" x="1892300" y="2166938"/>
          <p14:tracePt t="1895" x="1905000" y="2160588"/>
          <p14:tracePt t="1896" x="1924050" y="2160588"/>
          <p14:tracePt t="1897" x="1930400" y="2160588"/>
          <p14:tracePt t="1898" x="1943100" y="2154238"/>
          <p14:tracePt t="1899" x="1955800" y="2154238"/>
          <p14:tracePt t="1900" x="1962150" y="2154238"/>
          <p14:tracePt t="1901" x="1968500" y="2154238"/>
          <p14:tracePt t="1902" x="1981200" y="2147888"/>
          <p14:tracePt t="1903" x="1993900" y="2147888"/>
          <p14:tracePt t="1905" x="2006600" y="2141538"/>
          <p14:tracePt t="1905" x="2025650" y="2141538"/>
          <p14:tracePt t="1906" x="2032000" y="2135188"/>
          <p14:tracePt t="1907" x="2051050" y="2135188"/>
          <p14:tracePt t="1908" x="2058988" y="2135188"/>
          <p14:tracePt t="1909" x="2071688" y="2128838"/>
          <p14:tracePt t="1910" x="2084388" y="2128838"/>
          <p14:tracePt t="1912" x="2097088" y="2128838"/>
          <p14:tracePt t="1912" x="2116138" y="2128838"/>
          <p14:tracePt t="1913" x="2128838" y="2122488"/>
          <p14:tracePt t="1914" x="2141538" y="2116138"/>
          <p14:tracePt t="1915" x="2154238" y="2116138"/>
          <p14:tracePt t="1916" x="2166938" y="2116138"/>
          <p14:tracePt t="1917" x="2179638" y="2109788"/>
          <p14:tracePt t="1918" x="2198688" y="2109788"/>
          <p14:tracePt t="1920" x="2230438" y="2109788"/>
          <p14:tracePt t="1922" x="2249488" y="2103438"/>
          <p14:tracePt t="1922" x="2262188" y="2103438"/>
          <p14:tracePt t="1923" x="2274888" y="2103438"/>
          <p14:tracePt t="1924" x="2293938" y="2103438"/>
          <p14:tracePt t="1925" x="2306638" y="2097088"/>
          <p14:tracePt t="1926" x="2332038" y="2090738"/>
          <p14:tracePt t="1927" x="2351088" y="2090738"/>
          <p14:tracePt t="1928" x="2370138" y="2090738"/>
          <p14:tracePt t="1930" x="2382838" y="2090738"/>
          <p14:tracePt t="1930" x="2401888" y="2084388"/>
          <p14:tracePt t="1931" x="2420938" y="2084388"/>
          <p14:tracePt t="1932" x="2439988" y="2078038"/>
          <p14:tracePt t="1933" x="2459038" y="2078038"/>
          <p14:tracePt t="1934" x="2484438" y="2078038"/>
          <p14:tracePt t="1935" x="2503488" y="2078038"/>
          <p14:tracePt t="1937" x="2524125" y="2078038"/>
          <p14:tracePt t="1937" x="2543175" y="2071688"/>
          <p14:tracePt t="1938" x="2562225" y="2071688"/>
          <p14:tracePt t="1939" x="2587625" y="2071688"/>
          <p14:tracePt t="1940" x="2606675" y="2065338"/>
          <p14:tracePt t="1941" x="2632075" y="2065338"/>
          <p14:tracePt t="1942" x="2651125" y="2065338"/>
          <p14:tracePt t="1943" x="2670175" y="2065338"/>
          <p14:tracePt t="1945" x="2720975" y="2065338"/>
          <p14:tracePt t="1946" x="2740025" y="2065338"/>
          <p14:tracePt t="1947" x="2765425" y="2058988"/>
          <p14:tracePt t="1948" x="2790825" y="2058988"/>
          <p14:tracePt t="1949" x="2816225" y="2058988"/>
          <p14:tracePt t="1950" x="2835275" y="2058988"/>
          <p14:tracePt t="1951" x="2854325" y="2058988"/>
          <p14:tracePt t="1952" x="2879725" y="2058988"/>
          <p14:tracePt t="1953" x="2905125" y="2058988"/>
          <p14:tracePt t="1954" x="2936875" y="2058988"/>
          <p14:tracePt t="1955" x="2962275" y="2052638"/>
          <p14:tracePt t="1956" x="2995613" y="2052638"/>
          <p14:tracePt t="1957" x="3008313" y="2052638"/>
          <p14:tracePt t="1958" x="3033713" y="2052638"/>
          <p14:tracePt t="1959" x="3065463" y="2052638"/>
          <p14:tracePt t="1960" x="3090863" y="2052638"/>
          <p14:tracePt t="1962" x="3116263" y="2052638"/>
          <p14:tracePt t="1962" x="3148013" y="2052638"/>
          <p14:tracePt t="1963" x="3173413" y="2052638"/>
          <p14:tracePt t="1964" x="3186113" y="2052638"/>
          <p14:tracePt t="1965" x="3217863" y="2052638"/>
          <p14:tracePt t="1966" x="3243263" y="2052638"/>
          <p14:tracePt t="1967" x="3268663" y="2052638"/>
          <p14:tracePt t="1968" x="3300413" y="2052638"/>
          <p14:tracePt t="1970" x="3325813" y="2052638"/>
          <p14:tracePt t="1971" x="3351213" y="2052638"/>
          <p14:tracePt t="1971" x="3370263" y="2052638"/>
          <p14:tracePt t="1972" x="3395663" y="2052638"/>
          <p14:tracePt t="1973" x="3427413" y="2052638"/>
          <p14:tracePt t="1974" x="3454400" y="2052638"/>
          <p14:tracePt t="1975" x="3486150" y="2052638"/>
          <p14:tracePt t="1976" x="3511550" y="2052638"/>
          <p14:tracePt t="1978" x="3549650" y="2052638"/>
          <p14:tracePt t="1979" x="3575050" y="2052638"/>
          <p14:tracePt t="1980" x="3600450" y="2052638"/>
          <p14:tracePt t="1981" x="3625850" y="2052638"/>
          <p14:tracePt t="1982" x="3651250" y="2052638"/>
          <p14:tracePt t="1983" x="3676650" y="2052638"/>
          <p14:tracePt t="1984" x="3689350" y="2052638"/>
          <p14:tracePt t="1985" x="3708400" y="2052638"/>
          <p14:tracePt t="1987" x="3733800" y="2052638"/>
          <p14:tracePt t="1987" x="3759200" y="2052638"/>
          <p14:tracePt t="1988" x="3784600" y="2052638"/>
          <p14:tracePt t="1989" x="3810000" y="2052638"/>
          <p14:tracePt t="1990" x="3829050" y="2052638"/>
          <p14:tracePt t="1991" x="3848100" y="2052638"/>
          <p14:tracePt t="1992" x="3860800" y="2052638"/>
          <p14:tracePt t="1993" x="3879850" y="2052638"/>
          <p14:tracePt t="1995" x="3900488" y="2052638"/>
          <p14:tracePt t="1995" x="3919538" y="2052638"/>
          <p14:tracePt t="1996" x="3938588" y="2052638"/>
          <p14:tracePt t="1997" x="3963988" y="2052638"/>
          <p14:tracePt t="1998" x="3976688" y="2052638"/>
          <p14:tracePt t="1999" x="3983038" y="2052638"/>
          <p14:tracePt t="2000" x="4002088" y="2058988"/>
          <p14:tracePt t="2001" x="4021138" y="2058988"/>
          <p14:tracePt t="2003" x="4046538" y="2058988"/>
          <p14:tracePt t="2004" x="4065588" y="2058988"/>
          <p14:tracePt t="2005" x="4071938" y="2058988"/>
          <p14:tracePt t="2006" x="4084638" y="2058988"/>
          <p14:tracePt t="2007" x="4097338" y="2065338"/>
          <p14:tracePt t="2008" x="4110038" y="2065338"/>
          <p14:tracePt t="2009" x="4122738" y="2065338"/>
          <p14:tracePt t="2010" x="4135438" y="2065338"/>
          <p14:tracePt t="2012" x="4141788" y="2065338"/>
          <p14:tracePt t="2012" x="4148138" y="2065338"/>
          <p14:tracePt t="2013" x="4160838" y="2071688"/>
          <p14:tracePt t="2014" x="4167188" y="2071688"/>
          <p14:tracePt t="2015" x="4179888" y="2071688"/>
          <p14:tracePt t="2016" x="4186238" y="2071688"/>
          <p14:tracePt t="2017" x="4192588" y="2071688"/>
          <p14:tracePt t="2018" x="4205288" y="2078038"/>
          <p14:tracePt t="2020" x="4211638" y="2078038"/>
          <p14:tracePt t="2021" x="4217988" y="2078038"/>
          <p14:tracePt t="2022" x="4224338" y="2078038"/>
          <p14:tracePt t="2023" x="4230688" y="2078038"/>
          <p14:tracePt t="2025" x="4237038" y="2078038"/>
          <p14:tracePt t="2026" x="4243388" y="2078038"/>
          <p14:tracePt t="2029" x="4249738" y="2078038"/>
          <p14:tracePt t="2031" x="4256088" y="2078038"/>
          <p14:tracePt t="2033" x="4262438" y="2078038"/>
          <p14:tracePt t="2261" x="4262438" y="2084388"/>
          <p14:tracePt t="2270" x="4256088" y="2084388"/>
          <p14:tracePt t="2286" x="4249738" y="2084388"/>
          <p14:tracePt t="2292" x="4249738" y="2090738"/>
          <p14:tracePt t="2295" x="4243388" y="2090738"/>
          <p14:tracePt t="2303" x="4237038" y="2090738"/>
          <p14:tracePt t="2306" x="4237038" y="2097088"/>
          <p14:tracePt t="2313" x="4230688" y="2097088"/>
          <p14:tracePt t="2332" x="4224338" y="2097088"/>
          <p14:tracePt t="2347" x="4217988" y="2097088"/>
          <p14:tracePt t="3055" x="4224338" y="2097088"/>
          <p14:tracePt t="3061" x="4230688" y="2097088"/>
          <p14:tracePt t="3065" x="4237038" y="2097088"/>
          <p14:tracePt t="3067" x="4243388" y="2097088"/>
          <p14:tracePt t="3072" x="4249738" y="2097088"/>
          <p14:tracePt t="3077" x="4256088" y="2097088"/>
          <p14:tracePt t="3078" x="4262438" y="2097088"/>
          <p14:tracePt t="3082" x="4268788" y="2097088"/>
          <p14:tracePt t="3085" x="4275138" y="2097088"/>
          <p14:tracePt t="3087" x="4281488" y="2097088"/>
          <p14:tracePt t="3090" x="4287838" y="2097088"/>
          <p14:tracePt t="3094" x="4294188" y="2097088"/>
          <p14:tracePt t="3096" x="4300538" y="2097088"/>
          <p14:tracePt t="3099" x="4306888" y="2097088"/>
          <p14:tracePt t="3101" x="4313238" y="2097088"/>
          <p14:tracePt t="3104" x="4319588" y="2097088"/>
          <p14:tracePt t="3106" x="4325938" y="2097088"/>
          <p14:tracePt t="3110" x="4332288" y="2097088"/>
          <p14:tracePt t="3112" x="4338638" y="2097088"/>
          <p14:tracePt t="3116" x="4346575" y="2097088"/>
          <p14:tracePt t="3118" x="4352925" y="2097088"/>
          <p14:tracePt t="3120" x="4359275" y="2097088"/>
          <p14:tracePt t="3123" x="4365625" y="2097088"/>
          <p14:tracePt t="3126" x="4371975" y="2097088"/>
          <p14:tracePt t="3128" x="4378325" y="2097088"/>
          <p14:tracePt t="3131" x="4384675" y="2097088"/>
          <p14:tracePt t="3133" x="4391025" y="2097088"/>
          <p14:tracePt t="3137" x="4397375" y="2097088"/>
          <p14:tracePt t="3139" x="4403725" y="2097088"/>
          <p14:tracePt t="3142" x="4410075" y="2097088"/>
          <p14:tracePt t="3145" x="4416425" y="2097088"/>
          <p14:tracePt t="3147" x="4422775" y="2097088"/>
          <p14:tracePt t="3151" x="4429125" y="2097088"/>
          <p14:tracePt t="3153" x="4435475" y="2097088"/>
          <p14:tracePt t="3155" x="4441825" y="2097088"/>
          <p14:tracePt t="3158" x="4448175" y="2097088"/>
          <p14:tracePt t="3162" x="4454525" y="2097088"/>
          <p14:tracePt t="3164" x="4460875" y="2097088"/>
          <p14:tracePt t="3166" x="4467225" y="2097088"/>
          <p14:tracePt t="3169" x="4473575" y="2097088"/>
          <p14:tracePt t="3171" x="4479925" y="2097088"/>
          <p14:tracePt t="3173" x="4486275" y="2097088"/>
          <p14:tracePt t="3176" x="4492625" y="2097088"/>
          <p14:tracePt t="3177" x="4498975" y="2097088"/>
          <p14:tracePt t="3179" x="4505325" y="2097088"/>
          <p14:tracePt t="3182" x="4511675" y="2097088"/>
          <p14:tracePt t="3183" x="4518025" y="2097088"/>
          <p14:tracePt t="3185" x="4524375" y="2097088"/>
          <p14:tracePt t="3187" x="4530725" y="2097088"/>
          <p14:tracePt t="3189" x="4537075" y="2097088"/>
          <p14:tracePt t="3190" x="4543425" y="2097088"/>
          <p14:tracePt t="3193" x="4549775" y="2097088"/>
          <p14:tracePt t="3195" x="4556125" y="2097088"/>
          <p14:tracePt t="3196" x="4562475" y="2097088"/>
          <p14:tracePt t="3198" x="4568825" y="2097088"/>
          <p14:tracePt t="3201" x="4581525" y="2097088"/>
          <p14:tracePt t="3203" x="4587875" y="2097088"/>
          <p14:tracePt t="3204" x="4594225" y="2097088"/>
          <p14:tracePt t="3207" x="4600575" y="2097088"/>
          <p14:tracePt t="3208" x="4606925" y="2097088"/>
          <p14:tracePt t="3210" x="4613275" y="2097088"/>
          <p14:tracePt t="3211" x="4619625" y="2090738"/>
          <p14:tracePt t="3214" x="4625975" y="2090738"/>
          <p14:tracePt t="3215" x="4632325" y="2090738"/>
          <p14:tracePt t="3218" x="4638675" y="2090738"/>
          <p14:tracePt t="3219" x="4645025" y="2090738"/>
          <p14:tracePt t="3221" x="4651375" y="2090738"/>
          <p14:tracePt t="3223" x="4657725" y="2090738"/>
          <p14:tracePt t="3224" x="4664075" y="2090738"/>
          <p14:tracePt t="3226" x="4670425" y="2090738"/>
          <p14:tracePt t="3228" x="4676775" y="2090738"/>
          <p14:tracePt t="3230" x="4683125" y="2090738"/>
          <p14:tracePt t="3232" x="4689475" y="2090738"/>
          <p14:tracePt t="3234" x="4695825" y="2090738"/>
          <p14:tracePt t="3235" x="4702175" y="2090738"/>
          <p14:tracePt t="3236" x="4708525" y="2090738"/>
          <p14:tracePt t="3238" x="4714875" y="2090738"/>
          <p14:tracePt t="3240" x="4721225" y="2090738"/>
          <p14:tracePt t="3243" x="4727575" y="2090738"/>
          <p14:tracePt t="3243" x="4733925" y="2090738"/>
          <p14:tracePt t="3245" x="4740275" y="2090738"/>
          <p14:tracePt t="3246" x="4746625" y="2090738"/>
          <p14:tracePt t="3248" x="4752975" y="2090738"/>
          <p14:tracePt t="3249" x="4759325" y="2090738"/>
          <p14:tracePt t="3252" x="4765675" y="2090738"/>
          <p14:tracePt t="3253" x="4772025" y="2090738"/>
          <p14:tracePt t="3254" x="4778375" y="2090738"/>
          <p14:tracePt t="3256" x="4784725" y="2090738"/>
          <p14:tracePt t="3257" x="4791075" y="2090738"/>
          <p14:tracePt t="3258" x="4797425" y="2090738"/>
          <p14:tracePt t="3260" x="4805363" y="2090738"/>
          <p14:tracePt t="3261" x="4811713" y="2090738"/>
          <p14:tracePt t="3262" x="4818063" y="2090738"/>
          <p14:tracePt t="3264" x="4824413" y="2090738"/>
          <p14:tracePt t="3265" x="4830763" y="2090738"/>
          <p14:tracePt t="3268" x="4837113" y="2090738"/>
          <p14:tracePt t="3268" x="4843463" y="2090738"/>
          <p14:tracePt t="3269" x="4849813" y="2090738"/>
          <p14:tracePt t="3270" x="4856163" y="2090738"/>
          <p14:tracePt t="3272" x="4862513" y="2090738"/>
          <p14:tracePt t="3273" x="4868863" y="2090738"/>
          <p14:tracePt t="3274" x="4875213" y="2090738"/>
          <p14:tracePt t="3277" x="4881563" y="2090738"/>
          <p14:tracePt t="3277" x="4887913" y="2090738"/>
          <p14:tracePt t="3278" x="4894263" y="2090738"/>
          <p14:tracePt t="3279" x="4900613" y="2090738"/>
          <p14:tracePt t="3280" x="4906963" y="2090738"/>
          <p14:tracePt t="3281" x="4913313" y="2090738"/>
          <p14:tracePt t="3283" x="4919663" y="2090738"/>
          <p14:tracePt t="3284" x="4926013" y="2090738"/>
          <p14:tracePt t="3285" x="4932363" y="2090738"/>
          <p14:tracePt t="3286" x="4938713" y="2090738"/>
          <p14:tracePt t="3287" x="4945063" y="2090738"/>
          <p14:tracePt t="3288" x="4951413" y="2097088"/>
          <p14:tracePt t="3289" x="4957763" y="2097088"/>
          <p14:tracePt t="3290" x="4964113" y="2097088"/>
          <p14:tracePt t="3293" x="4970463" y="2097088"/>
          <p14:tracePt t="3293" x="4983163" y="2097088"/>
          <p14:tracePt t="3294" x="4989513" y="2097088"/>
          <p14:tracePt t="3295" x="4995863" y="2097088"/>
          <p14:tracePt t="3297" x="5002213" y="2097088"/>
          <p14:tracePt t="3298" x="5008563" y="2103438"/>
          <p14:tracePt t="3299" x="5014913" y="2103438"/>
          <p14:tracePt t="3301" x="5027613" y="2103438"/>
          <p14:tracePt t="3302" x="5033963" y="2103438"/>
          <p14:tracePt t="3303" x="5040313" y="2103438"/>
          <p14:tracePt t="3304" x="5046663" y="2103438"/>
          <p14:tracePt t="3305" x="5053013" y="2103438"/>
          <p14:tracePt t="3306" x="5059363" y="2103438"/>
          <p14:tracePt t="3308" x="5065713" y="2103438"/>
          <p14:tracePt t="3309" x="5072063" y="2103438"/>
          <p14:tracePt t="3310" x="5078413" y="2109788"/>
          <p14:tracePt t="3311" x="5084763" y="2109788"/>
          <p14:tracePt t="3312" x="5091113" y="2109788"/>
          <p14:tracePt t="3313" x="5097463" y="2109788"/>
          <p14:tracePt t="3314" x="5103813" y="2109788"/>
          <p14:tracePt t="3315" x="5110163" y="2109788"/>
          <p14:tracePt t="3316" x="5116513" y="2109788"/>
          <p14:tracePt t="3318" x="5122863" y="2109788"/>
          <p14:tracePt t="3320" x="5129213" y="2109788"/>
          <p14:tracePt t="3321" x="5135563" y="2109788"/>
          <p14:tracePt t="3322" x="5141913" y="2116138"/>
          <p14:tracePt t="3323" x="5148263" y="2116138"/>
          <p14:tracePt t="3326" x="5154613" y="2116138"/>
          <p14:tracePt t="3327" x="5160963" y="2116138"/>
          <p14:tracePt t="3328" x="5167313" y="2116138"/>
          <p14:tracePt t="3329" x="5173663" y="2116138"/>
          <p14:tracePt t="3330" x="5180013" y="2116138"/>
          <p14:tracePt t="3333" x="5186363" y="2116138"/>
          <p14:tracePt t="3334" x="5192713" y="2116138"/>
          <p14:tracePt t="3336" x="5199063" y="2116138"/>
          <p14:tracePt t="3338" x="5205413" y="2116138"/>
          <p14:tracePt t="3340" x="5211763" y="2122488"/>
          <p14:tracePt t="3343" x="5218113" y="2122488"/>
          <p14:tracePt t="3343" x="5224463" y="2122488"/>
          <p14:tracePt t="3346" x="5230813" y="2122488"/>
          <p14:tracePt t="3348" x="5237163" y="2122488"/>
          <p14:tracePt t="3351" x="5243513" y="2122488"/>
          <p14:tracePt t="3353" x="5249863" y="2122488"/>
          <p14:tracePt t="3354" x="5256213" y="2122488"/>
          <p14:tracePt t="3356" x="5264150" y="2122488"/>
          <p14:tracePt t="3359" x="5270500" y="2122488"/>
          <p14:tracePt t="3361" x="5276850" y="2122488"/>
          <p14:tracePt t="3362" x="5283200" y="2122488"/>
          <p14:tracePt t="3364" x="5283200" y="2128838"/>
          <p14:tracePt t="3365" x="5289550" y="2128838"/>
          <p14:tracePt t="3367" x="5295900" y="2128838"/>
          <p14:tracePt t="3369" x="5302250" y="2128838"/>
          <p14:tracePt t="3372" x="5308600" y="2128838"/>
          <p14:tracePt t="3374" x="5314950" y="2128838"/>
          <p14:tracePt t="3376" x="5321300" y="2128838"/>
          <p14:tracePt t="3379" x="5327650" y="2128838"/>
          <p14:tracePt t="3381" x="5334000" y="2128838"/>
          <p14:tracePt t="3384" x="5340350" y="2128838"/>
          <p14:tracePt t="3386" x="5346700" y="2128838"/>
          <p14:tracePt t="3388" x="5353050" y="2128838"/>
          <p14:tracePt t="3391" x="5359400" y="2128838"/>
          <p14:tracePt t="3394" x="5365750" y="2128838"/>
          <p14:tracePt t="3396" x="5372100" y="2128838"/>
          <p14:tracePt t="3398" x="5378450" y="2128838"/>
          <p14:tracePt t="3402" x="5384800" y="2128838"/>
          <p14:tracePt t="3404" x="5391150" y="2128838"/>
          <p14:tracePt t="3406" x="5397500" y="2128838"/>
          <p14:tracePt t="3409" x="5403850" y="2128838"/>
          <p14:tracePt t="3411" x="5410200" y="2128838"/>
          <p14:tracePt t="3415" x="5416550" y="2128838"/>
          <p14:tracePt t="3418" x="5422900" y="2128838"/>
          <p14:tracePt t="3419" x="5429250" y="2128838"/>
          <p14:tracePt t="3422" x="5435600" y="2128838"/>
          <p14:tracePt t="3424" x="5441950" y="2128838"/>
          <p14:tracePt t="3427" x="5448300" y="2128838"/>
          <p14:tracePt t="3430" x="5448300" y="2122488"/>
          <p14:tracePt t="3431" x="5454650" y="2122488"/>
          <p14:tracePt t="3434" x="5461000" y="2122488"/>
          <p14:tracePt t="3436" x="5467350" y="2122488"/>
          <p14:tracePt t="3440" x="5473700" y="2122488"/>
          <p14:tracePt t="3441" x="5473700" y="2116138"/>
          <p14:tracePt t="3443" x="5480050" y="2116138"/>
          <p14:tracePt t="3446" x="5486400" y="2116138"/>
          <p14:tracePt t="3452" x="5492750" y="2116138"/>
          <p14:tracePt t="3456" x="5499100" y="2116138"/>
          <p14:tracePt t="3461" x="5505450" y="2116138"/>
          <p14:tracePt t="3470" x="5511800" y="2116138"/>
          <p14:tracePt t="3477" x="5518150" y="2116138"/>
          <p14:tracePt t="3489" x="5524500" y="2116138"/>
          <p14:tracePt t="3780" x="5524500" y="2109788"/>
          <p14:tracePt t="3884" x="5524500" y="2103438"/>
          <p14:tracePt t="3886" x="5524500" y="2097088"/>
          <p14:tracePt t="3891" x="5524500" y="2090738"/>
          <p14:tracePt t="3895" x="5524500" y="2084388"/>
          <p14:tracePt t="3896" x="5518150" y="2084388"/>
          <p14:tracePt t="3898" x="5518150" y="2078038"/>
          <p14:tracePt t="3904" x="5518150" y="2071688"/>
          <p14:tracePt t="3905" x="5511800" y="2071688"/>
          <p14:tracePt t="3909" x="5511800" y="2065338"/>
          <p14:tracePt t="3914" x="5511800" y="2058988"/>
          <p14:tracePt t="3921" x="5511800" y="2052638"/>
          <p14:tracePt t="3923" x="5505450" y="2052638"/>
          <p14:tracePt t="3926" x="5505450" y="2046288"/>
          <p14:tracePt t="3929" x="5505450" y="2039938"/>
          <p14:tracePt t="3933" x="5499100" y="2039938"/>
          <p14:tracePt t="3936" x="5499100" y="2033588"/>
          <p14:tracePt t="3941" x="5499100" y="2027238"/>
          <p14:tracePt t="3944" x="5492750" y="2027238"/>
          <p14:tracePt t="3946" x="5492750" y="2020888"/>
          <p14:tracePt t="3951" x="5492750" y="2014538"/>
          <p14:tracePt t="3958" x="5492750" y="2008188"/>
          <p14:tracePt t="3962" x="5492750" y="2001838"/>
          <p14:tracePt t="3963" x="5486400" y="2001838"/>
          <p14:tracePt t="3969" x="5486400" y="1995488"/>
          <p14:tracePt t="3975" x="5486400" y="1989138"/>
          <p14:tracePt t="3980" x="5486400" y="1982788"/>
          <p14:tracePt t="3988" x="5486400" y="1976438"/>
          <p14:tracePt t="3995" x="5486400" y="1970088"/>
          <p14:tracePt t="4000" x="5480050" y="1970088"/>
          <p14:tracePt t="4002" x="5480050" y="1963738"/>
          <p14:tracePt t="4028" x="5480050" y="1957388"/>
          <p14:tracePt t="4445" x="5486400" y="1957388"/>
          <p14:tracePt t="4450" x="5486400" y="1963738"/>
          <p14:tracePt t="4452" x="5492750" y="1963738"/>
          <p14:tracePt t="4454" x="5492750" y="1970088"/>
          <p14:tracePt t="4458" x="5499100" y="1976438"/>
          <p14:tracePt t="4461" x="5505450" y="1976438"/>
          <p14:tracePt t="4464" x="5505450" y="1982788"/>
          <p14:tracePt t="4466" x="5511800" y="1982788"/>
          <p14:tracePt t="4467" x="5511800" y="1989138"/>
          <p14:tracePt t="4470" x="5518150" y="1989138"/>
          <p14:tracePt t="4471" x="5518150" y="1995488"/>
          <p14:tracePt t="4474" x="5524500" y="1995488"/>
          <p14:tracePt t="4475" x="5524500" y="2001838"/>
          <p14:tracePt t="4479" x="5530850" y="2001838"/>
          <p14:tracePt t="4480" x="5530850" y="2008188"/>
          <p14:tracePt t="4483" x="5537200" y="2014538"/>
          <p14:tracePt t="4485" x="5543550" y="2014538"/>
          <p14:tracePt t="4486" x="5543550" y="2020888"/>
          <p14:tracePt t="4491" x="5549900" y="2027238"/>
          <p14:tracePt t="4493" x="5549900" y="2033588"/>
          <p14:tracePt t="4494" x="5556250" y="2033588"/>
          <p14:tracePt t="4499" x="5562600" y="2039938"/>
          <p14:tracePt t="4502" x="5562600" y="2046288"/>
          <p14:tracePt t="4503" x="5568950" y="2046288"/>
          <p14:tracePt t="4507" x="5575300" y="2052638"/>
          <p14:tracePt t="4512" x="5581650" y="2052638"/>
          <p14:tracePt t="4515" x="5581650" y="2058988"/>
          <p14:tracePt t="4524" x="5581650" y="2065338"/>
          <p14:tracePt t="4564" x="5575300" y="2065338"/>
          <p14:tracePt t="4567" x="5568950" y="2065338"/>
          <p14:tracePt t="4570" x="5562600" y="2058988"/>
          <p14:tracePt t="4572" x="5556250" y="2058988"/>
          <p14:tracePt t="4574" x="5549900" y="2058988"/>
          <p14:tracePt t="4576" x="5543550" y="2058988"/>
          <p14:tracePt t="4577" x="5537200" y="2052638"/>
          <p14:tracePt t="4579" x="5530850" y="2052638"/>
          <p14:tracePt t="4580" x="5524500" y="2052638"/>
          <p14:tracePt t="4582" x="5518150" y="2052638"/>
          <p14:tracePt t="4582" x="5511800" y="2046288"/>
          <p14:tracePt t="4583" x="5505450" y="2046288"/>
          <p14:tracePt t="4584" x="5499100" y="2046288"/>
          <p14:tracePt t="4585" x="5492750" y="2039938"/>
          <p14:tracePt t="4586" x="5486400" y="2039938"/>
          <p14:tracePt t="4587" x="5480050" y="2033588"/>
          <p14:tracePt t="4588" x="5467350" y="2033588"/>
          <p14:tracePt t="4589" x="5454650" y="2027238"/>
          <p14:tracePt t="4590" x="5448300" y="2027238"/>
          <p14:tracePt t="4591" x="5441950" y="2027238"/>
          <p14:tracePt t="4592" x="5429250" y="2020888"/>
          <p14:tracePt t="4593" x="5422900" y="2020888"/>
          <p14:tracePt t="4594" x="5410200" y="2020888"/>
          <p14:tracePt t="4595" x="5397500" y="2014538"/>
          <p14:tracePt t="4596" x="5384800" y="2014538"/>
          <p14:tracePt t="4597" x="5372100" y="2008188"/>
          <p14:tracePt t="4599" x="5359400" y="2001838"/>
          <p14:tracePt t="4599" x="5346700" y="2001838"/>
          <p14:tracePt t="4600" x="5340350" y="1995488"/>
          <p14:tracePt t="4601" x="5321300" y="1995488"/>
          <p14:tracePt t="4602" x="5302250" y="1989138"/>
          <p14:tracePt t="4603" x="5289550" y="1989138"/>
          <p14:tracePt t="4604" x="5270500" y="1982788"/>
          <p14:tracePt t="4605" x="5249863" y="1976438"/>
          <p14:tracePt t="4607" x="5237163" y="1970088"/>
          <p14:tracePt t="4607" x="5218113" y="1970088"/>
          <p14:tracePt t="4608" x="5205413" y="1963738"/>
          <p14:tracePt t="4609" x="5186363" y="1957388"/>
          <p14:tracePt t="4610" x="5167313" y="1957388"/>
          <p14:tracePt t="4611" x="5141913" y="1951038"/>
          <p14:tracePt t="4612" x="5116513" y="1944688"/>
          <p14:tracePt t="4613" x="5097463" y="1938338"/>
          <p14:tracePt t="4614" x="5084763" y="1938338"/>
          <p14:tracePt t="4615" x="5059363" y="1931988"/>
          <p14:tracePt t="4616" x="5033963" y="1924050"/>
          <p14:tracePt t="4617" x="5014913" y="1917700"/>
          <p14:tracePt t="4618" x="4983163" y="1911350"/>
          <p14:tracePt t="4619" x="4957763" y="1911350"/>
          <p14:tracePt t="4620" x="4932363" y="1898650"/>
          <p14:tracePt t="4621" x="4919663" y="1898650"/>
          <p14:tracePt t="4622" x="4894263" y="1892300"/>
          <p14:tracePt t="4624" x="4868863" y="1885950"/>
          <p14:tracePt t="4624" x="4830763" y="1885950"/>
          <p14:tracePt t="4625" x="4805363" y="1879600"/>
          <p14:tracePt t="4626" x="4772025" y="1866900"/>
          <p14:tracePt t="4627" x="4740275" y="1866900"/>
          <p14:tracePt t="4628" x="4721225" y="1860550"/>
          <p14:tracePt t="4629" x="4689475" y="1854200"/>
          <p14:tracePt t="4630" x="4664075" y="1847850"/>
          <p14:tracePt t="4632" x="4632325" y="1835150"/>
          <p14:tracePt t="4632" x="4600575" y="1835150"/>
          <p14:tracePt t="4633" x="4568825" y="1828800"/>
          <p14:tracePt t="4634" x="4537075" y="1816100"/>
          <p14:tracePt t="4635" x="4518025" y="1816100"/>
          <p14:tracePt t="4636" x="4486275" y="1809750"/>
          <p14:tracePt t="4637" x="4448175" y="1803400"/>
          <p14:tracePt t="4638" x="4416425" y="1797050"/>
          <p14:tracePt t="4639" x="4384675" y="1790700"/>
          <p14:tracePt t="4640" x="4352925" y="1784350"/>
          <p14:tracePt t="4641" x="4319588" y="1778000"/>
          <p14:tracePt t="4642" x="4300538" y="1778000"/>
          <p14:tracePt t="4643" x="4262438" y="1765300"/>
          <p14:tracePt t="4644" x="4230688" y="1765300"/>
          <p14:tracePt t="4645" x="4198938" y="1758950"/>
          <p14:tracePt t="4646" x="4167188" y="1752600"/>
          <p14:tracePt t="4647" x="4135438" y="1746250"/>
          <p14:tracePt t="4649" x="4097338" y="1739900"/>
          <p14:tracePt t="4649" x="4084638" y="1739900"/>
          <p14:tracePt t="4650" x="4052888" y="1727200"/>
          <p14:tracePt t="4651" x="4021138" y="1727200"/>
          <p14:tracePt t="4652" x="3995738" y="1720850"/>
          <p14:tracePt t="4653" x="3963988" y="1714500"/>
          <p14:tracePt t="4654" x="3938588" y="1714500"/>
          <p14:tracePt t="4655" x="3900488" y="1701800"/>
          <p14:tracePt t="4657" x="3887788" y="1701800"/>
          <p14:tracePt t="4657" x="3854450" y="1695450"/>
          <p14:tracePt t="4658" x="3829050" y="1689100"/>
          <p14:tracePt t="4659" x="3803650" y="1682750"/>
          <p14:tracePt t="4660" x="3771900" y="1682750"/>
          <p14:tracePt t="4661" x="3746500" y="1676400"/>
          <p14:tracePt t="4662" x="3714750" y="1670050"/>
          <p14:tracePt t="4663" x="3702050" y="1670050"/>
          <p14:tracePt t="4665" x="3651250" y="1657350"/>
          <p14:tracePt t="4666" x="3619500" y="1657350"/>
          <p14:tracePt t="4667" x="3594100" y="1651000"/>
          <p14:tracePt t="4668" x="3575050" y="1644650"/>
          <p14:tracePt t="4669" x="3549650" y="1638300"/>
          <p14:tracePt t="4670" x="3536950" y="1638300"/>
          <p14:tracePt t="4671" x="3511550" y="1638300"/>
          <p14:tracePt t="4672" x="3492500" y="1631950"/>
          <p14:tracePt t="4673" x="3473450" y="1631950"/>
          <p14:tracePt t="4674" x="3454400" y="1631950"/>
          <p14:tracePt t="4675" x="3427413" y="1625600"/>
          <p14:tracePt t="4676" x="3408363" y="1619250"/>
          <p14:tracePt t="4677" x="3402013" y="1619250"/>
          <p14:tracePt t="4678" x="3376613" y="1612900"/>
          <p14:tracePt t="4679" x="3357563" y="1612900"/>
          <p14:tracePt t="4680" x="3338513" y="1606550"/>
          <p14:tracePt t="4682" x="3325813" y="1606550"/>
          <p14:tracePt t="4682" x="3306763" y="1606550"/>
          <p14:tracePt t="4683" x="3287713" y="1600200"/>
          <p14:tracePt t="4684" x="3281363" y="1600200"/>
          <p14:tracePt t="4685" x="3262313" y="1600200"/>
          <p14:tracePt t="4686" x="3249613" y="1600200"/>
          <p14:tracePt t="4687" x="3224213" y="1600200"/>
          <p14:tracePt t="4688" x="3211513" y="1600200"/>
          <p14:tracePt t="4690" x="3186113" y="1593850"/>
          <p14:tracePt t="4691" x="3173413" y="1593850"/>
          <p14:tracePt t="4692" x="3160713" y="1593850"/>
          <p14:tracePt t="4693" x="3148013" y="1587500"/>
          <p14:tracePt t="4694" x="3128963" y="1587500"/>
          <p14:tracePt t="4695" x="3116263" y="1587500"/>
          <p14:tracePt t="4696" x="3103563" y="1587500"/>
          <p14:tracePt t="4697" x="3090863" y="1587500"/>
          <p14:tracePt t="4698" x="3084513" y="1587500"/>
          <p14:tracePt t="4699" x="3065463" y="1587500"/>
          <p14:tracePt t="4700" x="3059113" y="1587500"/>
          <p14:tracePt t="4701" x="3040063" y="1587500"/>
          <p14:tracePt t="4702" x="3033713" y="1587500"/>
          <p14:tracePt t="4703" x="3021013" y="1587500"/>
          <p14:tracePt t="4704" x="3008313" y="1587500"/>
          <p14:tracePt t="4705" x="2995613" y="1587500"/>
          <p14:tracePt t="4707" x="2989263" y="1587500"/>
          <p14:tracePt t="4707" x="2976563" y="1587500"/>
          <p14:tracePt t="4708" x="2962275" y="1587500"/>
          <p14:tracePt t="4709" x="2949575" y="1587500"/>
          <p14:tracePt t="4710" x="2943225" y="1587500"/>
          <p14:tracePt t="4711" x="2930525" y="1587500"/>
          <p14:tracePt t="4712" x="2924175" y="1587500"/>
          <p14:tracePt t="4713" x="2917825" y="1587500"/>
          <p14:tracePt t="4715" x="2892425" y="1587500"/>
          <p14:tracePt t="4716" x="2886075" y="1587500"/>
          <p14:tracePt t="4717" x="2879725" y="1587500"/>
          <p14:tracePt t="4718" x="2867025" y="1587500"/>
          <p14:tracePt t="4719" x="2860675" y="1587500"/>
          <p14:tracePt t="4720" x="2854325" y="1593850"/>
          <p14:tracePt t="4721" x="2841625" y="1593850"/>
          <p14:tracePt t="4722" x="2828925" y="1593850"/>
          <p14:tracePt t="4723" x="2822575" y="1600200"/>
          <p14:tracePt t="4724" x="2816225" y="1600200"/>
          <p14:tracePt t="4725" x="2803525" y="1600200"/>
          <p14:tracePt t="4726" x="2797175" y="1600200"/>
          <p14:tracePt t="4727" x="2784475" y="1606550"/>
          <p14:tracePt t="4728" x="2778125" y="1606550"/>
          <p14:tracePt t="4729" x="2771775" y="1612900"/>
          <p14:tracePt t="4730" x="2759075" y="1612900"/>
          <p14:tracePt t="4732" x="2752725" y="1619250"/>
          <p14:tracePt t="4732" x="2740025" y="1619250"/>
          <p14:tracePt t="4734" x="2733675" y="1625600"/>
          <p14:tracePt t="4735" x="2727325" y="1625600"/>
          <p14:tracePt t="4736" x="2714625" y="1638300"/>
          <p14:tracePt t="4737" x="2708275" y="1638300"/>
          <p14:tracePt t="4738" x="2695575" y="1644650"/>
          <p14:tracePt t="4740" x="2689225" y="1644650"/>
          <p14:tracePt t="4740" x="2682875" y="1651000"/>
          <p14:tracePt t="4741" x="2676525" y="1657350"/>
          <p14:tracePt t="4742" x="2670175" y="1663700"/>
          <p14:tracePt t="4743" x="2663825" y="1663700"/>
          <p14:tracePt t="4744" x="2651125" y="1670050"/>
          <p14:tracePt t="4745" x="2644775" y="1676400"/>
          <p14:tracePt t="4746" x="2638425" y="1689100"/>
          <p14:tracePt t="4747" x="2632075" y="1689100"/>
          <p14:tracePt t="4748" x="2625725" y="1695450"/>
          <p14:tracePt t="4749" x="2613025" y="1701800"/>
          <p14:tracePt t="4750" x="2606675" y="1708150"/>
          <p14:tracePt t="4751" x="2600325" y="1714500"/>
          <p14:tracePt t="4752" x="2587625" y="1727200"/>
          <p14:tracePt t="4753" x="2581275" y="1733550"/>
          <p14:tracePt t="4754" x="2574925" y="1739900"/>
          <p14:tracePt t="4755" x="2568575" y="1746250"/>
          <p14:tracePt t="4757" x="2562225" y="1758950"/>
          <p14:tracePt t="4757" x="2555875" y="1765300"/>
          <p14:tracePt t="4758" x="2543175" y="1778000"/>
          <p14:tracePt t="4759" x="2536825" y="1784350"/>
          <p14:tracePt t="4760" x="2530475" y="1790700"/>
          <p14:tracePt t="4761" x="2524125" y="1803400"/>
          <p14:tracePt t="4762" x="2517775" y="1809750"/>
          <p14:tracePt t="4763" x="2509838" y="1822450"/>
          <p14:tracePt t="4765" x="2497138" y="1835150"/>
          <p14:tracePt t="4765" x="2490788" y="1841500"/>
          <p14:tracePt t="4766" x="2484438" y="1854200"/>
          <p14:tracePt t="4767" x="2478088" y="1866900"/>
          <p14:tracePt t="4768" x="2471738" y="1873250"/>
          <p14:tracePt t="4769" x="2465388" y="1879600"/>
          <p14:tracePt t="4770" x="2452688" y="1892300"/>
          <p14:tracePt t="4771" x="2446338" y="1911350"/>
          <p14:tracePt t="4772" x="2439988" y="1917700"/>
          <p14:tracePt t="4773" x="2433638" y="1931988"/>
          <p14:tracePt t="4774" x="2427288" y="1944688"/>
          <p14:tracePt t="4775" x="2420938" y="1951038"/>
          <p14:tracePt t="4776" x="2414588" y="1963738"/>
          <p14:tracePt t="4777" x="2401888" y="1976438"/>
          <p14:tracePt t="4778" x="2395538" y="1989138"/>
          <p14:tracePt t="4779" x="2389188" y="2001838"/>
          <p14:tracePt t="4780" x="2382838" y="2014538"/>
          <p14:tracePt t="4782" x="2376488" y="2027238"/>
          <p14:tracePt t="4782" x="2370138" y="2039938"/>
          <p14:tracePt t="4783" x="2363788" y="2052638"/>
          <p14:tracePt t="4784" x="2351088" y="2065338"/>
          <p14:tracePt t="4785" x="2344738" y="2078038"/>
          <p14:tracePt t="4786" x="2338388" y="2090738"/>
          <p14:tracePt t="4787" x="2332038" y="2109788"/>
          <p14:tracePt t="4788" x="2325688" y="2122488"/>
          <p14:tracePt t="4790" x="2312988" y="2147888"/>
          <p14:tracePt t="4791" x="2306638" y="2160588"/>
          <p14:tracePt t="4792" x="2300288" y="2179638"/>
          <p14:tracePt t="4793" x="2293938" y="2192338"/>
          <p14:tracePt t="4794" x="2287588" y="2205038"/>
          <p14:tracePt t="4795" x="2274888" y="2224088"/>
          <p14:tracePt t="4796" x="2274888" y="2236788"/>
          <p14:tracePt t="4797" x="2268538" y="2249488"/>
          <p14:tracePt t="4798" x="2262188" y="2262188"/>
          <p14:tracePt t="4800" x="2255838" y="2281238"/>
          <p14:tracePt t="4800" x="2249488" y="2293938"/>
          <p14:tracePt t="4801" x="2243138" y="2312988"/>
          <p14:tracePt t="4802" x="2236788" y="2325688"/>
          <p14:tracePt t="4803" x="2236788" y="2338388"/>
          <p14:tracePt t="4804" x="2230438" y="2351088"/>
          <p14:tracePt t="4805" x="2224088" y="2365375"/>
          <p14:tracePt t="4807" x="2217738" y="2390775"/>
          <p14:tracePt t="4807" x="2211388" y="2403475"/>
          <p14:tracePt t="4808" x="2205038" y="2416175"/>
          <p14:tracePt t="4809" x="2198688" y="2435225"/>
          <p14:tracePt t="4810" x="2198688" y="2441575"/>
          <p14:tracePt t="4811" x="2192338" y="2460625"/>
          <p14:tracePt t="4812" x="2185988" y="2479675"/>
          <p14:tracePt t="4813" x="2179638" y="2492375"/>
          <p14:tracePt t="4815" x="2173288" y="2511425"/>
          <p14:tracePt t="4815" x="2173288" y="2524125"/>
          <p14:tracePt t="4816" x="2166938" y="2543175"/>
          <p14:tracePt t="4818" x="2160588" y="2549525"/>
          <p14:tracePt t="4818" x="2154238" y="2568575"/>
          <p14:tracePt t="4819" x="2154238" y="2581275"/>
          <p14:tracePt t="4820" x="2141538" y="2593975"/>
          <p14:tracePt t="4821" x="2141538" y="2613025"/>
          <p14:tracePt t="4824" x="2135188" y="2638425"/>
          <p14:tracePt t="4824" x="2128838" y="2644775"/>
          <p14:tracePt t="4825" x="2128838" y="2663825"/>
          <p14:tracePt t="4826" x="2122488" y="2676525"/>
          <p14:tracePt t="4827" x="2116138" y="2689225"/>
          <p14:tracePt t="4828" x="2109788" y="2701925"/>
          <p14:tracePt t="4829" x="2109788" y="2714625"/>
          <p14:tracePt t="4830" x="2109788" y="2727325"/>
          <p14:tracePt t="4833" x="2103438" y="2752725"/>
          <p14:tracePt t="4833" x="2097088" y="2765425"/>
          <p14:tracePt t="4834" x="2090738" y="2771775"/>
          <p14:tracePt t="4835" x="2084388" y="2784475"/>
          <p14:tracePt t="4836" x="2084388" y="2798763"/>
          <p14:tracePt t="4837" x="2078038" y="2811463"/>
          <p14:tracePt t="4838" x="2078038" y="2817813"/>
          <p14:tracePt t="4840" x="2071688" y="2830513"/>
          <p14:tracePt t="4840" x="2071688" y="2836863"/>
          <p14:tracePt t="4842" x="2065338" y="2849563"/>
          <p14:tracePt t="4842" x="2065338" y="2855913"/>
          <p14:tracePt t="4843" x="2058988" y="2862263"/>
          <p14:tracePt t="4844" x="2058988" y="2868613"/>
          <p14:tracePt t="4845" x="2051050" y="2881313"/>
          <p14:tracePt t="4846" x="2051050" y="2887663"/>
          <p14:tracePt t="4849" x="2044700" y="2906713"/>
          <p14:tracePt t="4849" x="2038350" y="2913063"/>
          <p14:tracePt t="4850" x="2038350" y="2919413"/>
          <p14:tracePt t="4851" x="2038350" y="2925763"/>
          <p14:tracePt t="4852" x="2032000" y="2932113"/>
          <p14:tracePt t="4853" x="2032000" y="2938463"/>
          <p14:tracePt t="4854" x="2032000" y="2944813"/>
          <p14:tracePt t="4856" x="2025650" y="2951163"/>
          <p14:tracePt t="4857" x="2025650" y="2957513"/>
          <p14:tracePt t="4857" x="2025650" y="2963863"/>
          <p14:tracePt t="4858" x="2025650" y="2970213"/>
          <p14:tracePt t="4859" x="2019300" y="2976563"/>
          <p14:tracePt t="4860" x="2019300" y="2982913"/>
          <p14:tracePt t="4861" x="2012950" y="2982913"/>
          <p14:tracePt t="4862" x="2012950" y="2989263"/>
          <p14:tracePt t="4863" x="2012950" y="2995613"/>
          <p14:tracePt t="4865" x="2006600" y="3001963"/>
          <p14:tracePt t="4867" x="2006600" y="3008313"/>
          <p14:tracePt t="4869" x="2006600" y="3014663"/>
          <p14:tracePt t="4871" x="2006600" y="3021013"/>
          <p14:tracePt t="4873" x="2000250" y="3027363"/>
          <p14:tracePt t="4875" x="2000250" y="3033713"/>
          <p14:tracePt t="4876" x="1993900" y="3033713"/>
          <p14:tracePt t="4877" x="1993900" y="3040063"/>
          <p14:tracePt t="4885" x="1993900" y="3046413"/>
          <p14:tracePt t="4890" x="1987550" y="3046413"/>
          <p14:tracePt t="5227" x="1987550" y="3040063"/>
          <p14:tracePt t="5232" x="1987550" y="3033713"/>
          <p14:tracePt t="5237" x="1987550" y="3027363"/>
          <p14:tracePt t="5239" x="1993900" y="3027363"/>
          <p14:tracePt t="5242" x="1993900" y="3021013"/>
          <p14:tracePt t="5246" x="1993900" y="3014663"/>
          <p14:tracePt t="5246" x="2000250" y="3014663"/>
          <p14:tracePt t="5249" x="2000250" y="3008313"/>
          <p14:tracePt t="5254" x="2000250" y="3001963"/>
          <p14:tracePt t="5256" x="2006600" y="3001963"/>
          <p14:tracePt t="5257" x="2006600" y="2995613"/>
          <p14:tracePt t="5260" x="2006600" y="2989263"/>
          <p14:tracePt t="5261" x="2012950" y="2989263"/>
          <p14:tracePt t="5264" x="2012950" y="2982913"/>
          <p14:tracePt t="5265" x="2019300" y="2982913"/>
          <p14:tracePt t="5266" x="2019300" y="2976563"/>
          <p14:tracePt t="5268" x="2019300" y="2970213"/>
          <p14:tracePt t="5271" x="2025650" y="2963863"/>
          <p14:tracePt t="5273" x="2025650" y="2957513"/>
          <p14:tracePt t="5274" x="2032000" y="2957513"/>
          <p14:tracePt t="5275" x="2032000" y="2951163"/>
          <p14:tracePt t="5277" x="2038350" y="2951163"/>
          <p14:tracePt t="5278" x="2038350" y="2944813"/>
          <p14:tracePt t="5279" x="2038350" y="2938463"/>
          <p14:tracePt t="5281" x="2044700" y="2932113"/>
          <p14:tracePt t="5282" x="2044700" y="2925763"/>
          <p14:tracePt t="5283" x="2051050" y="2925763"/>
          <p14:tracePt t="5285" x="2051050" y="2919413"/>
          <p14:tracePt t="5286" x="2058988" y="2913063"/>
          <p14:tracePt t="5289" x="2065338" y="2900363"/>
          <p14:tracePt t="5290" x="2065338" y="2894013"/>
          <p14:tracePt t="5291" x="2071688" y="2894013"/>
          <p14:tracePt t="5293" x="2078038" y="2887663"/>
          <p14:tracePt t="5294" x="2078038" y="2881313"/>
          <p14:tracePt t="5295" x="2084388" y="2881313"/>
          <p14:tracePt t="5296" x="2084388" y="2874963"/>
          <p14:tracePt t="5297" x="2090738" y="2868613"/>
          <p14:tracePt t="5300" x="2097088" y="2862263"/>
          <p14:tracePt t="5301" x="2103438" y="2855913"/>
          <p14:tracePt t="5302" x="2103438" y="2849563"/>
          <p14:tracePt t="5303" x="2109788" y="2849563"/>
          <p14:tracePt t="5304" x="2116138" y="2843213"/>
          <p14:tracePt t="5306" x="2116138" y="2836863"/>
          <p14:tracePt t="5306" x="2122488" y="2836863"/>
          <p14:tracePt t="5307" x="2122488" y="2830513"/>
          <p14:tracePt t="5308" x="2128838" y="2824163"/>
          <p14:tracePt t="5309" x="2135188" y="2817813"/>
          <p14:tracePt t="5310" x="2141538" y="2817813"/>
          <p14:tracePt t="5311" x="2141538" y="2811463"/>
          <p14:tracePt t="5312" x="2147888" y="2805113"/>
          <p14:tracePt t="5314" x="2154238" y="2805113"/>
          <p14:tracePt t="5316" x="2160588" y="2798763"/>
          <p14:tracePt t="5316" x="2166938" y="2792413"/>
          <p14:tracePt t="5317" x="2166938" y="2784475"/>
          <p14:tracePt t="5318" x="2173288" y="2778125"/>
          <p14:tracePt t="5319" x="2179638" y="2771775"/>
          <p14:tracePt t="5320" x="2185988" y="2771775"/>
          <p14:tracePt t="5322" x="2192338" y="2765425"/>
          <p14:tracePt t="5323" x="2198688" y="2759075"/>
          <p14:tracePt t="5325" x="2205038" y="2752725"/>
          <p14:tracePt t="5326" x="2211388" y="2752725"/>
          <p14:tracePt t="5327" x="2217738" y="2746375"/>
          <p14:tracePt t="5328" x="2224088" y="2740025"/>
          <p14:tracePt t="5331" x="2230438" y="2733675"/>
          <p14:tracePt t="5331" x="2236788" y="2727325"/>
          <p14:tracePt t="5332" x="2243138" y="2727325"/>
          <p14:tracePt t="5333" x="2249488" y="2720975"/>
          <p14:tracePt t="5334" x="2255838" y="2720975"/>
          <p14:tracePt t="5335" x="2262188" y="2714625"/>
          <p14:tracePt t="5336" x="2268538" y="2714625"/>
          <p14:tracePt t="5337" x="2274888" y="2708275"/>
          <p14:tracePt t="5339" x="2281238" y="2708275"/>
          <p14:tracePt t="5339" x="2287588" y="2701925"/>
          <p14:tracePt t="5341" x="2293938" y="2701925"/>
          <p14:tracePt t="5341" x="2300288" y="2695575"/>
          <p14:tracePt t="5342" x="2306638" y="2695575"/>
          <p14:tracePt t="5343" x="2312988" y="2689225"/>
          <p14:tracePt t="5344" x="2319338" y="2689225"/>
          <p14:tracePt t="5345" x="2325688" y="2689225"/>
          <p14:tracePt t="5346" x="2332038" y="2682875"/>
          <p14:tracePt t="5348" x="2338388" y="2676525"/>
          <p14:tracePt t="5349" x="2351088" y="2676525"/>
          <p14:tracePt t="5350" x="2357438" y="2676525"/>
          <p14:tracePt t="5351" x="2363788" y="2670175"/>
          <p14:tracePt t="5352" x="2370138" y="2670175"/>
          <p14:tracePt t="5353" x="2376488" y="2670175"/>
          <p14:tracePt t="5354" x="2376488" y="2663825"/>
          <p14:tracePt t="5356" x="2389188" y="2663825"/>
          <p14:tracePt t="5356" x="2395538" y="2663825"/>
          <p14:tracePt t="5357" x="2401888" y="2657475"/>
          <p14:tracePt t="5358" x="2408238" y="2657475"/>
          <p14:tracePt t="5359" x="2414588" y="2657475"/>
          <p14:tracePt t="5360" x="2427288" y="2657475"/>
          <p14:tracePt t="5361" x="2427288" y="2651125"/>
          <p14:tracePt t="5362" x="2439988" y="2651125"/>
          <p14:tracePt t="5364" x="2446338" y="2651125"/>
          <p14:tracePt t="5364" x="2452688" y="2651125"/>
          <p14:tracePt t="5365" x="2459038" y="2644775"/>
          <p14:tracePt t="5366" x="2465388" y="2644775"/>
          <p14:tracePt t="5367" x="2478088" y="2644775"/>
          <p14:tracePt t="5368" x="2484438" y="2644775"/>
          <p14:tracePt t="5369" x="2490788" y="2644775"/>
          <p14:tracePt t="5370" x="2503488" y="2644775"/>
          <p14:tracePt t="5371" x="2509838" y="2644775"/>
          <p14:tracePt t="5372" x="2517775" y="2644775"/>
          <p14:tracePt t="5373" x="2530475" y="2644775"/>
          <p14:tracePt t="5374" x="2536825" y="2638425"/>
          <p14:tracePt t="5375" x="2543175" y="2638425"/>
          <p14:tracePt t="5376" x="2549525" y="2638425"/>
          <p14:tracePt t="5377" x="2555875" y="2638425"/>
          <p14:tracePt t="5378" x="2568575" y="2638425"/>
          <p14:tracePt t="5379" x="2581275" y="2638425"/>
          <p14:tracePt t="5381" x="2587625" y="2638425"/>
          <p14:tracePt t="5381" x="2593975" y="2638425"/>
          <p14:tracePt t="5382" x="2600325" y="2638425"/>
          <p14:tracePt t="5383" x="2613025" y="2638425"/>
          <p14:tracePt t="5384" x="2619375" y="2638425"/>
          <p14:tracePt t="5385" x="2625725" y="2638425"/>
          <p14:tracePt t="5386" x="2638425" y="2638425"/>
          <p14:tracePt t="5387" x="2644775" y="2638425"/>
          <p14:tracePt t="5389" x="2651125" y="2638425"/>
          <p14:tracePt t="5389" x="2657475" y="2638425"/>
          <p14:tracePt t="5391" x="2670175" y="2638425"/>
          <p14:tracePt t="5391" x="2682875" y="2638425"/>
          <p14:tracePt t="5392" x="2689225" y="2638425"/>
          <p14:tracePt t="5393" x="2701925" y="2638425"/>
          <p14:tracePt t="5394" x="2708275" y="2638425"/>
          <p14:tracePt t="5395" x="2720975" y="2638425"/>
          <p14:tracePt t="5397" x="2733675" y="2638425"/>
          <p14:tracePt t="5398" x="2740025" y="2638425"/>
          <p14:tracePt t="5399" x="2752725" y="2638425"/>
          <p14:tracePt t="5400" x="2765425" y="2638425"/>
          <p14:tracePt t="5401" x="2771775" y="2644775"/>
          <p14:tracePt t="5402" x="2784475" y="2644775"/>
          <p14:tracePt t="5403" x="2790825" y="2644775"/>
          <p14:tracePt t="5404" x="2803525" y="2644775"/>
          <p14:tracePt t="5406" x="2809875" y="2644775"/>
          <p14:tracePt t="5407" x="2822575" y="2644775"/>
          <p14:tracePt t="5407" x="2828925" y="2651125"/>
          <p14:tracePt t="5408" x="2847975" y="2651125"/>
          <p14:tracePt t="5409" x="2854325" y="2651125"/>
          <p14:tracePt t="5410" x="2860675" y="2651125"/>
          <p14:tracePt t="5411" x="2873375" y="2651125"/>
          <p14:tracePt t="5412" x="2886075" y="2657475"/>
          <p14:tracePt t="5414" x="2892425" y="2663825"/>
          <p14:tracePt t="5414" x="2905125" y="2663825"/>
          <p14:tracePt t="5415" x="2911475" y="2663825"/>
          <p14:tracePt t="5416" x="2930525" y="2663825"/>
          <p14:tracePt t="5417" x="2936875" y="2670175"/>
          <p14:tracePt t="5418" x="2943225" y="2670175"/>
          <p14:tracePt t="5419" x="2955925" y="2670175"/>
          <p14:tracePt t="5420" x="2968625" y="2676525"/>
          <p14:tracePt t="5422" x="2989263" y="2676525"/>
          <p14:tracePt t="5423" x="3008313" y="2676525"/>
          <p14:tracePt t="5424" x="3014663" y="2682875"/>
          <p14:tracePt t="5425" x="3021013" y="2682875"/>
          <p14:tracePt t="5426" x="3033713" y="2682875"/>
          <p14:tracePt t="5427" x="3046413" y="2689225"/>
          <p14:tracePt t="5428" x="3059113" y="2689225"/>
          <p14:tracePt t="5429" x="3071813" y="2689225"/>
          <p14:tracePt t="5430" x="3078163" y="2689225"/>
          <p14:tracePt t="5431" x="3084513" y="2695575"/>
          <p14:tracePt t="5432" x="3097213" y="2695575"/>
          <p14:tracePt t="5433" x="3109913" y="2701925"/>
          <p14:tracePt t="5434" x="3122613" y="2701925"/>
          <p14:tracePt t="5435" x="3128963" y="2701925"/>
          <p14:tracePt t="5436" x="3141663" y="2708275"/>
          <p14:tracePt t="5437" x="3154363" y="2708275"/>
          <p14:tracePt t="5439" x="3160713" y="2708275"/>
          <p14:tracePt t="5439" x="3173413" y="2714625"/>
          <p14:tracePt t="5440" x="3186113" y="2714625"/>
          <p14:tracePt t="5441" x="3192463" y="2714625"/>
          <p14:tracePt t="5442" x="3205163" y="2720975"/>
          <p14:tracePt t="5443" x="3217863" y="2720975"/>
          <p14:tracePt t="5444" x="3230563" y="2720975"/>
          <p14:tracePt t="5445" x="3236913" y="2727325"/>
          <p14:tracePt t="5447" x="3255963" y="2733675"/>
          <p14:tracePt t="5448" x="3268663" y="2733675"/>
          <p14:tracePt t="5449" x="3275013" y="2733675"/>
          <p14:tracePt t="5450" x="3287713" y="2740025"/>
          <p14:tracePt t="5451" x="3300413" y="2740025"/>
          <p14:tracePt t="5453" x="3313113" y="2740025"/>
          <p14:tracePt t="5455" x="3319463" y="2746375"/>
          <p14:tracePt t="5456" x="3332163" y="2746375"/>
          <p14:tracePt t="5456" x="3338513" y="2746375"/>
          <p14:tracePt t="5457" x="3351213" y="2746375"/>
          <p14:tracePt t="5458" x="3357563" y="2752725"/>
          <p14:tracePt t="5459" x="3363913" y="2752725"/>
          <p14:tracePt t="5460" x="3376613" y="2752725"/>
          <p14:tracePt t="5461" x="3382963" y="2759075"/>
          <p14:tracePt t="5462" x="3389313" y="2759075"/>
          <p14:tracePt t="5464" x="3402013" y="2759075"/>
          <p14:tracePt t="5464" x="3408363" y="2765425"/>
          <p14:tracePt t="5465" x="3421063" y="2765425"/>
          <p14:tracePt t="5467" x="3435350" y="2771775"/>
          <p14:tracePt t="5468" x="3441700" y="2771775"/>
          <p14:tracePt t="5469" x="3448050" y="2771775"/>
          <p14:tracePt t="5470" x="3454400" y="2778125"/>
          <p14:tracePt t="5472" x="3473450" y="2784475"/>
          <p14:tracePt t="5474" x="3486150" y="2792413"/>
          <p14:tracePt t="5475" x="3492500" y="2792413"/>
          <p14:tracePt t="5476" x="3498850" y="2792413"/>
          <p14:tracePt t="5477" x="3505200" y="2798763"/>
          <p14:tracePt t="5478" x="3511550" y="2805113"/>
          <p14:tracePt t="5479" x="3517900" y="2805113"/>
          <p14:tracePt t="5480" x="3524250" y="2805113"/>
          <p14:tracePt t="5481" x="3530600" y="2805113"/>
          <p14:tracePt t="5482" x="3536950" y="2811463"/>
          <p14:tracePt t="5483" x="3543300" y="2817813"/>
          <p14:tracePt t="5484" x="3549650" y="2817813"/>
          <p14:tracePt t="5485" x="3556000" y="2817813"/>
          <p14:tracePt t="5486" x="3562350" y="2824163"/>
          <p14:tracePt t="5489" x="3568700" y="2824163"/>
          <p14:tracePt t="5489" x="3575050" y="2830513"/>
          <p14:tracePt t="5490" x="3581400" y="2830513"/>
          <p14:tracePt t="5491" x="3587750" y="2830513"/>
          <p14:tracePt t="5492" x="3594100" y="2836863"/>
          <p14:tracePt t="5495" x="3600450" y="2843213"/>
          <p14:tracePt t="5497" x="3606800" y="2843213"/>
          <p14:tracePt t="5497" x="3613150" y="2849563"/>
          <p14:tracePt t="5499" x="3619500" y="2849563"/>
          <p14:tracePt t="5500" x="3625850" y="2855913"/>
          <p14:tracePt t="5502" x="3632200" y="2855913"/>
          <p14:tracePt t="5504" x="3638550" y="2862263"/>
          <p14:tracePt t="5506" x="3644900" y="2868613"/>
          <p14:tracePt t="5509" x="3651250" y="2874963"/>
          <p14:tracePt t="5511" x="3657600" y="2874963"/>
          <p14:tracePt t="5514" x="3663950" y="2874963"/>
          <p14:tracePt t="5514" x="3663950" y="2881313"/>
          <p14:tracePt t="5517" x="3663950" y="2887663"/>
          <p14:tracePt t="5518" x="3670300" y="2887663"/>
          <p14:tracePt t="5522" x="3670300" y="2894013"/>
          <p14:tracePt t="5522" x="3676650" y="2894013"/>
          <p14:tracePt t="5526" x="3676650" y="2900363"/>
          <p14:tracePt t="5527" x="3683000" y="2900363"/>
          <p14:tracePt t="5532" x="3683000" y="2906713"/>
          <p14:tracePt t="5540" x="3683000" y="2913063"/>
          <p14:tracePt t="5545" x="3689350" y="2913063"/>
          <p14:tracePt t="5555" x="3689350" y="2919413"/>
          <p14:tracePt t="5565" x="3689350" y="2925763"/>
          <p14:tracePt t="5581" x="3689350" y="2932113"/>
          <p14:tracePt t="5671" x="3695700" y="2932113"/>
          <p14:tracePt t="5678" x="3702050" y="2932113"/>
          <p14:tracePt t="5681" x="3702050" y="2925763"/>
          <p14:tracePt t="5683" x="3702050" y="2919413"/>
          <p14:tracePt t="5684" x="3708400" y="2919413"/>
          <p14:tracePt t="5689" x="3714750" y="2913063"/>
          <p14:tracePt t="5691" x="3721100" y="2913063"/>
          <p14:tracePt t="5692" x="3721100" y="2906713"/>
          <p14:tracePt t="5693" x="3727450" y="2906713"/>
          <p14:tracePt t="5694" x="3727450" y="2900363"/>
          <p14:tracePt t="5695" x="3733800" y="2900363"/>
          <p14:tracePt t="5697" x="3740150" y="2900363"/>
          <p14:tracePt t="5698" x="3740150" y="2894013"/>
          <p14:tracePt t="5699" x="3746500" y="2894013"/>
          <p14:tracePt t="5701" x="3752850" y="2887663"/>
          <p14:tracePt t="5702" x="3759200" y="2887663"/>
          <p14:tracePt t="5703" x="3759200" y="2881313"/>
          <p14:tracePt t="5705" x="3765550" y="2881313"/>
          <p14:tracePt t="5706" x="3771900" y="2874963"/>
          <p14:tracePt t="5707" x="3778250" y="2874963"/>
          <p14:tracePt t="5708" x="3778250" y="2868613"/>
          <p14:tracePt t="5709" x="3784600" y="2868613"/>
          <p14:tracePt t="5710" x="3790950" y="2862263"/>
          <p14:tracePt t="5711" x="3797300" y="2862263"/>
          <p14:tracePt t="5712" x="3803650" y="2855913"/>
          <p14:tracePt t="5713" x="3810000" y="2855913"/>
          <p14:tracePt t="5714" x="3816350" y="2849563"/>
          <p14:tracePt t="5715" x="3822700" y="2849563"/>
          <p14:tracePt t="5716" x="3835400" y="2843213"/>
          <p14:tracePt t="5717" x="3835400" y="2836863"/>
          <p14:tracePt t="5718" x="3841750" y="2836863"/>
          <p14:tracePt t="5719" x="3848100" y="2830513"/>
          <p14:tracePt t="5720" x="3854450" y="2830513"/>
          <p14:tracePt t="5722" x="3867150" y="2824163"/>
          <p14:tracePt t="5722" x="3873500" y="2824163"/>
          <p14:tracePt t="5723" x="3887788" y="2811463"/>
          <p14:tracePt t="5724" x="3894138" y="2811463"/>
          <p14:tracePt t="5725" x="3900488" y="2805113"/>
          <p14:tracePt t="5726" x="3913188" y="2805113"/>
          <p14:tracePt t="5727" x="3919538" y="2798763"/>
          <p14:tracePt t="5728" x="3932238" y="2798763"/>
          <p14:tracePt t="5730" x="3938588" y="2792413"/>
          <p14:tracePt t="5730" x="3957638" y="2792413"/>
          <p14:tracePt t="5731" x="3963988" y="2792413"/>
          <p14:tracePt t="5732" x="3970338" y="2784475"/>
          <p14:tracePt t="5733" x="3989388" y="2784475"/>
          <p14:tracePt t="5734" x="3995738" y="2778125"/>
          <p14:tracePt t="5735" x="4014788" y="2771775"/>
          <p14:tracePt t="5736" x="4027488" y="2771775"/>
          <p14:tracePt t="5738" x="4046538" y="2765425"/>
          <p14:tracePt t="5739" x="4059238" y="2765425"/>
          <p14:tracePt t="5740" x="4078288" y="2759075"/>
          <p14:tracePt t="5741" x="4090988" y="2759075"/>
          <p14:tracePt t="5742" x="4110038" y="2752725"/>
          <p14:tracePt t="5743" x="4129088" y="2746375"/>
          <p14:tracePt t="5744" x="4148138" y="2746375"/>
          <p14:tracePt t="5745" x="4160838" y="2746375"/>
          <p14:tracePt t="5747" x="4173538" y="2740025"/>
          <p14:tracePt t="5747" x="4192588" y="2733675"/>
          <p14:tracePt t="5748" x="4211638" y="2733675"/>
          <p14:tracePt t="5749" x="4230688" y="2733675"/>
          <p14:tracePt t="5750" x="4256088" y="2727325"/>
          <p14:tracePt t="5751" x="4281488" y="2727325"/>
          <p14:tracePt t="5752" x="4287838" y="2727325"/>
          <p14:tracePt t="5753" x="4313238" y="2727325"/>
          <p14:tracePt t="5755" x="4332288" y="2727325"/>
          <p14:tracePt t="5755" x="4359275" y="2727325"/>
          <p14:tracePt t="5756" x="4384675" y="2720975"/>
          <p14:tracePt t="5757" x="4410075" y="2720975"/>
          <p14:tracePt t="5758" x="4435475" y="2720975"/>
          <p14:tracePt t="5759" x="4460875" y="2714625"/>
          <p14:tracePt t="5760" x="4473575" y="2714625"/>
          <p14:tracePt t="5761" x="4498975" y="2714625"/>
          <p14:tracePt t="5763" x="4556125" y="2714625"/>
          <p14:tracePt t="5764" x="4587875" y="2714625"/>
          <p14:tracePt t="5765" x="4613275" y="2714625"/>
          <p14:tracePt t="5766" x="4645025" y="2714625"/>
          <p14:tracePt t="5767" x="4664075" y="2714625"/>
          <p14:tracePt t="5768" x="4689475" y="2714625"/>
          <p14:tracePt t="5769" x="4721225" y="2714625"/>
          <p14:tracePt t="5770" x="4752975" y="2714625"/>
          <p14:tracePt t="5772" x="4784725" y="2714625"/>
          <p14:tracePt t="5772" x="4818063" y="2714625"/>
          <p14:tracePt t="5773" x="4856163" y="2714625"/>
          <p14:tracePt t="5774" x="4875213" y="2714625"/>
          <p14:tracePt t="5775" x="4913313" y="2720975"/>
          <p14:tracePt t="5776" x="4945063" y="2720975"/>
          <p14:tracePt t="5777" x="4976813" y="2720975"/>
          <p14:tracePt t="5778" x="5014913" y="2727325"/>
          <p14:tracePt t="5780" x="5046663" y="2727325"/>
          <p14:tracePt t="5780" x="5065713" y="2733675"/>
          <p14:tracePt t="5781" x="5103813" y="2733675"/>
          <p14:tracePt t="5782" x="5141913" y="2740025"/>
          <p14:tracePt t="5783" x="5173663" y="2740025"/>
          <p14:tracePt t="5784" x="5211763" y="2746375"/>
          <p14:tracePt t="5785" x="5243513" y="2746375"/>
          <p14:tracePt t="5786" x="5283200" y="2752725"/>
          <p14:tracePt t="5788" x="5334000" y="2759075"/>
          <p14:tracePt t="5789" x="5372100" y="2759075"/>
          <p14:tracePt t="5790" x="5410200" y="2765425"/>
          <p14:tracePt t="5791" x="5448300" y="2771775"/>
          <p14:tracePt t="5792" x="5480050" y="2771775"/>
          <p14:tracePt t="5793" x="5511800" y="2771775"/>
          <p14:tracePt t="5794" x="5530850" y="2778125"/>
          <p14:tracePt t="5795" x="5568950" y="2784475"/>
          <p14:tracePt t="5796" x="5600700" y="2792413"/>
          <p14:tracePt t="5797" x="5632450" y="2792413"/>
          <p14:tracePt t="5798" x="5670550" y="2792413"/>
          <p14:tracePt t="5799" x="5702300" y="2798763"/>
          <p14:tracePt t="5800" x="5735638" y="2798763"/>
          <p14:tracePt t="5801" x="5767388" y="2805113"/>
          <p14:tracePt t="5802" x="5786438" y="2805113"/>
          <p14:tracePt t="5803" x="5818188" y="2811463"/>
          <p14:tracePt t="5805" x="5856288" y="2817813"/>
          <p14:tracePt t="5805" x="5888038" y="2824163"/>
          <p14:tracePt t="5806" x="5919788" y="2830513"/>
          <p14:tracePt t="5807" x="5951538" y="2836863"/>
          <p14:tracePt t="5808" x="5983288" y="2843213"/>
          <p14:tracePt t="5809" x="6008688" y="2843213"/>
          <p14:tracePt t="5810" x="6034088" y="2849563"/>
          <p14:tracePt t="5811" x="6065838" y="2855913"/>
          <p14:tracePt t="5813" x="6122988" y="2868613"/>
          <p14:tracePt t="5814" x="6161088" y="2874963"/>
          <p14:tracePt t="5815" x="6188075" y="2881313"/>
          <p14:tracePt t="5816" x="6207125" y="2887663"/>
          <p14:tracePt t="5817" x="6232525" y="2887663"/>
          <p14:tracePt t="5818" x="6264275" y="2894013"/>
          <p14:tracePt t="5819" x="6289675" y="2900363"/>
          <p14:tracePt t="5820" x="6315075" y="2906713"/>
          <p14:tracePt t="5821" x="6340475" y="2913063"/>
          <p14:tracePt t="5822" x="6359525" y="2913063"/>
          <p14:tracePt t="5823" x="6384925" y="2919413"/>
          <p14:tracePt t="5824" x="6410325" y="2925763"/>
          <p14:tracePt t="5825" x="6429375" y="2932113"/>
          <p14:tracePt t="5826" x="6454775" y="2938463"/>
          <p14:tracePt t="5827" x="6480175" y="2944813"/>
          <p14:tracePt t="5828" x="6505575" y="2944813"/>
          <p14:tracePt t="5830" x="6524625" y="2957513"/>
          <p14:tracePt t="5830" x="6537325" y="2957513"/>
          <p14:tracePt t="5831" x="6562725" y="2963863"/>
          <p14:tracePt t="5832" x="6581775" y="2970213"/>
          <p14:tracePt t="5833" x="6600825" y="2976563"/>
          <p14:tracePt t="5834" x="6619875" y="2982913"/>
          <p14:tracePt t="5835" x="6640513" y="2989263"/>
          <p14:tracePt t="5836" x="6653213" y="2989263"/>
          <p14:tracePt t="5838" x="6684963" y="3001963"/>
          <p14:tracePt t="5839" x="6697663" y="3001963"/>
          <p14:tracePt t="5840" x="6716713" y="3008313"/>
          <p14:tracePt t="5841" x="6729413" y="3014663"/>
          <p14:tracePt t="5842" x="6742113" y="3014663"/>
          <p14:tracePt t="5843" x="6748463" y="3021013"/>
          <p14:tracePt t="5844" x="6761163" y="3021013"/>
          <p14:tracePt t="5845" x="6773863" y="3027363"/>
          <p14:tracePt t="5846" x="6786563" y="3027363"/>
          <p14:tracePt t="5847" x="6799263" y="3033713"/>
          <p14:tracePt t="5848" x="6805613" y="3033713"/>
          <p14:tracePt t="5849" x="6818313" y="3040063"/>
          <p14:tracePt t="5850" x="6824663" y="3040063"/>
          <p14:tracePt t="5851" x="6837363" y="3046413"/>
          <p14:tracePt t="5852" x="6843713" y="3046413"/>
          <p14:tracePt t="5853" x="6850063" y="3052763"/>
          <p14:tracePt t="5855" x="6856413" y="3052763"/>
          <p14:tracePt t="5855" x="6862763" y="3052763"/>
          <p14:tracePt t="5856" x="6869113" y="3059113"/>
          <p14:tracePt t="5857" x="6875463" y="3059113"/>
          <p14:tracePt t="5858" x="6881813" y="3059113"/>
          <p14:tracePt t="5860" x="6888163" y="3065463"/>
          <p14:tracePt t="5861" x="6894513" y="3065463"/>
          <p14:tracePt t="5863" x="6900863" y="3065463"/>
          <p14:tracePt t="5865" x="6907213" y="3065463"/>
          <p14:tracePt t="5867" x="6907213" y="3071813"/>
          <p14:tracePt t="5868" x="6913563" y="3071813"/>
          <p14:tracePt t="5941" x="6913563" y="3065463"/>
          <p14:tracePt t="5945" x="6913563" y="3059113"/>
          <p14:tracePt t="5948" x="6913563" y="3052763"/>
          <p14:tracePt t="5955" x="6913563" y="3046413"/>
          <p14:tracePt t="5958" x="6913563" y="3040063"/>
          <p14:tracePt t="5964" x="6913563" y="3033713"/>
          <p14:tracePt t="5972" x="6913563" y="3027363"/>
          <p14:tracePt t="5975" x="6913563" y="3021013"/>
          <p14:tracePt t="5980" x="6913563" y="3014663"/>
          <p14:tracePt t="5991" x="6913563" y="3008313"/>
          <p14:tracePt t="5997" x="6913563" y="3001963"/>
          <p14:tracePt t="6007" x="6913563" y="2995613"/>
          <p14:tracePt t="6029" x="6913563" y="2989263"/>
          <p14:tracePt t="6154" x="6907213" y="2989263"/>
          <p14:tracePt t="6157" x="6907213" y="2982913"/>
          <p14:tracePt t="6158" x="6900863" y="2982913"/>
          <p14:tracePt t="6160" x="6894513" y="2982913"/>
          <p14:tracePt t="6161" x="6888163" y="2976563"/>
          <p14:tracePt t="6163" x="6881813" y="2976563"/>
          <p14:tracePt t="6164" x="6875463" y="2976563"/>
          <p14:tracePt t="6166" x="6869113" y="2976563"/>
          <p14:tracePt t="6167" x="6862763" y="2976563"/>
          <p14:tracePt t="6168" x="6862763" y="2970213"/>
          <p14:tracePt t="6169" x="6856413" y="2970213"/>
          <p14:tracePt t="6171" x="6850063" y="2963863"/>
          <p14:tracePt t="6171" x="6843713" y="2963863"/>
          <p14:tracePt t="6172" x="6837363" y="2963863"/>
          <p14:tracePt t="6173" x="6831013" y="2957513"/>
          <p14:tracePt t="6174" x="6824663" y="2957513"/>
          <p14:tracePt t="6175" x="6811963" y="2957513"/>
          <p14:tracePt t="6176" x="6805613" y="2951163"/>
          <p14:tracePt t="6177" x="6799263" y="2951163"/>
          <p14:tracePt t="6178" x="6786563" y="2944813"/>
          <p14:tracePt t="6179" x="6780213" y="2944813"/>
          <p14:tracePt t="6180" x="6767513" y="2938463"/>
          <p14:tracePt t="6181" x="6754813" y="2938463"/>
          <p14:tracePt t="6182" x="6742113" y="2932113"/>
          <p14:tracePt t="6183" x="6735763" y="2925763"/>
          <p14:tracePt t="6184" x="6716713" y="2919413"/>
          <p14:tracePt t="6185" x="6704013" y="2919413"/>
          <p14:tracePt t="6186" x="6697663" y="2913063"/>
          <p14:tracePt t="6188" x="6684963" y="2913063"/>
          <p14:tracePt t="6188" x="6665913" y="2900363"/>
          <p14:tracePt t="6189" x="6653213" y="2900363"/>
          <p14:tracePt t="6190" x="6634163" y="2887663"/>
          <p14:tracePt t="6191" x="6613525" y="2887663"/>
          <p14:tracePt t="6192" x="6594475" y="2881313"/>
          <p14:tracePt t="6193" x="6581775" y="2881313"/>
          <p14:tracePt t="6194" x="6569075" y="2868613"/>
          <p14:tracePt t="6196" x="6550025" y="2862263"/>
          <p14:tracePt t="6196" x="6524625" y="2855913"/>
          <p14:tracePt t="6197" x="6505575" y="2849563"/>
          <p14:tracePt t="6198" x="6486525" y="2843213"/>
          <p14:tracePt t="6199" x="6467475" y="2836863"/>
          <p14:tracePt t="6200" x="6448425" y="2830513"/>
          <p14:tracePt t="6201" x="6416675" y="2817813"/>
          <p14:tracePt t="6202" x="6397625" y="2811463"/>
          <p14:tracePt t="6203" x="6372225" y="2805113"/>
          <p14:tracePt t="6204" x="6340475" y="2792413"/>
          <p14:tracePt t="6205" x="6315075" y="2784475"/>
          <p14:tracePt t="6206" x="6302375" y="2778125"/>
          <p14:tracePt t="6207" x="6270625" y="2771775"/>
          <p14:tracePt t="6208" x="6245225" y="2765425"/>
          <p14:tracePt t="6209" x="6219825" y="2759075"/>
          <p14:tracePt t="6210" x="6194425" y="2746375"/>
          <p14:tracePt t="6211" x="6154738" y="2740025"/>
          <p14:tracePt t="6212" x="6129338" y="2727325"/>
          <p14:tracePt t="6213" x="6110288" y="2720975"/>
          <p14:tracePt t="6214" x="6078538" y="2714625"/>
          <p14:tracePt t="6215" x="6046788" y="2708275"/>
          <p14:tracePt t="6216" x="6015038" y="2689225"/>
          <p14:tracePt t="6217" x="5983288" y="2682875"/>
          <p14:tracePt t="6218" x="5945188" y="2670175"/>
          <p14:tracePt t="6219" x="5913438" y="2663825"/>
          <p14:tracePt t="6221" x="5894388" y="2657475"/>
          <p14:tracePt t="6221" x="5862638" y="2651125"/>
          <p14:tracePt t="6222" x="5830888" y="2638425"/>
          <p14:tracePt t="6223" x="5792788" y="2625725"/>
          <p14:tracePt t="6224" x="5761038" y="2613025"/>
          <p14:tracePt t="6225" x="5722938" y="2606675"/>
          <p14:tracePt t="6226" x="5689600" y="2593975"/>
          <p14:tracePt t="6227" x="5670550" y="2593975"/>
          <p14:tracePt t="6229" x="5594350" y="2574925"/>
          <p14:tracePt t="6230" x="5562600" y="2562225"/>
          <p14:tracePt t="6231" x="5524500" y="2549525"/>
          <p14:tracePt t="6232" x="5492750" y="2536825"/>
          <p14:tracePt t="6233" x="5454650" y="2530475"/>
          <p14:tracePt t="6234" x="5435600" y="2517775"/>
          <p14:tracePt t="6235" x="5397500" y="2511425"/>
          <p14:tracePt t="6236" x="5359400" y="2498725"/>
          <p14:tracePt t="6237" x="5327650" y="2492375"/>
          <p14:tracePt t="6238" x="5295900" y="2479675"/>
          <p14:tracePt t="6239" x="5264150" y="2473325"/>
          <p14:tracePt t="6240" x="5224463" y="2460625"/>
          <p14:tracePt t="6241" x="5205413" y="2460625"/>
          <p14:tracePt t="6242" x="5173663" y="2447925"/>
          <p14:tracePt t="6243" x="5141913" y="2441575"/>
          <p14:tracePt t="6244" x="5103813" y="2428875"/>
          <p14:tracePt t="6246" x="5072063" y="2422525"/>
          <p14:tracePt t="6246" x="5040313" y="2409825"/>
          <p14:tracePt t="6247" x="5002213" y="2403475"/>
          <p14:tracePt t="6248" x="4983163" y="2397125"/>
          <p14:tracePt t="6249" x="4951413" y="2384425"/>
          <p14:tracePt t="6250" x="4919663" y="2378075"/>
          <p14:tracePt t="6251" x="4887913" y="2371725"/>
          <p14:tracePt t="6252" x="4849813" y="2365375"/>
          <p14:tracePt t="6254" x="4784725" y="2344738"/>
          <p14:tracePt t="6255" x="4759325" y="2338388"/>
          <p14:tracePt t="6256" x="4727575" y="2325688"/>
          <p14:tracePt t="6257" x="4695825" y="2319338"/>
          <p14:tracePt t="6258" x="4664075" y="2306638"/>
          <p14:tracePt t="6259" x="4625975" y="2300288"/>
          <p14:tracePt t="6260" x="4594225" y="2287588"/>
          <p14:tracePt t="6261" x="4556125" y="2281238"/>
          <p14:tracePt t="6262" x="4543425" y="2274888"/>
          <p14:tracePt t="6263" x="4498975" y="2268538"/>
          <p14:tracePt t="6264" x="4467225" y="2262188"/>
          <p14:tracePt t="6265" x="4435475" y="2255838"/>
          <p14:tracePt t="6266" x="4403725" y="2243138"/>
          <p14:tracePt t="6267" x="4365625" y="2236788"/>
          <p14:tracePt t="6268" x="4332288" y="2224088"/>
          <p14:tracePt t="6269" x="4313238" y="2217738"/>
          <p14:tracePt t="6271" x="4275138" y="2205038"/>
          <p14:tracePt t="6271" x="4237038" y="2198688"/>
          <p14:tracePt t="6272" x="4205288" y="2185988"/>
          <p14:tracePt t="6273" x="4173538" y="2179638"/>
          <p14:tracePt t="6274" x="4135438" y="2173288"/>
          <p14:tracePt t="6275" x="4097338" y="2160588"/>
          <p14:tracePt t="6276" x="4078288" y="2154238"/>
          <p14:tracePt t="6277" x="4046538" y="2141538"/>
          <p14:tracePt t="6279" x="4008438" y="2141538"/>
          <p14:tracePt t="6279" x="3970338" y="2128838"/>
          <p14:tracePt t="6280" x="3932238" y="2122488"/>
          <p14:tracePt t="6281" x="3894138" y="2109788"/>
          <p14:tracePt t="6282" x="3860800" y="2103438"/>
          <p14:tracePt t="6283" x="3835400" y="2103438"/>
          <p14:tracePt t="6284" x="3797300" y="2090738"/>
          <p14:tracePt t="6285" x="3759200" y="2084388"/>
          <p14:tracePt t="6286" x="3721100" y="2078038"/>
          <p14:tracePt t="6287" x="3683000" y="2065338"/>
          <p14:tracePt t="6288" x="3644900" y="2058988"/>
          <p14:tracePt t="6289" x="3606800" y="2046288"/>
          <p14:tracePt t="6290" x="3587750" y="2046288"/>
          <p14:tracePt t="6291" x="3549650" y="2033588"/>
          <p14:tracePt t="6292" x="3511550" y="2027238"/>
          <p14:tracePt t="6293" x="3473450" y="2020888"/>
          <p14:tracePt t="6294" x="3435350" y="2014538"/>
          <p14:tracePt t="6296" x="3402013" y="2001838"/>
          <p14:tracePt t="6296" x="3363913" y="1995488"/>
          <p14:tracePt t="6297" x="3338513" y="1989138"/>
          <p14:tracePt t="6298" x="3300413" y="1982788"/>
          <p14:tracePt t="6299" x="3268663" y="1976438"/>
          <p14:tracePt t="6300" x="3230563" y="1970088"/>
          <p14:tracePt t="6301" x="3198813" y="1963738"/>
          <p14:tracePt t="6302" x="3160713" y="1957388"/>
          <p14:tracePt t="6304" x="3103563" y="1951038"/>
          <p14:tracePt t="6305" x="3071813" y="1944688"/>
          <p14:tracePt t="6306" x="3040063" y="1938338"/>
          <p14:tracePt t="6307" x="3001963" y="1931988"/>
          <p14:tracePt t="6308" x="2968625" y="1931988"/>
          <p14:tracePt t="6309" x="2930525" y="1917700"/>
          <p14:tracePt t="6310" x="2905125" y="1911350"/>
          <p14:tracePt t="6312" x="2854325" y="1911350"/>
          <p14:tracePt t="6313" x="2828925" y="1905000"/>
          <p14:tracePt t="6314" x="2790825" y="1898650"/>
          <p14:tracePt t="6315" x="2765425" y="1892300"/>
          <p14:tracePt t="6316" x="2733675" y="1892300"/>
          <p14:tracePt t="6317" x="2708275" y="1892300"/>
          <p14:tracePt t="6318" x="2689225" y="1885950"/>
          <p14:tracePt t="6319" x="2663825" y="1885950"/>
          <p14:tracePt t="6320" x="2632075" y="1879600"/>
          <p14:tracePt t="6321" x="2606675" y="1879600"/>
          <p14:tracePt t="6322" x="2581275" y="1879600"/>
          <p14:tracePt t="6323" x="2555875" y="1879600"/>
          <p14:tracePt t="6324" x="2530475" y="1879600"/>
          <p14:tracePt t="6325" x="2517775" y="1873250"/>
          <p14:tracePt t="6326" x="2490788" y="1873250"/>
          <p14:tracePt t="6327" x="2465388" y="1873250"/>
          <p14:tracePt t="6329" x="2433638" y="1866900"/>
          <p14:tracePt t="6329" x="2414588" y="1866900"/>
          <p14:tracePt t="6330" x="2389188" y="1866900"/>
          <p14:tracePt t="6331" x="2370138" y="1866900"/>
          <p14:tracePt t="6332" x="2357438" y="1866900"/>
          <p14:tracePt t="6333" x="2338388" y="1866900"/>
          <p14:tracePt t="6334" x="2312988" y="1866900"/>
          <p14:tracePt t="6335" x="2293938" y="1866900"/>
          <p14:tracePt t="6337" x="2255838" y="1866900"/>
          <p14:tracePt t="6338" x="2230438" y="1866900"/>
          <p14:tracePt t="6339" x="2224088" y="1866900"/>
          <p14:tracePt t="6340" x="2205038" y="1866900"/>
          <p14:tracePt t="6341" x="2192338" y="1866900"/>
          <p14:tracePt t="6342" x="2173288" y="1866900"/>
          <p14:tracePt t="6343" x="2154238" y="1866900"/>
          <p14:tracePt t="6344" x="2141538" y="1866900"/>
          <p14:tracePt t="6346" x="2122488" y="1866900"/>
          <p14:tracePt t="6346" x="2116138" y="1866900"/>
          <p14:tracePt t="6347" x="2097088" y="1866900"/>
          <p14:tracePt t="6348" x="2084388" y="1873250"/>
          <p14:tracePt t="6349" x="2071688" y="1873250"/>
          <p14:tracePt t="6350" x="2051050" y="1873250"/>
          <p14:tracePt t="6351" x="2032000" y="1873250"/>
          <p14:tracePt t="6352" x="2019300" y="1873250"/>
          <p14:tracePt t="6354" x="2012950" y="1879600"/>
          <p14:tracePt t="6354" x="2000250" y="1879600"/>
          <p14:tracePt t="6355" x="1987550" y="1879600"/>
          <p14:tracePt t="6356" x="1968500" y="1879600"/>
          <p14:tracePt t="6357" x="1955800" y="1885950"/>
          <p14:tracePt t="6358" x="1943100" y="1885950"/>
          <p14:tracePt t="6359" x="1930400" y="1892300"/>
          <p14:tracePt t="6360" x="1924050" y="1892300"/>
          <p14:tracePt t="6361" x="1905000" y="1898650"/>
          <p14:tracePt t="6362" x="1898650" y="1898650"/>
          <p14:tracePt t="6363" x="1879600" y="1905000"/>
          <p14:tracePt t="6364" x="1873250" y="1905000"/>
          <p14:tracePt t="6365" x="1854200" y="1911350"/>
          <p14:tracePt t="6366" x="1847850" y="1917700"/>
          <p14:tracePt t="6367" x="1835150" y="1917700"/>
          <p14:tracePt t="6368" x="1822450" y="1924050"/>
          <p14:tracePt t="6369" x="1816100" y="1931988"/>
          <p14:tracePt t="6371" x="1797050" y="1938338"/>
          <p14:tracePt t="6371" x="1790700" y="1938338"/>
          <p14:tracePt t="6372" x="1778000" y="1944688"/>
          <p14:tracePt t="6373" x="1765300" y="1951038"/>
          <p14:tracePt t="6374" x="1758950" y="1957388"/>
          <p14:tracePt t="6375" x="1752600" y="1963738"/>
          <p14:tracePt t="6376" x="1739900" y="1963738"/>
          <p14:tracePt t="6377" x="1727200" y="1970088"/>
          <p14:tracePt t="6379" x="1714500" y="1982788"/>
          <p14:tracePt t="6379" x="1701800" y="1982788"/>
          <p14:tracePt t="6381" x="1695450" y="1989138"/>
          <p14:tracePt t="6381" x="1682750" y="1995488"/>
          <p14:tracePt t="6382" x="1676400" y="2001838"/>
          <p14:tracePt t="6383" x="1663700" y="2008188"/>
          <p14:tracePt t="6384" x="1651000" y="2014538"/>
          <p14:tracePt t="6385" x="1644650" y="2020888"/>
          <p14:tracePt t="6387" x="1625600" y="2033588"/>
          <p14:tracePt t="6388" x="1619250" y="2039938"/>
          <p14:tracePt t="6389" x="1606550" y="2052638"/>
          <p14:tracePt t="6390" x="1598613" y="2058988"/>
          <p14:tracePt t="6391" x="1585913" y="2065338"/>
          <p14:tracePt t="6392" x="1573213" y="2071688"/>
          <p14:tracePt t="6393" x="1560513" y="2084388"/>
          <p14:tracePt t="6394" x="1554163" y="2090738"/>
          <p14:tracePt t="6395" x="1547813" y="2097088"/>
          <p14:tracePt t="6396" x="1541463" y="2103438"/>
          <p14:tracePt t="6397" x="1528763" y="2116138"/>
          <p14:tracePt t="6398" x="1516063" y="2122488"/>
          <p14:tracePt t="6399" x="1509713" y="2135188"/>
          <p14:tracePt t="6400" x="1497013" y="2141538"/>
          <p14:tracePt t="6401" x="1484313" y="2147888"/>
          <p14:tracePt t="6402" x="1477963" y="2154238"/>
          <p14:tracePt t="6404" x="1465263" y="2166938"/>
          <p14:tracePt t="6404" x="1458913" y="2179638"/>
          <p14:tracePt t="6405" x="1446213" y="2192338"/>
          <p14:tracePt t="6406" x="1433513" y="2198688"/>
          <p14:tracePt t="6407" x="1420813" y="2211388"/>
          <p14:tracePt t="6408" x="1414463" y="2224088"/>
          <p14:tracePt t="6409" x="1408113" y="2230438"/>
          <p14:tracePt t="6410" x="1395413" y="2243138"/>
          <p14:tracePt t="6412" x="1376363" y="2262188"/>
          <p14:tracePt t="6413" x="1363663" y="2274888"/>
          <p14:tracePt t="6414" x="1350963" y="2287588"/>
          <p14:tracePt t="6415" x="1344613" y="2293938"/>
          <p14:tracePt t="6416" x="1338263" y="2300288"/>
          <p14:tracePt t="6417" x="1325563" y="2312988"/>
          <p14:tracePt t="6418" x="1312863" y="2325688"/>
          <p14:tracePt t="6419" x="1300163" y="2338388"/>
          <p14:tracePt t="6420" x="1287463" y="2351088"/>
          <p14:tracePt t="6421" x="1281113" y="2365375"/>
          <p14:tracePt t="6422" x="1268413" y="2378075"/>
          <p14:tracePt t="6423" x="1262063" y="2384425"/>
          <p14:tracePt t="6424" x="1249363" y="2390775"/>
          <p14:tracePt t="6425" x="1236663" y="2403475"/>
          <p14:tracePt t="6426" x="1230313" y="2416175"/>
          <p14:tracePt t="6427" x="1217613" y="2435225"/>
          <p14:tracePt t="6429" x="1204913" y="2441575"/>
          <p14:tracePt t="6429" x="1192213" y="2454275"/>
          <p14:tracePt t="6430" x="1185863" y="2460625"/>
          <p14:tracePt t="6431" x="1179513" y="2473325"/>
          <p14:tracePt t="6432" x="1166813" y="2486025"/>
          <p14:tracePt t="6433" x="1154113" y="2498725"/>
          <p14:tracePt t="6434" x="1139825" y="2511425"/>
          <p14:tracePt t="6435" x="1127125" y="2524125"/>
          <p14:tracePt t="6437" x="1120775" y="2530475"/>
          <p14:tracePt t="6437" x="1114425" y="2536825"/>
          <p14:tracePt t="6438" x="1101725" y="2555875"/>
          <p14:tracePt t="6439" x="1095375" y="2568575"/>
          <p14:tracePt t="6440" x="1076325" y="2574925"/>
          <p14:tracePt t="6441" x="1069975" y="2587625"/>
          <p14:tracePt t="6442" x="1057275" y="2600325"/>
          <p14:tracePt t="6443" x="1044575" y="2613025"/>
          <p14:tracePt t="6444" x="1038225" y="2619375"/>
          <p14:tracePt t="6445" x="1031875" y="2625725"/>
          <p14:tracePt t="6446" x="1019175" y="2638425"/>
          <p14:tracePt t="6447" x="1006475" y="2657475"/>
          <p14:tracePt t="6448" x="993775" y="2663825"/>
          <p14:tracePt t="6449" x="981075" y="2676525"/>
          <p14:tracePt t="6450" x="981075" y="2682875"/>
          <p14:tracePt t="6451" x="968375" y="2689225"/>
          <p14:tracePt t="6452" x="955675" y="2708275"/>
          <p14:tracePt t="6454" x="949325" y="2714625"/>
          <p14:tracePt t="6454" x="936625" y="2727325"/>
          <p14:tracePt t="6455" x="930275" y="2740025"/>
          <p14:tracePt t="6456" x="923925" y="2752725"/>
          <p14:tracePt t="6457" x="917575" y="2759075"/>
          <p14:tracePt t="6458" x="904875" y="2765425"/>
          <p14:tracePt t="6459" x="898525" y="2778125"/>
          <p14:tracePt t="6460" x="892175" y="2784475"/>
          <p14:tracePt t="6462" x="885825" y="2798763"/>
          <p14:tracePt t="6462" x="873125" y="2811463"/>
          <p14:tracePt t="6463" x="866775" y="2817813"/>
          <p14:tracePt t="6464" x="860425" y="2824163"/>
          <p14:tracePt t="6465" x="854075" y="2836863"/>
          <p14:tracePt t="6466" x="847725" y="2843213"/>
          <p14:tracePt t="6467" x="835025" y="2849563"/>
          <p14:tracePt t="6468" x="828675" y="2862263"/>
          <p14:tracePt t="6471" x="815975" y="2874963"/>
          <p14:tracePt t="6471" x="809625" y="2881313"/>
          <p14:tracePt t="6472" x="803275" y="2887663"/>
          <p14:tracePt t="6473" x="796925" y="2894013"/>
          <p14:tracePt t="6474" x="790575" y="2900363"/>
          <p14:tracePt t="6475" x="784225" y="2906713"/>
          <p14:tracePt t="6476" x="777875" y="2919413"/>
          <p14:tracePt t="6477" x="771525" y="2925763"/>
          <p14:tracePt t="6479" x="765175" y="2932113"/>
          <p14:tracePt t="6479" x="765175" y="2938463"/>
          <p14:tracePt t="6480" x="752475" y="2944813"/>
          <p14:tracePt t="6482" x="746125" y="2951163"/>
          <p14:tracePt t="6483" x="746125" y="2957513"/>
          <p14:tracePt t="6484" x="739775" y="2963863"/>
          <p14:tracePt t="6485" x="733425" y="2970213"/>
          <p14:tracePt t="6487" x="727075" y="2976563"/>
          <p14:tracePt t="6488" x="720725" y="2982913"/>
          <p14:tracePt t="6490" x="714375" y="2989263"/>
          <p14:tracePt t="6491" x="708025" y="2989263"/>
          <p14:tracePt t="6492" x="708025" y="2995613"/>
          <p14:tracePt t="6493" x="701675" y="2995613"/>
          <p14:tracePt t="6494" x="701675" y="3001963"/>
          <p14:tracePt t="6495" x="701675" y="3008313"/>
          <p14:tracePt t="6496" x="695325" y="3008313"/>
          <p14:tracePt t="6498" x="695325" y="3014663"/>
          <p14:tracePt t="6499" x="688975" y="3014663"/>
          <p14:tracePt t="6501" x="688975" y="3021013"/>
          <p14:tracePt t="6502" x="681038" y="3021013"/>
          <p14:tracePt t="6504" x="681038" y="3027363"/>
          <p14:tracePt t="6508" x="681038" y="3033713"/>
          <p14:tracePt t="6509" x="674688" y="3033713"/>
          <p14:tracePt t="6512" x="674688" y="3040063"/>
          <p14:tracePt t="6516" x="674688" y="3046413"/>
          <p14:tracePt t="6531" x="668338" y="3046413"/>
          <p14:tracePt t="6535" x="668338" y="3052763"/>
          <p14:tracePt t="6543" x="668338" y="3059113"/>
          <p14:tracePt t="6555" x="668338" y="3065463"/>
          <p14:tracePt t="6563" x="668338" y="3071813"/>
          <p14:tracePt t="6569" x="668338" y="3078163"/>
          <p14:tracePt t="6576" x="668338" y="3084513"/>
          <p14:tracePt t="6588" x="668338" y="3090863"/>
          <p14:tracePt t="6599" x="668338" y="3097213"/>
          <p14:tracePt t="6607" x="668338" y="3103563"/>
          <p14:tracePt t="6653" x="668338" y="3109913"/>
          <p14:tracePt t="6663" x="668338" y="3116263"/>
          <p14:tracePt t="6666" x="668338" y="3122613"/>
          <p14:tracePt t="6673" x="668338" y="3128963"/>
          <p14:tracePt t="6678" x="668338" y="3135313"/>
          <p14:tracePt t="6679" x="674688" y="3135313"/>
          <p14:tracePt t="6681" x="674688" y="3141663"/>
          <p14:tracePt t="6687" x="674688" y="3148013"/>
          <p14:tracePt t="6691" x="674688" y="3154363"/>
          <p14:tracePt t="6696" x="674688" y="3160713"/>
          <p14:tracePt t="6701" x="674688" y="3167063"/>
          <p14:tracePt t="6704" x="674688" y="3173413"/>
          <p14:tracePt t="6709" x="674688" y="3179763"/>
          <p14:tracePt t="6715" x="674688" y="3186113"/>
          <p14:tracePt t="6720" x="674688" y="3192463"/>
          <p14:tracePt t="6726" x="674688" y="3198813"/>
          <p14:tracePt t="6732" x="674688" y="3205163"/>
          <p14:tracePt t="6737" x="674688" y="3211513"/>
          <p14:tracePt t="6745" x="674688" y="3219450"/>
          <p14:tracePt t="6749" x="674688" y="3225800"/>
          <p14:tracePt t="6755" x="674688" y="3232150"/>
          <p14:tracePt t="6763" x="674688" y="3238500"/>
          <p14:tracePt t="6767" x="681038" y="3238500"/>
          <p14:tracePt t="6770" x="681038" y="3244850"/>
          <p14:tracePt t="6774" x="681038" y="3251200"/>
          <p14:tracePt t="6786" x="681038" y="3257550"/>
          <p14:tracePt t="6796" x="681038" y="3263900"/>
          <p14:tracePt t="6810" x="681038" y="3270250"/>
          <p14:tracePt t="6857" x="688975" y="3270250"/>
          <p14:tracePt t="6871" x="695325" y="3270250"/>
          <p14:tracePt t="6878" x="701675" y="3270250"/>
          <p14:tracePt t="6882" x="708025" y="3270250"/>
          <p14:tracePt t="6887" x="714375" y="3270250"/>
          <p14:tracePt t="6894" x="727075" y="3270250"/>
          <p14:tracePt t="6895" x="733425" y="3270250"/>
          <p14:tracePt t="6897" x="739775" y="3270250"/>
          <p14:tracePt t="6899" x="746125" y="3270250"/>
          <p14:tracePt t="6900" x="752475" y="3263900"/>
          <p14:tracePt t="6903" x="765175" y="3263900"/>
          <p14:tracePt t="6904" x="765175" y="3257550"/>
          <p14:tracePt t="6905" x="771525" y="3257550"/>
          <p14:tracePt t="6906" x="777875" y="3257550"/>
          <p14:tracePt t="6907" x="784225" y="3257550"/>
          <p14:tracePt t="6908" x="790575" y="3251200"/>
          <p14:tracePt t="6909" x="796925" y="3251200"/>
          <p14:tracePt t="6911" x="809625" y="3244850"/>
          <p14:tracePt t="6913" x="815975" y="3244850"/>
          <p14:tracePt t="6914" x="822325" y="3238500"/>
          <p14:tracePt t="6915" x="828675" y="3238500"/>
          <p14:tracePt t="6916" x="841375" y="3238500"/>
          <p14:tracePt t="6917" x="847725" y="3232150"/>
          <p14:tracePt t="6918" x="854075" y="3232150"/>
          <p14:tracePt t="6920" x="860425" y="3225800"/>
          <p14:tracePt t="6921" x="866775" y="3225800"/>
          <p14:tracePt t="6921" x="873125" y="3219450"/>
          <p14:tracePt t="6922" x="885825" y="3219450"/>
          <p14:tracePt t="6923" x="898525" y="3219450"/>
          <p14:tracePt t="6924" x="904875" y="3211513"/>
          <p14:tracePt t="6925" x="911225" y="3211513"/>
          <p14:tracePt t="6926" x="917575" y="3211513"/>
          <p14:tracePt t="6928" x="930275" y="3205163"/>
          <p14:tracePt t="6928" x="942975" y="3205163"/>
          <p14:tracePt t="6929" x="955675" y="3198813"/>
          <p14:tracePt t="6930" x="968375" y="3192463"/>
          <p14:tracePt t="6931" x="974725" y="3192463"/>
          <p14:tracePt t="6932" x="987425" y="3186113"/>
          <p14:tracePt t="6933" x="993775" y="3186113"/>
          <p14:tracePt t="6934" x="1006475" y="3186113"/>
          <p14:tracePt t="6936" x="1031875" y="3179763"/>
          <p14:tracePt t="6938" x="1044575" y="3173413"/>
          <p14:tracePt t="6938" x="1057275" y="3173413"/>
          <p14:tracePt t="6939" x="1069975" y="3167063"/>
          <p14:tracePt t="6940" x="1076325" y="3167063"/>
          <p14:tracePt t="6941" x="1095375" y="3160713"/>
          <p14:tracePt t="6942" x="1108075" y="3160713"/>
          <p14:tracePt t="6943" x="1120775" y="3154363"/>
          <p14:tracePt t="6944" x="1139825" y="3154363"/>
          <p14:tracePt t="6945" x="1154113" y="3154363"/>
          <p14:tracePt t="6946" x="1160463" y="3154363"/>
          <p14:tracePt t="6947" x="1179513" y="3148013"/>
          <p14:tracePt t="6948" x="1192213" y="3148013"/>
          <p14:tracePt t="6949" x="1211263" y="3141663"/>
          <p14:tracePt t="6950" x="1230313" y="3135313"/>
          <p14:tracePt t="6951" x="1243013" y="3135313"/>
          <p14:tracePt t="6953" x="1255713" y="3135313"/>
          <p14:tracePt t="6953" x="1268413" y="3128963"/>
          <p14:tracePt t="6954" x="1287463" y="3128963"/>
          <p14:tracePt t="6955" x="1300163" y="3128963"/>
          <p14:tracePt t="6956" x="1319213" y="3122613"/>
          <p14:tracePt t="6957" x="1338263" y="3116263"/>
          <p14:tracePt t="6958" x="1357313" y="3116263"/>
          <p14:tracePt t="6959" x="1376363" y="3116263"/>
          <p14:tracePt t="6961" x="1408113" y="3109913"/>
          <p14:tracePt t="6962" x="1427163" y="3103563"/>
          <p14:tracePt t="6963" x="1446213" y="3103563"/>
          <p14:tracePt t="6964" x="1465263" y="3103563"/>
          <p14:tracePt t="6965" x="1477963" y="3103563"/>
          <p14:tracePt t="6966" x="1497013" y="3103563"/>
          <p14:tracePt t="6967" x="1522413" y="3097213"/>
          <p14:tracePt t="6968" x="1535113" y="3097213"/>
          <p14:tracePt t="6969" x="1554163" y="3097213"/>
          <p14:tracePt t="6970" x="1573213" y="3090863"/>
          <p14:tracePt t="6971" x="1592263" y="3090863"/>
          <p14:tracePt t="6972" x="1619250" y="3090863"/>
          <p14:tracePt t="6973" x="1638300" y="3090863"/>
          <p14:tracePt t="6974" x="1657350" y="3090863"/>
          <p14:tracePt t="6975" x="1670050" y="3090863"/>
          <p14:tracePt t="6976" x="1689100" y="3090863"/>
          <p14:tracePt t="6978" x="1708150" y="3084513"/>
          <p14:tracePt t="6978" x="1733550" y="3084513"/>
          <p14:tracePt t="6979" x="1752600" y="3084513"/>
          <p14:tracePt t="6980" x="1771650" y="3084513"/>
          <p14:tracePt t="6981" x="1803400" y="3084513"/>
          <p14:tracePt t="6982" x="1809750" y="3084513"/>
          <p14:tracePt t="6983" x="1835150" y="3084513"/>
          <p14:tracePt t="6984" x="1854200" y="3084513"/>
          <p14:tracePt t="6986" x="1879600" y="3084513"/>
          <p14:tracePt t="6986" x="1905000" y="3084513"/>
          <p14:tracePt t="6987" x="1930400" y="3084513"/>
          <p14:tracePt t="6988" x="1955800" y="3084513"/>
          <p14:tracePt t="6989" x="1968500" y="3084513"/>
          <p14:tracePt t="6990" x="1993900" y="3084513"/>
          <p14:tracePt t="6991" x="2019300" y="3084513"/>
          <p14:tracePt t="6992" x="2044700" y="3084513"/>
          <p14:tracePt t="6993" x="2065338" y="3084513"/>
          <p14:tracePt t="6994" x="2090738" y="3084513"/>
          <p14:tracePt t="6995" x="2116138" y="3084513"/>
          <p14:tracePt t="6996" x="2128838" y="3084513"/>
          <p14:tracePt t="6997" x="2154238" y="3084513"/>
          <p14:tracePt t="6998" x="2173288" y="3090863"/>
          <p14:tracePt t="6999" x="2205038" y="3090863"/>
          <p14:tracePt t="7000" x="2230438" y="3090863"/>
          <p14:tracePt t="7001" x="2255838" y="3090863"/>
          <p14:tracePt t="7003" x="2281238" y="3097213"/>
          <p14:tracePt t="7003" x="2293938" y="3097213"/>
          <p14:tracePt t="7004" x="2312988" y="3103563"/>
          <p14:tracePt t="7005" x="2338388" y="3103563"/>
          <p14:tracePt t="7006" x="2370138" y="3103563"/>
          <p14:tracePt t="7007" x="2395538" y="3109913"/>
          <p14:tracePt t="7008" x="2420938" y="3116263"/>
          <p14:tracePt t="7009" x="2439988" y="3116263"/>
          <p14:tracePt t="7011" x="2452688" y="3116263"/>
          <p14:tracePt t="7011" x="2484438" y="3122613"/>
          <p14:tracePt t="7012" x="2509838" y="3128963"/>
          <p14:tracePt t="7013" x="2536825" y="3128963"/>
          <p14:tracePt t="7014" x="2562225" y="3135313"/>
          <p14:tracePt t="7015" x="2587625" y="3141663"/>
          <p14:tracePt t="7016" x="2613025" y="3141663"/>
          <p14:tracePt t="7017" x="2625725" y="3141663"/>
          <p14:tracePt t="7018" x="2644775" y="3148013"/>
          <p14:tracePt t="7020" x="2670175" y="3154363"/>
          <p14:tracePt t="7020" x="2695575" y="3154363"/>
          <p14:tracePt t="7021" x="2720975" y="3160713"/>
          <p14:tracePt t="7022" x="2746375" y="3167063"/>
          <p14:tracePt t="7023" x="2759075" y="3167063"/>
          <p14:tracePt t="7024" x="2778125" y="3173413"/>
          <p14:tracePt t="7025" x="2809875" y="3186113"/>
          <p14:tracePt t="7026" x="2828925" y="3186113"/>
          <p14:tracePt t="7028" x="2854325" y="3192463"/>
          <p14:tracePt t="7028" x="2873375" y="3198813"/>
          <p14:tracePt t="7029" x="2905125" y="3198813"/>
          <p14:tracePt t="7030" x="2924175" y="3211513"/>
          <p14:tracePt t="7031" x="2936875" y="3211513"/>
          <p14:tracePt t="7032" x="2955925" y="3219450"/>
          <p14:tracePt t="7033" x="2989263" y="3225800"/>
          <p14:tracePt t="7034" x="3008313" y="3225800"/>
          <p14:tracePt t="7036" x="3027363" y="3232150"/>
          <p14:tracePt t="7036" x="3052763" y="3238500"/>
          <p14:tracePt t="7037" x="3059113" y="3244850"/>
          <p14:tracePt t="7038" x="3078163" y="3244850"/>
          <p14:tracePt t="7039" x="3103563" y="3251200"/>
          <p14:tracePt t="7040" x="3122613" y="3257550"/>
          <p14:tracePt t="7041" x="3141663" y="3263900"/>
          <p14:tracePt t="7042" x="3160713" y="3270250"/>
          <p14:tracePt t="7043" x="3179763" y="3276600"/>
          <p14:tracePt t="7044" x="3186113" y="3276600"/>
          <p14:tracePt t="7045" x="3211513" y="3282950"/>
          <p14:tracePt t="7046" x="3224213" y="3289300"/>
          <p14:tracePt t="7047" x="3243263" y="3289300"/>
          <p14:tracePt t="7048" x="3262313" y="3302000"/>
          <p14:tracePt t="7049" x="3281363" y="3302000"/>
          <p14:tracePt t="7050" x="3294063" y="3308350"/>
          <p14:tracePt t="7051" x="3306763" y="3308350"/>
          <p14:tracePt t="7053" x="3319463" y="3321050"/>
          <p14:tracePt t="7053" x="3338513" y="3321050"/>
          <p14:tracePt t="7054" x="3351213" y="3327400"/>
          <p14:tracePt t="7055" x="3363913" y="3327400"/>
          <p14:tracePt t="7056" x="3382963" y="3340100"/>
          <p14:tracePt t="7057" x="3395663" y="3340100"/>
          <p14:tracePt t="7058" x="3408363" y="3346450"/>
          <p14:tracePt t="7059" x="3414713" y="3346450"/>
          <p14:tracePt t="7061" x="3435350" y="3352800"/>
          <p14:tracePt t="7061" x="3441700" y="3352800"/>
          <p14:tracePt t="7062" x="3460750" y="3359150"/>
          <p14:tracePt t="7063" x="3467100" y="3365500"/>
          <p14:tracePt t="7064" x="3486150" y="3365500"/>
          <p14:tracePt t="7065" x="3492500" y="3371850"/>
          <p14:tracePt t="7066" x="3498850" y="3371850"/>
          <p14:tracePt t="7067" x="3511550" y="3378200"/>
          <p14:tracePt t="7068" x="3524250" y="3384550"/>
          <p14:tracePt t="7069" x="3530600" y="3384550"/>
          <p14:tracePt t="7070" x="3543300" y="3390900"/>
          <p14:tracePt t="7071" x="3549650" y="3390900"/>
          <p14:tracePt t="7072" x="3556000" y="3390900"/>
          <p14:tracePt t="7073" x="3562350" y="3397250"/>
          <p14:tracePt t="7074" x="3575050" y="3403600"/>
          <p14:tracePt t="7075" x="3581400" y="3403600"/>
          <p14:tracePt t="7076" x="3587750" y="3409950"/>
          <p14:tracePt t="7078" x="3594100" y="3409950"/>
          <p14:tracePt t="7078" x="3600450" y="3416300"/>
          <p14:tracePt t="7079" x="3606800" y="3416300"/>
          <p14:tracePt t="7080" x="3613150" y="3416300"/>
          <p14:tracePt t="7081" x="3619500" y="3422650"/>
          <p14:tracePt t="7082" x="3625850" y="3422650"/>
          <p14:tracePt t="7083" x="3632200" y="3429000"/>
          <p14:tracePt t="7086" x="3638550" y="3435350"/>
          <p14:tracePt t="7087" x="3644900" y="3435350"/>
          <p14:tracePt t="7089" x="3651250" y="3435350"/>
          <p14:tracePt t="7090" x="3651250" y="3441700"/>
          <p14:tracePt t="7091" x="3657600" y="3441700"/>
          <p14:tracePt t="7094" x="3663950" y="3448050"/>
          <p14:tracePt t="7097" x="3663950" y="3454400"/>
          <p14:tracePt t="7101" x="3670300" y="3454400"/>
          <p14:tracePt t="7123" x="3670300" y="3460750"/>
          <p14:tracePt t="7135" x="3663950" y="3460750"/>
          <p14:tracePt t="7142" x="3657600" y="3460750"/>
          <p14:tracePt t="7146" x="3651250" y="3460750"/>
          <p14:tracePt t="7147" x="3651250" y="3467100"/>
          <p14:tracePt t="7148" x="3644900" y="3467100"/>
          <p14:tracePt t="7153" x="3638550" y="3467100"/>
          <p14:tracePt t="7156" x="3632200" y="3467100"/>
          <p14:tracePt t="7158" x="3625850" y="3467100"/>
          <p14:tracePt t="7164" x="3619500" y="3467100"/>
          <p14:tracePt t="7165" x="3613150" y="3467100"/>
          <p14:tracePt t="7169" x="3606800" y="3467100"/>
          <p14:tracePt t="7173" x="3600450" y="3467100"/>
          <p14:tracePt t="7174" x="3600450" y="3473450"/>
          <p14:tracePt t="7178" x="3594100" y="3473450"/>
          <p14:tracePt t="7182" x="3587750" y="3473450"/>
          <p14:tracePt t="7186" x="3581400" y="3473450"/>
          <p14:tracePt t="7190" x="3575050" y="3473450"/>
          <p14:tracePt t="7195" x="3568700" y="3473450"/>
          <p14:tracePt t="7199" x="3562350" y="3473450"/>
          <p14:tracePt t="7201" x="3556000" y="3473450"/>
          <p14:tracePt t="7206" x="3549650" y="3473450"/>
          <p14:tracePt t="7211" x="3543300" y="3473450"/>
          <p14:tracePt t="7211" x="3543300" y="3479800"/>
          <p14:tracePt t="7213" x="3536950" y="3479800"/>
          <p14:tracePt t="7219" x="3530600" y="3479800"/>
          <p14:tracePt t="7221" x="3524250" y="3479800"/>
          <p14:tracePt t="7226" x="3517900" y="3479800"/>
          <p14:tracePt t="7226" x="3517900" y="3486150"/>
          <p14:tracePt t="7230" x="3511550" y="3486150"/>
          <p14:tracePt t="7233" x="3505200" y="3486150"/>
          <p14:tracePt t="7236" x="3498850" y="3486150"/>
          <p14:tracePt t="7240" x="3498850" y="3492500"/>
          <p14:tracePt t="7241" x="3492500" y="3492500"/>
          <p14:tracePt t="7244" x="3486150" y="3492500"/>
          <p14:tracePt t="7247" x="3479800" y="3492500"/>
          <p14:tracePt t="7253" x="3473450" y="3498850"/>
          <p14:tracePt t="7254" x="3467100" y="3498850"/>
          <p14:tracePt t="7257" x="3460750" y="3505200"/>
          <p14:tracePt t="7262" x="3454400" y="3505200"/>
          <p14:tracePt t="7265" x="3448050" y="3505200"/>
          <p14:tracePt t="7267" x="3448050" y="3511550"/>
          <p14:tracePt t="7269" x="3441700" y="3511550"/>
          <p14:tracePt t="7272" x="3435350" y="3511550"/>
          <p14:tracePt t="7274" x="3435350" y="3517900"/>
          <p14:tracePt t="7276" x="3427413" y="3517900"/>
          <p14:tracePt t="7279" x="3421063" y="3517900"/>
          <p14:tracePt t="7281" x="3421063" y="3524250"/>
          <p14:tracePt t="7283" x="3414713" y="3524250"/>
          <p14:tracePt t="7287" x="3408363" y="3524250"/>
          <p14:tracePt t="7289" x="3408363" y="3530600"/>
          <p14:tracePt t="7290" x="3402013" y="3530600"/>
          <p14:tracePt t="7294" x="3395663" y="3530600"/>
          <p14:tracePt t="7295" x="3395663" y="3536950"/>
          <p14:tracePt t="7296" x="3389313" y="3536950"/>
          <p14:tracePt t="7300" x="3382963" y="3543300"/>
          <p14:tracePt t="7302" x="3376613" y="3543300"/>
          <p14:tracePt t="7305" x="3370263" y="3549650"/>
          <p14:tracePt t="7309" x="3363913" y="3556000"/>
          <p14:tracePt t="7312" x="3357563" y="3562350"/>
          <p14:tracePt t="7314" x="3351213" y="3562350"/>
          <p14:tracePt t="7316" x="3351213" y="3568700"/>
          <p14:tracePt t="7317" x="3344863" y="3568700"/>
          <p14:tracePt t="7319" x="3338513" y="3575050"/>
          <p14:tracePt t="7321" x="3332163" y="3575050"/>
          <p14:tracePt t="7322" x="3332163" y="3581400"/>
          <p14:tracePt t="7323" x="3325813" y="3581400"/>
          <p14:tracePt t="7327" x="3313113" y="3587750"/>
          <p14:tracePt t="7329" x="3306763" y="3594100"/>
          <p14:tracePt t="7331" x="3300413" y="3594100"/>
          <p14:tracePt t="7332" x="3300413" y="3600450"/>
          <p14:tracePt t="7333" x="3294063" y="3600450"/>
          <p14:tracePt t="7334" x="3287713" y="3600450"/>
          <p14:tracePt t="7336" x="3281363" y="3600450"/>
          <p14:tracePt t="7336" x="3281363" y="3606800"/>
          <p14:tracePt t="7337" x="3275013" y="3606800"/>
          <p14:tracePt t="7339" x="3268663" y="3613150"/>
          <p14:tracePt t="7340" x="3262313" y="3613150"/>
          <p14:tracePt t="7342" x="3255963" y="3619500"/>
          <p14:tracePt t="7344" x="3249613" y="3619500"/>
          <p14:tracePt t="7344" x="3243263" y="3625850"/>
          <p14:tracePt t="7346" x="3236913" y="3625850"/>
          <p14:tracePt t="7347" x="3230563" y="3632200"/>
          <p14:tracePt t="7348" x="3224213" y="3632200"/>
          <p14:tracePt t="7349" x="3217863" y="3632200"/>
          <p14:tracePt t="7350" x="3217863" y="3638550"/>
          <p14:tracePt t="7352" x="3205163" y="3638550"/>
          <p14:tracePt t="7353" x="3198813" y="3638550"/>
          <p14:tracePt t="7354" x="3192463" y="3646488"/>
          <p14:tracePt t="7355" x="3186113" y="3646488"/>
          <p14:tracePt t="7356" x="3179763" y="3646488"/>
          <p14:tracePt t="7357" x="3173413" y="3652838"/>
          <p14:tracePt t="7359" x="3167063" y="3652838"/>
          <p14:tracePt t="7360" x="3160713" y="3652838"/>
          <p14:tracePt t="7361" x="3154363" y="3659188"/>
          <p14:tracePt t="7362" x="3148013" y="3659188"/>
          <p14:tracePt t="7363" x="3141663" y="3659188"/>
          <p14:tracePt t="7364" x="3135313" y="3665538"/>
          <p14:tracePt t="7365" x="3128963" y="3665538"/>
          <p14:tracePt t="7366" x="3122613" y="3665538"/>
          <p14:tracePt t="7367" x="3116263" y="3671888"/>
          <p14:tracePt t="7369" x="3109913" y="3671888"/>
          <p14:tracePt t="7369" x="3103563" y="3671888"/>
          <p14:tracePt t="7370" x="3097213" y="3671888"/>
          <p14:tracePt t="7371" x="3090863" y="3678238"/>
          <p14:tracePt t="7372" x="3084513" y="3678238"/>
          <p14:tracePt t="7373" x="3078163" y="3678238"/>
          <p14:tracePt t="7374" x="3071813" y="3678238"/>
          <p14:tracePt t="7375" x="3065463" y="3678238"/>
          <p14:tracePt t="7377" x="3046413" y="3684588"/>
          <p14:tracePt t="7378" x="3040063" y="3684588"/>
          <p14:tracePt t="7379" x="3033713" y="3684588"/>
          <p14:tracePt t="7381" x="3027363" y="3684588"/>
          <p14:tracePt t="7382" x="3021013" y="3690938"/>
          <p14:tracePt t="7383" x="3014663" y="3690938"/>
          <p14:tracePt t="7384" x="3001963" y="3690938"/>
          <p14:tracePt t="7385" x="2995613" y="3690938"/>
          <p14:tracePt t="7386" x="2989263" y="3690938"/>
          <p14:tracePt t="7387" x="2982913" y="3690938"/>
          <p14:tracePt t="7388" x="2976563" y="3690938"/>
          <p14:tracePt t="7389" x="2962275" y="3690938"/>
          <p14:tracePt t="7391" x="2949575" y="3697288"/>
          <p14:tracePt t="7392" x="2943225" y="3697288"/>
          <p14:tracePt t="7394" x="2936875" y="3697288"/>
          <p14:tracePt t="7394" x="2930525" y="3697288"/>
          <p14:tracePt t="7395" x="2917825" y="3697288"/>
          <p14:tracePt t="7396" x="2911475" y="3697288"/>
          <p14:tracePt t="7397" x="2905125" y="3697288"/>
          <p14:tracePt t="7398" x="2892425" y="3697288"/>
          <p14:tracePt t="7399" x="2886075" y="3697288"/>
          <p14:tracePt t="7400" x="2879725" y="3697288"/>
          <p14:tracePt t="7402" x="2873375" y="3697288"/>
          <p14:tracePt t="7402" x="2860675" y="3697288"/>
          <p14:tracePt t="7403" x="2854325" y="3697288"/>
          <p14:tracePt t="7404" x="2847975" y="3697288"/>
          <p14:tracePt t="7405" x="2835275" y="3697288"/>
          <p14:tracePt t="7406" x="2822575" y="3697288"/>
          <p14:tracePt t="7407" x="2816225" y="3697288"/>
          <p14:tracePt t="7408" x="2809875" y="3697288"/>
          <p14:tracePt t="7409" x="2797175" y="3697288"/>
          <p14:tracePt t="7410" x="2790825" y="3697288"/>
          <p14:tracePt t="7411" x="2784475" y="3697288"/>
          <p14:tracePt t="7412" x="2771775" y="3697288"/>
          <p14:tracePt t="7413" x="2759075" y="3697288"/>
          <p14:tracePt t="7414" x="2752725" y="3697288"/>
          <p14:tracePt t="7415" x="2746375" y="3697288"/>
          <p14:tracePt t="7416" x="2733675" y="3697288"/>
          <p14:tracePt t="7417" x="2727325" y="3697288"/>
          <p14:tracePt t="7419" x="2714625" y="3697288"/>
          <p14:tracePt t="7419" x="2701925" y="3697288"/>
          <p14:tracePt t="7420" x="2695575" y="3690938"/>
          <p14:tracePt t="7421" x="2689225" y="3690938"/>
          <p14:tracePt t="7422" x="2682875" y="3690938"/>
          <p14:tracePt t="7423" x="2670175" y="3690938"/>
          <p14:tracePt t="7424" x="2657475" y="3690938"/>
          <p14:tracePt t="7425" x="2651125" y="3684588"/>
          <p14:tracePt t="7427" x="2638425" y="3684588"/>
          <p14:tracePt t="7427" x="2625725" y="3684588"/>
          <p14:tracePt t="7428" x="2619375" y="3684588"/>
          <p14:tracePt t="7429" x="2606675" y="3684588"/>
          <p14:tracePt t="7430" x="2600325" y="3678238"/>
          <p14:tracePt t="7431" x="2587625" y="3671888"/>
          <p14:tracePt t="7432" x="2574925" y="3671888"/>
          <p14:tracePt t="7433" x="2568575" y="3671888"/>
          <p14:tracePt t="7435" x="2549525" y="3665538"/>
          <p14:tracePt t="7436" x="2536825" y="3665538"/>
          <p14:tracePt t="7437" x="2524125" y="3665538"/>
          <p14:tracePt t="7438" x="2517775" y="3659188"/>
          <p14:tracePt t="7439" x="2503488" y="3659188"/>
          <p14:tracePt t="7440" x="2490788" y="3659188"/>
          <p14:tracePt t="7441" x="2478088" y="3652838"/>
          <p14:tracePt t="7442" x="2471738" y="3652838"/>
          <p14:tracePt t="7444" x="2459038" y="3646488"/>
          <p14:tracePt t="7444" x="2452688" y="3646488"/>
          <p14:tracePt t="7445" x="2439988" y="3638550"/>
          <p14:tracePt t="7446" x="2427288" y="3638550"/>
          <p14:tracePt t="7447" x="2414588" y="3632200"/>
          <p14:tracePt t="7448" x="2408238" y="3632200"/>
          <p14:tracePt t="7449" x="2401888" y="3632200"/>
          <p14:tracePt t="7450" x="2382838" y="3625850"/>
          <p14:tracePt t="7452" x="2376488" y="3625850"/>
          <p14:tracePt t="7452" x="2363788" y="3619500"/>
          <p14:tracePt t="7453" x="2351088" y="3619500"/>
          <p14:tracePt t="7454" x="2338388" y="3613150"/>
          <p14:tracePt t="7455" x="2325688" y="3606800"/>
          <p14:tracePt t="7456" x="2319338" y="3606800"/>
          <p14:tracePt t="7457" x="2312988" y="3606800"/>
          <p14:tracePt t="7458" x="2300288" y="3600450"/>
          <p14:tracePt t="7459" x="2293938" y="3600450"/>
          <p14:tracePt t="7460" x="2281238" y="3594100"/>
          <p14:tracePt t="7461" x="2268538" y="3594100"/>
          <p14:tracePt t="7462" x="2262188" y="3587750"/>
          <p14:tracePt t="7463" x="2255838" y="3587750"/>
          <p14:tracePt t="7464" x="2243138" y="3587750"/>
          <p14:tracePt t="7465" x="2236788" y="3581400"/>
          <p14:tracePt t="7466" x="2224088" y="3581400"/>
          <p14:tracePt t="7467" x="2217738" y="3575050"/>
          <p14:tracePt t="7469" x="2211388" y="3568700"/>
          <p14:tracePt t="7469" x="2205038" y="3568700"/>
          <p14:tracePt t="7470" x="2198688" y="3562350"/>
          <p14:tracePt t="7471" x="2192338" y="3562350"/>
          <p14:tracePt t="7472" x="2185988" y="3556000"/>
          <p14:tracePt t="7473" x="2179638" y="3556000"/>
          <p14:tracePt t="7474" x="2173288" y="3556000"/>
          <p14:tracePt t="7475" x="2166938" y="3549650"/>
          <p14:tracePt t="7477" x="2160588" y="3549650"/>
          <p14:tracePt t="7477" x="2154238" y="3549650"/>
          <p14:tracePt t="7478" x="2147888" y="3543300"/>
          <p14:tracePt t="7479" x="2141538" y="3543300"/>
          <p14:tracePt t="7481" x="2135188" y="3543300"/>
          <p14:tracePt t="7482" x="2128838" y="3536950"/>
          <p14:tracePt t="7486" x="2122488" y="3530600"/>
          <p14:tracePt t="7486" x="2116138" y="3530600"/>
          <p14:tracePt t="7488" x="2109788" y="3524250"/>
          <p14:tracePt t="7491" x="2103438" y="3524250"/>
          <p14:tracePt t="7492" x="2103438" y="3517900"/>
          <p14:tracePt t="7496" x="2103438" y="3511550"/>
          <p14:tracePt t="7497" x="2097088" y="3511550"/>
          <p14:tracePt t="7500" x="2097088" y="3505200"/>
          <p14:tracePt t="7503" x="2090738" y="3505200"/>
          <p14:tracePt t="7505" x="2090738" y="3498850"/>
          <p14:tracePt t="7510" x="2090738" y="3492500"/>
          <p14:tracePt t="7513" x="2090738" y="3486150"/>
          <p14:tracePt t="7515" x="2084388" y="3486150"/>
          <p14:tracePt t="7519" x="2084388" y="3479800"/>
          <p14:tracePt t="7521" x="2084388" y="3473450"/>
          <p14:tracePt t="7524" x="2084388" y="3467100"/>
          <p14:tracePt t="7530" x="2084388" y="3460750"/>
          <p14:tracePt t="7535" x="2084388" y="3454400"/>
          <p14:tracePt t="7539" x="2084388" y="3448050"/>
          <p14:tracePt t="7547" x="2084388" y="3441700"/>
          <p14:tracePt t="7552" x="2084388" y="3435350"/>
          <p14:tracePt t="7559" x="2084388" y="3429000"/>
          <p14:tracePt t="7566" x="2084388" y="3422650"/>
          <p14:tracePt t="7573" x="2090738" y="3422650"/>
          <p14:tracePt t="7577" x="2090738" y="3416300"/>
          <p14:tracePt t="7580" x="2097088" y="3416300"/>
          <p14:tracePt t="7586" x="2103438" y="3416300"/>
          <p14:tracePt t="7589" x="2103438" y="3409950"/>
          <p14:tracePt t="7592" x="2109788" y="3409950"/>
          <p14:tracePt t="7594" x="2116138" y="3409950"/>
          <p14:tracePt t="7599" x="2122488" y="3409950"/>
          <p14:tracePt t="7603" x="2128838" y="3409950"/>
          <p14:tracePt t="7607" x="2135188" y="3409950"/>
          <p14:tracePt t="7611" x="2141538" y="3409950"/>
          <p14:tracePt t="7613" x="2147888" y="3409950"/>
          <p14:tracePt t="7616" x="2154238" y="3409950"/>
          <p14:tracePt t="7619" x="2160588" y="3409950"/>
          <p14:tracePt t="7620" x="2160588" y="3416300"/>
          <p14:tracePt t="7622" x="2166938" y="3416300"/>
          <p14:tracePt t="7625" x="2173288" y="3416300"/>
          <p14:tracePt t="7627" x="2173288" y="3422650"/>
          <p14:tracePt t="7629" x="2179638" y="3422650"/>
          <p14:tracePt t="7632" x="2185988" y="3422650"/>
          <p14:tracePt t="7635" x="2192338" y="3422650"/>
          <p14:tracePt t="7636" x="2192338" y="3429000"/>
          <p14:tracePt t="7637" x="2198688" y="3429000"/>
          <p14:tracePt t="7639" x="2205038" y="3429000"/>
          <p14:tracePt t="7641" x="2205038" y="3435350"/>
          <p14:tracePt t="7642" x="2211388" y="3435350"/>
          <p14:tracePt t="7645" x="2217738" y="3435350"/>
          <p14:tracePt t="7648" x="2224088" y="3435350"/>
          <p14:tracePt t="7649" x="2224088" y="3441700"/>
          <p14:tracePt t="7652" x="2230438" y="3441700"/>
          <p14:tracePt t="7654" x="2236788" y="3441700"/>
          <p14:tracePt t="7658" x="2243138" y="3441700"/>
          <p14:tracePt t="7662" x="2249488" y="3448050"/>
          <p14:tracePt t="7672" x="2255838" y="3448050"/>
          <p14:tracePt t="7922" x="2262188" y="3448050"/>
          <p14:tracePt t="7929" x="2268538" y="3448050"/>
          <p14:tracePt t="7935" x="2268538" y="3441700"/>
          <p14:tracePt t="7938" x="2274888" y="3441700"/>
          <p14:tracePt t="7941" x="2281238" y="3441700"/>
          <p14:tracePt t="7944" x="2287588" y="3441700"/>
          <p14:tracePt t="7946" x="2287588" y="3435350"/>
          <p14:tracePt t="7950" x="2293938" y="3435350"/>
          <p14:tracePt t="7951" x="2293938" y="3429000"/>
          <p14:tracePt t="7952" x="2300288" y="3429000"/>
          <p14:tracePt t="7955" x="2306638" y="3429000"/>
          <p14:tracePt t="7957" x="2312988" y="3429000"/>
          <p14:tracePt t="7959" x="2312988" y="3422650"/>
          <p14:tracePt t="7960" x="2319338" y="3422650"/>
          <p14:tracePt t="7963" x="2325688" y="3422650"/>
          <p14:tracePt t="7964" x="2332038" y="3422650"/>
          <p14:tracePt t="7965" x="2332038" y="3416300"/>
          <p14:tracePt t="7966" x="2338388" y="3416300"/>
          <p14:tracePt t="7968" x="2344738" y="3416300"/>
          <p14:tracePt t="7970" x="2351088" y="3416300"/>
          <p14:tracePt t="7971" x="2357438" y="3416300"/>
          <p14:tracePt t="7972" x="2357438" y="3409950"/>
          <p14:tracePt t="7973" x="2363788" y="3409950"/>
          <p14:tracePt t="7974" x="2370138" y="3409950"/>
          <p14:tracePt t="7976" x="2376488" y="3409950"/>
          <p14:tracePt t="7977" x="2382838" y="3409950"/>
          <p14:tracePt t="7978" x="2389188" y="3403600"/>
          <p14:tracePt t="7979" x="2395538" y="3403600"/>
          <p14:tracePt t="7980" x="2401888" y="3403600"/>
          <p14:tracePt t="7981" x="2408238" y="3403600"/>
          <p14:tracePt t="7982" x="2414588" y="3403600"/>
          <p14:tracePt t="7985" x="2427288" y="3397250"/>
          <p14:tracePt t="7985" x="2433638" y="3397250"/>
          <p14:tracePt t="7987" x="2446338" y="3397250"/>
          <p14:tracePt t="7989" x="2459038" y="3397250"/>
          <p14:tracePt t="7992" x="2471738" y="3397250"/>
          <p14:tracePt t="7993" x="2478088" y="3397250"/>
          <p14:tracePt t="7993" x="2484438" y="3390900"/>
          <p14:tracePt t="7994" x="2490788" y="3390900"/>
          <p14:tracePt t="7995" x="2503488" y="3390900"/>
          <p14:tracePt t="7996" x="2509838" y="3384550"/>
          <p14:tracePt t="7997" x="2517775" y="3384550"/>
          <p14:tracePt t="7998" x="2530475" y="3384550"/>
          <p14:tracePt t="7999" x="2536825" y="3384550"/>
          <p14:tracePt t="8001" x="2543175" y="3384550"/>
          <p14:tracePt t="8001" x="2555875" y="3384550"/>
          <p14:tracePt t="8002" x="2562225" y="3378200"/>
          <p14:tracePt t="8003" x="2574925" y="3378200"/>
          <p14:tracePt t="8004" x="2581275" y="3378200"/>
          <p14:tracePt t="8005" x="2600325" y="3378200"/>
          <p14:tracePt t="8006" x="2606675" y="3378200"/>
          <p14:tracePt t="8007" x="2613025" y="3378200"/>
          <p14:tracePt t="8009" x="2632075" y="3371850"/>
          <p14:tracePt t="8010" x="2651125" y="3371850"/>
          <p14:tracePt t="8011" x="2657475" y="3371850"/>
          <p14:tracePt t="8012" x="2676525" y="3365500"/>
          <p14:tracePt t="8013" x="2682875" y="3365500"/>
          <p14:tracePt t="8014" x="2695575" y="3365500"/>
          <p14:tracePt t="8015" x="2701925" y="3365500"/>
          <p14:tracePt t="8016" x="2720975" y="3365500"/>
          <p14:tracePt t="8018" x="2733675" y="3365500"/>
          <p14:tracePt t="8018" x="2746375" y="3365500"/>
          <p14:tracePt t="8019" x="2759075" y="3359150"/>
          <p14:tracePt t="8020" x="2771775" y="3359150"/>
          <p14:tracePt t="8021" x="2784475" y="3359150"/>
          <p14:tracePt t="8022" x="2797175" y="3359150"/>
          <p14:tracePt t="8023" x="2809875" y="3359150"/>
          <p14:tracePt t="8024" x="2822575" y="3352800"/>
          <p14:tracePt t="8026" x="2841625" y="3352800"/>
          <p14:tracePt t="8026" x="2854325" y="3352800"/>
          <p14:tracePt t="8027" x="2867025" y="3352800"/>
          <p14:tracePt t="8028" x="2879725" y="3346450"/>
          <p14:tracePt t="8029" x="2898775" y="3346450"/>
          <p14:tracePt t="8030" x="2911475" y="3346450"/>
          <p14:tracePt t="8031" x="2924175" y="3346450"/>
          <p14:tracePt t="8032" x="2943225" y="3346450"/>
          <p14:tracePt t="8034" x="2982913" y="3346450"/>
          <p14:tracePt t="8035" x="2989263" y="3346450"/>
          <p14:tracePt t="8036" x="3008313" y="3346450"/>
          <p14:tracePt t="8037" x="3027363" y="3346450"/>
          <p14:tracePt t="8038" x="3040063" y="3340100"/>
          <p14:tracePt t="8039" x="3059113" y="3340100"/>
          <p14:tracePt t="8040" x="3071813" y="3340100"/>
          <p14:tracePt t="8041" x="3090863" y="3340100"/>
          <p14:tracePt t="8043" x="3103563" y="3340100"/>
          <p14:tracePt t="8043" x="3116263" y="3340100"/>
          <p14:tracePt t="8044" x="3135313" y="3340100"/>
          <p14:tracePt t="8045" x="3148013" y="3340100"/>
          <p14:tracePt t="8046" x="3167063" y="3340100"/>
          <p14:tracePt t="8047" x="3186113" y="3340100"/>
          <p14:tracePt t="8048" x="3205163" y="3340100"/>
          <p14:tracePt t="8049" x="3211513" y="3340100"/>
          <p14:tracePt t="8051" x="3224213" y="3340100"/>
          <p14:tracePt t="8051" x="3243263" y="3340100"/>
          <p14:tracePt t="8052" x="3262313" y="3340100"/>
          <p14:tracePt t="8053" x="3275013" y="3340100"/>
          <p14:tracePt t="8054" x="3294063" y="3340100"/>
          <p14:tracePt t="8055" x="3306763" y="3340100"/>
          <p14:tracePt t="8056" x="3319463" y="3340100"/>
          <p14:tracePt t="8057" x="3332163" y="3340100"/>
          <p14:tracePt t="8059" x="3363913" y="3340100"/>
          <p14:tracePt t="8060" x="3376613" y="3340100"/>
          <p14:tracePt t="8061" x="3395663" y="3340100"/>
          <p14:tracePt t="8062" x="3414713" y="3340100"/>
          <p14:tracePt t="8063" x="3421063" y="3340100"/>
          <p14:tracePt t="8064" x="3441700" y="3340100"/>
          <p14:tracePt t="8065" x="3454400" y="3340100"/>
          <p14:tracePt t="8066" x="3467100" y="3340100"/>
          <p14:tracePt t="8067" x="3479800" y="3340100"/>
          <p14:tracePt t="8068" x="3498850" y="3340100"/>
          <p14:tracePt t="8069" x="3511550" y="3340100"/>
          <p14:tracePt t="8070" x="3517900" y="3340100"/>
          <p14:tracePt t="8071" x="3530600" y="3340100"/>
          <p14:tracePt t="8072" x="3543300" y="3340100"/>
          <p14:tracePt t="8073" x="3556000" y="3340100"/>
          <p14:tracePt t="8074" x="3575050" y="3340100"/>
          <p14:tracePt t="8076" x="3581400" y="3340100"/>
          <p14:tracePt t="8076" x="3600450" y="3340100"/>
          <p14:tracePt t="8077" x="3606800" y="3340100"/>
          <p14:tracePt t="8078" x="3619500" y="3340100"/>
          <p14:tracePt t="8079" x="3625850" y="3340100"/>
          <p14:tracePt t="8080" x="3638550" y="3340100"/>
          <p14:tracePt t="8081" x="3651250" y="3340100"/>
          <p14:tracePt t="8082" x="3657600" y="3340100"/>
          <p14:tracePt t="8083" x="3670300" y="3340100"/>
          <p14:tracePt t="8084" x="3676650" y="3340100"/>
          <p14:tracePt t="8085" x="3683000" y="3340100"/>
          <p14:tracePt t="8086" x="3695700" y="3340100"/>
          <p14:tracePt t="8087" x="3708400" y="3346450"/>
          <p14:tracePt t="8088" x="3714750" y="3346450"/>
          <p14:tracePt t="8089" x="3721100" y="3346450"/>
          <p14:tracePt t="8091" x="3733800" y="3346450"/>
          <p14:tracePt t="8092" x="3746500" y="3346450"/>
          <p14:tracePt t="8093" x="3752850" y="3346450"/>
          <p14:tracePt t="8094" x="3759200" y="3346450"/>
          <p14:tracePt t="8095" x="3765550" y="3346450"/>
          <p14:tracePt t="8096" x="3771900" y="3346450"/>
          <p14:tracePt t="8097" x="3778250" y="3346450"/>
          <p14:tracePt t="8098" x="3784600" y="3346450"/>
          <p14:tracePt t="8099" x="3790950" y="3346450"/>
          <p14:tracePt t="8101" x="3797300" y="3352800"/>
          <p14:tracePt t="8102" x="3803650" y="3352800"/>
          <p14:tracePt t="8104" x="3810000" y="3352800"/>
          <p14:tracePt t="8105" x="3816350" y="3352800"/>
          <p14:tracePt t="8109" x="3822700" y="3352800"/>
          <p14:tracePt t="8110" x="3829050" y="3352800"/>
          <p14:tracePt t="8113" x="3835400" y="3352800"/>
          <p14:tracePt t="8186" x="3829050" y="3352800"/>
          <p14:tracePt t="8199" x="3822700" y="3352800"/>
          <p14:tracePt t="8203" x="3822700" y="3346450"/>
          <p14:tracePt t="8212" x="3822700" y="3340100"/>
          <p14:tracePt t="8225" x="3816350" y="3340100"/>
          <p14:tracePt t="8229" x="3816350" y="3333750"/>
          <p14:tracePt t="8241" x="3816350" y="3327400"/>
          <p14:tracePt t="8264" x="3816350" y="3321050"/>
          <p14:tracePt t="8270" x="3810000" y="3321050"/>
          <p14:tracePt t="8301" x="3810000" y="3314700"/>
          <p14:tracePt t="8367" x="3810000" y="3308350"/>
          <p14:tracePt t="8388" x="3810000" y="3302000"/>
          <p14:tracePt t="8400" x="3810000" y="3295650"/>
          <p14:tracePt t="8408" x="3810000" y="3289300"/>
          <p14:tracePt t="8415" x="3810000" y="3282950"/>
          <p14:tracePt t="8426" x="3810000" y="3276600"/>
          <p14:tracePt t="8434" x="3810000" y="3270250"/>
          <p14:tracePt t="8443" x="3810000" y="3263900"/>
          <p14:tracePt t="8447" x="3803650" y="3263900"/>
          <p14:tracePt t="8458" x="3803650" y="3257550"/>
          <p14:tracePt t="8482" x="3803650" y="3251200"/>
          <p14:tracePt t="8729" x="3797300" y="3251200"/>
          <p14:tracePt t="8730" x="3797300" y="3244850"/>
          <p14:tracePt t="8738" x="3797300" y="3238500"/>
          <p14:tracePt t="8742" x="3790950" y="3232150"/>
          <p14:tracePt t="8744" x="3790950" y="3225800"/>
          <p14:tracePt t="8750" x="3784600" y="3225800"/>
          <p14:tracePt t="8750" x="3784600" y="3219450"/>
          <p14:tracePt t="8754" x="3784600" y="3211513"/>
          <p14:tracePt t="8758" x="3784600" y="3205163"/>
          <p14:tracePt t="8759" x="3778250" y="3205163"/>
          <p14:tracePt t="8764" x="3778250" y="3198813"/>
          <p14:tracePt t="8767" x="3778250" y="3192463"/>
          <p14:tracePt t="8768" x="3771900" y="3192463"/>
          <p14:tracePt t="8772" x="3771900" y="3186113"/>
          <p14:tracePt t="8777" x="3771900" y="3179763"/>
          <p14:tracePt t="8783" x="3771900" y="3173413"/>
          <p14:tracePt t="8788" x="3771900" y="3167063"/>
          <p14:tracePt t="8793" x="3771900" y="3160713"/>
          <p14:tracePt t="8798" x="3765550" y="3160713"/>
          <p14:tracePt t="8805" x="3765550" y="3154363"/>
          <p14:tracePt t="8882" x="3759200" y="3160713"/>
          <p14:tracePt t="8891" x="3752850" y="3160713"/>
          <p14:tracePt t="8893" x="3752850" y="3167063"/>
          <p14:tracePt t="8919" x="3746500" y="3167063"/>
          <p14:tracePt t="8937" x="3740150" y="3167063"/>
          <p14:tracePt t="8945" x="3733800" y="3167063"/>
          <p14:tracePt t="8957" x="3727450" y="3167063"/>
          <p14:tracePt t="8966" x="3727450" y="3160713"/>
          <p14:tracePt t="8967" x="3721100" y="3160713"/>
          <p14:tracePt t="8974" x="3714750" y="3160713"/>
          <p14:tracePt t="8976" x="3714750" y="3154363"/>
          <p14:tracePt t="8986" x="3708400" y="3148013"/>
          <p14:tracePt t="8994" x="3708400" y="3141663"/>
          <p14:tracePt t="8997" x="3708400" y="3135313"/>
          <p14:tracePt t="8998" x="3702050" y="3135313"/>
          <p14:tracePt t="9004" x="3702050" y="3128963"/>
          <p14:tracePt t="9008" x="3695700" y="3128963"/>
          <p14:tracePt t="9010" x="3695700" y="3122613"/>
          <p14:tracePt t="9020" x="3695700" y="3116263"/>
          <p14:tracePt t="9102" x="3689350" y="3116263"/>
          <p14:tracePt t="9107" x="3683000" y="3116263"/>
          <p14:tracePt t="9114" x="3676650" y="3116263"/>
          <p14:tracePt t="9122" x="3670300" y="3116263"/>
          <p14:tracePt t="9125" x="3670300" y="3122613"/>
          <p14:tracePt t="9130" x="3663950" y="3122613"/>
          <p14:tracePt t="9133" x="3663950" y="3128963"/>
          <p14:tracePt t="9135" x="3657600" y="3128963"/>
          <p14:tracePt t="9144" x="3657600" y="3135313"/>
          <p14:tracePt t="9144" x="3651250" y="3135313"/>
          <p14:tracePt t="9152" x="3651250" y="3141663"/>
          <p14:tracePt t="9152" x="3644900" y="3141663"/>
          <p14:tracePt t="9163" x="3638550" y="3141663"/>
          <p14:tracePt t="9166" x="3638550" y="3148013"/>
          <p14:tracePt t="9332" x="3632200" y="3148013"/>
          <p14:tracePt t="9343" x="3625850" y="3148013"/>
          <p14:tracePt t="9354" x="3619500" y="3148013"/>
          <p14:tracePt t="9499" x="3613150" y="3148013"/>
          <p14:tracePt t="9512" x="3606800" y="3148013"/>
          <p14:tracePt t="9598" x="3600450" y="3148013"/>
          <p14:tracePt t="9602" x="3594100" y="3148013"/>
          <p14:tracePt t="9606" x="3587750" y="3148013"/>
          <p14:tracePt t="10007" x="3594100" y="3148013"/>
          <p14:tracePt t="10010" x="3600450" y="3148013"/>
          <p14:tracePt t="10015" x="3606800" y="3148013"/>
          <p14:tracePt t="10017" x="3613150" y="3148013"/>
          <p14:tracePt t="10018" x="3613150" y="3154363"/>
          <p14:tracePt t="10022" x="3619500" y="3154363"/>
          <p14:tracePt t="10025" x="3625850" y="3154363"/>
          <p14:tracePt t="10026" x="3632200" y="3160713"/>
          <p14:tracePt t="10029" x="3638550" y="3160713"/>
          <p14:tracePt t="10031" x="3644900" y="3167063"/>
          <p14:tracePt t="10032" x="3651250" y="3167063"/>
          <p14:tracePt t="10033" x="3657600" y="3167063"/>
          <p14:tracePt t="10036" x="3663950" y="3167063"/>
          <p14:tracePt t="10038" x="3670300" y="3167063"/>
          <p14:tracePt t="10040" x="3689350" y="3173413"/>
          <p14:tracePt t="10042" x="3695700" y="3173413"/>
          <p14:tracePt t="10043" x="3702050" y="3173413"/>
          <p14:tracePt t="10044" x="3708400" y="3173413"/>
          <p14:tracePt t="10045" x="3714750" y="3179763"/>
          <p14:tracePt t="10046" x="3721100" y="3179763"/>
          <p14:tracePt t="10047" x="3727450" y="3179763"/>
          <p14:tracePt t="10048" x="3733800" y="3179763"/>
          <p14:tracePt t="10049" x="3740150" y="3186113"/>
          <p14:tracePt t="10050" x="3746500" y="3186113"/>
          <p14:tracePt t="10051" x="3752850" y="3192463"/>
          <p14:tracePt t="10052" x="3759200" y="3192463"/>
          <p14:tracePt t="10053" x="3771900" y="3192463"/>
          <p14:tracePt t="10054" x="3778250" y="3198813"/>
          <p14:tracePt t="10056" x="3797300" y="3198813"/>
          <p14:tracePt t="10057" x="3803650" y="3205163"/>
          <p14:tracePt t="10058" x="3810000" y="3205163"/>
          <p14:tracePt t="10059" x="3822700" y="3205163"/>
          <p14:tracePt t="10061" x="3835400" y="3211513"/>
          <p14:tracePt t="10062" x="3848100" y="3211513"/>
          <p14:tracePt t="10065" x="3867150" y="3219450"/>
          <p14:tracePt t="10065" x="3873500" y="3219450"/>
          <p14:tracePt t="10066" x="3887788" y="3219450"/>
          <p14:tracePt t="10067" x="3894138" y="3225800"/>
          <p14:tracePt t="10068" x="3906838" y="3225800"/>
          <p14:tracePt t="10069" x="3919538" y="3225800"/>
          <p14:tracePt t="10070" x="3925888" y="3232150"/>
          <p14:tracePt t="10072" x="3944938" y="3238500"/>
          <p14:tracePt t="10073" x="3957638" y="3238500"/>
          <p14:tracePt t="10074" x="3970338" y="3244850"/>
          <p14:tracePt t="10075" x="3976688" y="3244850"/>
          <p14:tracePt t="10076" x="3989388" y="3244850"/>
          <p14:tracePt t="10077" x="4002088" y="3251200"/>
          <p14:tracePt t="10078" x="4008438" y="3251200"/>
          <p14:tracePt t="10079" x="4014788" y="3251200"/>
          <p14:tracePt t="10081" x="4033838" y="3257550"/>
          <p14:tracePt t="10081" x="4040188" y="3257550"/>
          <p14:tracePt t="10082" x="4052888" y="3257550"/>
          <p14:tracePt t="10083" x="4065588" y="3263900"/>
          <p14:tracePt t="10084" x="4078288" y="3270250"/>
          <p14:tracePt t="10085" x="4084638" y="3270250"/>
          <p14:tracePt t="10086" x="4090988" y="3270250"/>
          <p14:tracePt t="10087" x="4110038" y="3276600"/>
          <p14:tracePt t="10089" x="4129088" y="3276600"/>
          <p14:tracePt t="10090" x="4141788" y="3282950"/>
          <p14:tracePt t="10091" x="4148138" y="3282950"/>
          <p14:tracePt t="10092" x="4154488" y="3282950"/>
          <p14:tracePt t="10093" x="4167188" y="3282950"/>
          <p14:tracePt t="10094" x="4179888" y="3289300"/>
          <p14:tracePt t="10095" x="4192588" y="3289300"/>
          <p14:tracePt t="10097" x="4211638" y="3295650"/>
          <p14:tracePt t="10098" x="4224338" y="3295650"/>
          <p14:tracePt t="10099" x="4230688" y="3295650"/>
          <p14:tracePt t="10100" x="4243388" y="3295650"/>
          <p14:tracePt t="10101" x="4256088" y="3302000"/>
          <p14:tracePt t="10102" x="4262438" y="3308350"/>
          <p14:tracePt t="10103" x="4275138" y="3308350"/>
          <p14:tracePt t="10104" x="4281488" y="3308350"/>
          <p14:tracePt t="10106" x="4294188" y="3308350"/>
          <p14:tracePt t="10106" x="4300538" y="3308350"/>
          <p14:tracePt t="10107" x="4306888" y="3314700"/>
          <p14:tracePt t="10108" x="4319588" y="3314700"/>
          <p14:tracePt t="10109" x="4325938" y="3314700"/>
          <p14:tracePt t="10110" x="4338638" y="3314700"/>
          <p14:tracePt t="10111" x="4346575" y="3314700"/>
          <p14:tracePt t="10112" x="4352925" y="3314700"/>
          <p14:tracePt t="10114" x="4365625" y="3321050"/>
          <p14:tracePt t="10115" x="4378325" y="3321050"/>
          <p14:tracePt t="10116" x="4384675" y="3321050"/>
          <p14:tracePt t="10117" x="4391025" y="3321050"/>
          <p14:tracePt t="10118" x="4397375" y="3321050"/>
          <p14:tracePt t="10119" x="4403725" y="3321050"/>
          <p14:tracePt t="10120" x="4410075" y="3321050"/>
          <p14:tracePt t="10122" x="4422775" y="3327400"/>
          <p14:tracePt t="10123" x="4429125" y="3327400"/>
          <p14:tracePt t="10124" x="4435475" y="3327400"/>
          <p14:tracePt t="10125" x="4441825" y="3327400"/>
          <p14:tracePt t="10126" x="4448175" y="3327400"/>
          <p14:tracePt t="10128" x="4454525" y="3327400"/>
          <p14:tracePt t="10131" x="4467225" y="3333750"/>
          <p14:tracePt t="10133" x="4473575" y="3333750"/>
          <p14:tracePt t="10136" x="4479925" y="3333750"/>
          <p14:tracePt t="10139" x="4486275" y="3333750"/>
          <p14:tracePt t="10142" x="4492625" y="3333750"/>
          <p14:tracePt t="10178" x="4486275" y="3333750"/>
          <p14:tracePt t="10183" x="4479925" y="3333750"/>
          <p14:tracePt t="10190" x="4473575" y="3333750"/>
          <p14:tracePt t="10194" x="4467225" y="3333750"/>
          <p14:tracePt t="10198" x="4460875" y="3333750"/>
          <p14:tracePt t="10199" x="4460875" y="3327400"/>
          <p14:tracePt t="10205" x="4454525" y="3327400"/>
          <p14:tracePt t="10207" x="4448175" y="3327400"/>
          <p14:tracePt t="10211" x="4448175" y="3321050"/>
          <p14:tracePt t="10215" x="4441825" y="3321050"/>
          <p14:tracePt t="10220" x="4435475" y="3321050"/>
          <p14:tracePt t="10227" x="4429125" y="3321050"/>
          <p14:tracePt t="10231" x="4429125" y="3314700"/>
          <p14:tracePt t="10235" x="4422775" y="3314700"/>
          <p14:tracePt t="10240" x="4416425" y="3314700"/>
          <p14:tracePt t="10241" x="4416425" y="3308350"/>
          <p14:tracePt t="10244" x="4410075" y="3308350"/>
          <p14:tracePt t="10252" x="4403725" y="3308350"/>
          <p14:tracePt t="10256" x="4403725" y="3302000"/>
          <p14:tracePt t="10258" x="4397375" y="3302000"/>
          <p14:tracePt t="10266" x="4391025" y="3302000"/>
          <p14:tracePt t="10279" x="4384675" y="3302000"/>
          <p14:tracePt t="10525" x="4378325" y="3302000"/>
          <p14:tracePt t="10534" x="4371975" y="3302000"/>
          <p14:tracePt t="10538" x="4371975" y="3308350"/>
          <p14:tracePt t="10547" x="4371975" y="3314700"/>
          <p14:tracePt t="10551" x="4365625" y="3314700"/>
          <p14:tracePt t="10555" x="4365625" y="3321050"/>
          <p14:tracePt t="10563" x="4365625" y="3327400"/>
          <p14:tracePt t="10564" x="4359275" y="3327400"/>
          <p14:tracePt t="10569" x="4359275" y="3333750"/>
          <p14:tracePt t="10573" x="4352925" y="3333750"/>
          <p14:tracePt t="10580" x="4352925" y="3340100"/>
          <p14:tracePt t="10584" x="4352925" y="3346450"/>
          <p14:tracePt t="10588" x="4346575" y="3346450"/>
          <p14:tracePt t="10589" x="4346575" y="3352800"/>
          <p14:tracePt t="10597" x="4338638" y="3359150"/>
          <p14:tracePt t="10599" x="4338638" y="3365500"/>
          <p14:tracePt t="10602" x="4338638" y="3371850"/>
          <p14:tracePt t="10605" x="4332288" y="3371850"/>
          <p14:tracePt t="10608" x="4332288" y="3378200"/>
          <p14:tracePt t="10610" x="4332288" y="3384550"/>
          <p14:tracePt t="10611" x="4325938" y="3384550"/>
          <p14:tracePt t="10614" x="4325938" y="3390900"/>
          <p14:tracePt t="10619" x="4319588" y="3390900"/>
          <p14:tracePt t="10619" x="4319588" y="3397250"/>
          <p14:tracePt t="10621" x="4319588" y="3403600"/>
          <p14:tracePt t="10622" x="4313238" y="3403600"/>
          <p14:tracePt t="10623" x="4313238" y="3409950"/>
          <p14:tracePt t="10627" x="4313238" y="3416300"/>
          <p14:tracePt t="10630" x="4313238" y="3422650"/>
          <p14:tracePt t="10630" x="4306888" y="3422650"/>
          <p14:tracePt t="10632" x="4306888" y="3429000"/>
          <p14:tracePt t="10634" x="4300538" y="3429000"/>
          <p14:tracePt t="10637" x="4300538" y="3435350"/>
          <p14:tracePt t="10638" x="4294188" y="3435350"/>
          <p14:tracePt t="10639" x="4294188" y="3441700"/>
          <p14:tracePt t="10642" x="4294188" y="3448050"/>
          <p14:tracePt t="10646" x="4287838" y="3454400"/>
          <p14:tracePt t="10650" x="4287838" y="3460750"/>
          <p14:tracePt t="10651" x="4281488" y="3460750"/>
          <p14:tracePt t="10657" x="4275138" y="3467100"/>
          <p14:tracePt t="10668" x="4275138" y="3473450"/>
          <p14:tracePt t="10706" x="4268788" y="3473450"/>
          <p14:tracePt t="10734" x="4268788" y="3467100"/>
          <p14:tracePt t="10736" x="4262438" y="3467100"/>
          <p14:tracePt t="10740" x="4256088" y="3467100"/>
          <p14:tracePt t="10741" x="4256088" y="3460750"/>
          <p14:tracePt t="10746" x="4256088" y="3454400"/>
          <p14:tracePt t="10748" x="4249738" y="3454400"/>
          <p14:tracePt t="10751" x="4249738" y="3448050"/>
          <p14:tracePt t="10753" x="4243388" y="3448050"/>
          <p14:tracePt t="10754" x="4243388" y="3441700"/>
          <p14:tracePt t="10757" x="4243388" y="3435350"/>
          <p14:tracePt t="10761" x="4237038" y="3435350"/>
          <p14:tracePt t="10763" x="4237038" y="3429000"/>
          <p14:tracePt t="10765" x="4237038" y="3422650"/>
          <p14:tracePt t="10766" x="4230688" y="3422650"/>
          <p14:tracePt t="10769" x="4230688" y="3416300"/>
          <p14:tracePt t="10772" x="4224338" y="3416300"/>
          <p14:tracePt t="10773" x="4224338" y="3409950"/>
          <p14:tracePt t="10775" x="4224338" y="3403600"/>
          <p14:tracePt t="10778" x="4224338" y="3397250"/>
          <p14:tracePt t="10779" x="4217988" y="3397250"/>
          <p14:tracePt t="10783" x="4217988" y="3390900"/>
          <p14:tracePt t="10785" x="4211638" y="3384550"/>
          <p14:tracePt t="10789" x="4211638" y="3378200"/>
          <p14:tracePt t="10793" x="4211638" y="3371850"/>
          <p14:tracePt t="10796" x="4211638" y="3365500"/>
          <p14:tracePt t="10799" x="4211638" y="3359150"/>
          <p14:tracePt t="10803" x="4205288" y="3359150"/>
          <p14:tracePt t="10805" x="4205288" y="3352800"/>
          <p14:tracePt t="10809" x="4205288" y="3346450"/>
          <p14:tracePt t="10813" x="4205288" y="3340100"/>
          <p14:tracePt t="10818" x="4205288" y="3333750"/>
          <p14:tracePt t="10822" x="4205288" y="3327400"/>
          <p14:tracePt t="10827" x="4205288" y="3321050"/>
          <p14:tracePt t="10835" x="4205288" y="3314700"/>
          <p14:tracePt t="10912" x="4198938" y="3321050"/>
          <p14:tracePt t="10916" x="4198938" y="3327400"/>
          <p14:tracePt t="10917" x="4192588" y="3327400"/>
          <p14:tracePt t="10919" x="4192588" y="3333750"/>
          <p14:tracePt t="10922" x="4186238" y="3333750"/>
          <p14:tracePt t="10925" x="4186238" y="3340100"/>
          <p14:tracePt t="10929" x="4179888" y="3346450"/>
          <p14:tracePt t="10932" x="4179888" y="3352800"/>
          <p14:tracePt t="10934" x="4173538" y="3352800"/>
          <p14:tracePt t="10938" x="4173538" y="3359150"/>
          <p14:tracePt t="10940" x="4167188" y="3359150"/>
          <p14:tracePt t="10942" x="4167188" y="3365500"/>
          <p14:tracePt t="10946" x="4167188" y="3371850"/>
          <p14:tracePt t="10952" x="4160838" y="3371850"/>
          <p14:tracePt t="10952" x="4160838" y="3378200"/>
          <p14:tracePt t="10957" x="4160838" y="3384550"/>
          <p14:tracePt t="10961" x="4154488" y="3384550"/>
          <p14:tracePt t="10963" x="4154488" y="3390900"/>
          <p14:tracePt t="10972" x="4148138" y="3390900"/>
          <p14:tracePt t="10973" x="4148138" y="3397250"/>
          <p14:tracePt t="10979" x="4148138" y="3403600"/>
          <p14:tracePt t="10996" x="4148138" y="3409950"/>
          <p14:tracePt t="11045" x="4141788" y="3409950"/>
          <p14:tracePt t="11046" x="4141788" y="3416300"/>
          <p14:tracePt t="11055" x="4141788" y="3422650"/>
          <p14:tracePt t="11057" x="4135438" y="3422650"/>
          <p14:tracePt t="11062" x="4135438" y="3429000"/>
          <p14:tracePt t="11068" x="4129088" y="3429000"/>
          <p14:tracePt t="11071" x="4129088" y="3435350"/>
          <p14:tracePt t="11077" x="4129088" y="3441700"/>
          <p14:tracePt t="11082" x="4122738" y="3441700"/>
          <p14:tracePt t="11084" x="4122738" y="3448050"/>
          <p14:tracePt t="11090" x="4116388" y="3448050"/>
          <p14:tracePt t="11096" x="4116388" y="3454400"/>
          <p14:tracePt t="11102" x="4116388" y="3460750"/>
          <p14:tracePt t="11104" x="4110038" y="3460750"/>
          <p14:tracePt t="11114" x="4110038" y="3467100"/>
          <p14:tracePt t="11118" x="4103688" y="3467100"/>
          <p14:tracePt t="11122" x="4103688" y="3473450"/>
          <p14:tracePt t="11133" x="4097338" y="3473450"/>
          <p14:tracePt t="11134" x="4097338" y="3479800"/>
          <p14:tracePt t="11152" x="4090988" y="3479800"/>
          <p14:tracePt t="11156" x="4090988" y="3486150"/>
          <p14:tracePt t="11458" x="4090988" y="3492500"/>
          <p14:tracePt t="11465" x="4090988" y="3498850"/>
          <p14:tracePt t="11470" x="4084638" y="3498850"/>
          <p14:tracePt t="11479" x="4084638" y="3505200"/>
          <p14:tracePt t="11482" x="4078288" y="3505200"/>
          <p14:tracePt t="11485" x="4078288" y="3511550"/>
          <p14:tracePt t="11495" x="4071938" y="3511550"/>
          <p14:tracePt t="11500" x="4071938" y="3517900"/>
          <p14:tracePt t="11514" x="4065588" y="3517900"/>
          <p14:tracePt t="11519" x="4065588" y="3524250"/>
          <p14:tracePt t="11526" x="4059238" y="3524250"/>
          <p14:tracePt t="11532" x="4059238" y="3530600"/>
          <p14:tracePt t="11534" x="4052888" y="3530600"/>
          <p14:tracePt t="11548" x="4046538" y="3530600"/>
          <p14:tracePt t="11563" x="4040188" y="3530600"/>
          <p14:tracePt t="11900" x="4040188" y="3524250"/>
          <p14:tracePt t="11920" x="4040188" y="3517900"/>
          <p14:tracePt t="11934" x="4040188" y="3511550"/>
          <p14:tracePt t="11949" x="4040188" y="3505200"/>
          <p14:tracePt t="12042" x="4040188" y="3498850"/>
          <p14:tracePt t="12045" x="4033838" y="3498850"/>
          <p14:tracePt t="12057" x="4033838" y="3492500"/>
          <p14:tracePt t="12081" x="4033838" y="3486150"/>
          <p14:tracePt t="12195" x="4027488" y="3486150"/>
          <p14:tracePt t="12203" x="4021138" y="3486150"/>
          <p14:tracePt t="12206" x="4021138" y="3492500"/>
          <p14:tracePt t="12210" x="4021138" y="3498850"/>
          <p14:tracePt t="12211" x="4014788" y="3498850"/>
          <p14:tracePt t="12214" x="4014788" y="3505200"/>
          <p14:tracePt t="12216" x="4008438" y="3505200"/>
          <p14:tracePt t="12217" x="4008438" y="3511550"/>
          <p14:tracePt t="12220" x="4008438" y="3517900"/>
          <p14:tracePt t="12221" x="4002088" y="3517900"/>
          <p14:tracePt t="12225" x="4002088" y="3524250"/>
          <p14:tracePt t="12228" x="4002088" y="3530600"/>
          <p14:tracePt t="12228" x="3995738" y="3530600"/>
          <p14:tracePt t="12230" x="3995738" y="3536950"/>
          <p14:tracePt t="12235" x="3989388" y="3543300"/>
          <p14:tracePt t="12237" x="3989388" y="3549650"/>
          <p14:tracePt t="12238" x="3983038" y="3549650"/>
          <p14:tracePt t="12240" x="3983038" y="3556000"/>
          <p14:tracePt t="12244" x="3983038" y="3562350"/>
          <p14:tracePt t="12245" x="3976688" y="3562350"/>
          <p14:tracePt t="12249" x="3976688" y="3568700"/>
          <p14:tracePt t="12252" x="3970338" y="3568700"/>
          <p14:tracePt t="12255" x="3970338" y="3575050"/>
          <p14:tracePt t="12303" x="3970338" y="3568700"/>
          <p14:tracePt t="12306" x="3970338" y="3562350"/>
          <p14:tracePt t="12307" x="3963988" y="3562350"/>
          <p14:tracePt t="12310" x="3963988" y="3556000"/>
          <p14:tracePt t="12311" x="3963988" y="3549650"/>
          <p14:tracePt t="12313" x="3963988" y="3543300"/>
          <p14:tracePt t="12316" x="3963988" y="3536950"/>
          <p14:tracePt t="12317" x="3957638" y="3536950"/>
          <p14:tracePt t="12319" x="3957638" y="3530600"/>
          <p14:tracePt t="12320" x="3957638" y="3524250"/>
          <p14:tracePt t="12324" x="3957638" y="3517900"/>
          <p14:tracePt t="12324" x="3951288" y="3517900"/>
          <p14:tracePt t="12326" x="3951288" y="3511550"/>
          <p14:tracePt t="12327" x="3951288" y="3505200"/>
          <p14:tracePt t="12329" x="3944938" y="3505200"/>
          <p14:tracePt t="12330" x="3944938" y="3498850"/>
          <p14:tracePt t="12332" x="3944938" y="3492500"/>
          <p14:tracePt t="12335" x="3944938" y="3479800"/>
          <p14:tracePt t="12337" x="3938588" y="3479800"/>
          <p14:tracePt t="12338" x="3938588" y="3473450"/>
          <p14:tracePt t="12340" x="3938588" y="3467100"/>
          <p14:tracePt t="12343" x="3932238" y="3460750"/>
          <p14:tracePt t="12345" x="3932238" y="3454400"/>
          <p14:tracePt t="12347" x="3925888" y="3448050"/>
          <p14:tracePt t="12350" x="3925888" y="3441700"/>
          <p14:tracePt t="12352" x="3925888" y="3435350"/>
          <p14:tracePt t="12354" x="3925888" y="3429000"/>
          <p14:tracePt t="12356" x="3919538" y="3429000"/>
          <p14:tracePt t="12357" x="3919538" y="3422650"/>
          <p14:tracePt t="12360" x="3919538" y="3416300"/>
          <p14:tracePt t="12361" x="3919538" y="3409950"/>
          <p14:tracePt t="12363" x="3919538" y="3403600"/>
          <p14:tracePt t="12366" x="3913188" y="3403600"/>
          <p14:tracePt t="12367" x="3913188" y="3397250"/>
          <p14:tracePt t="12369" x="3913188" y="3390900"/>
          <p14:tracePt t="12372" x="3913188" y="3384550"/>
          <p14:tracePt t="12375" x="3913188" y="3378200"/>
          <p14:tracePt t="12377" x="3913188" y="3371850"/>
          <p14:tracePt t="12380" x="3913188" y="3365500"/>
          <p14:tracePt t="12381" x="3906838" y="3365500"/>
          <p14:tracePt t="12383" x="3906838" y="3359150"/>
          <p14:tracePt t="12385" x="3906838" y="3352800"/>
          <p14:tracePt t="12389" x="3906838" y="3346450"/>
          <p14:tracePt t="12392" x="3906838" y="3340100"/>
          <p14:tracePt t="12395" x="3906838" y="3333750"/>
          <p14:tracePt t="12402" x="3906838" y="3327400"/>
          <p14:tracePt t="12405" x="3906838" y="3321050"/>
          <p14:tracePt t="12412" x="3906838" y="3314700"/>
          <p14:tracePt t="12506" x="3906838" y="3321050"/>
          <p14:tracePt t="12509" x="3900488" y="3327400"/>
          <p14:tracePt t="12515" x="3894138" y="3327400"/>
          <p14:tracePt t="12516" x="3894138" y="3333750"/>
          <p14:tracePt t="12520" x="3894138" y="3340100"/>
          <p14:tracePt t="12524" x="3887788" y="3340100"/>
          <p14:tracePt t="12525" x="3887788" y="3346450"/>
          <p14:tracePt t="12531" x="3887788" y="3352800"/>
          <p14:tracePt t="12535" x="3879850" y="3352800"/>
          <p14:tracePt t="12535" x="3879850" y="3359150"/>
          <p14:tracePt t="12541" x="3879850" y="3365500"/>
          <p14:tracePt t="12548" x="3873500" y="3371850"/>
          <p14:tracePt t="12554" x="3873500" y="3378200"/>
          <p14:tracePt t="12560" x="3867150" y="3378200"/>
          <p14:tracePt t="12562" x="3867150" y="3384550"/>
          <p14:tracePt t="12695" x="3867150" y="3390900"/>
          <p14:tracePt t="13244" x="3867150" y="3384550"/>
          <p14:tracePt t="13255" x="3867150" y="3378200"/>
          <p14:tracePt t="13264" x="3873500" y="3378200"/>
          <p14:tracePt t="13268" x="3873500" y="3371850"/>
          <p14:tracePt t="13301" x="3873500" y="3365500"/>
          <p14:tracePt t="15156" x="3873500" y="3359150"/>
          <p14:tracePt t="15161" x="3873500" y="3352800"/>
          <p14:tracePt t="15166" x="3873500" y="3346450"/>
          <p14:tracePt t="15167" x="3873500" y="3340100"/>
          <p14:tracePt t="15170" x="3873500" y="3333750"/>
          <p14:tracePt t="15175" x="3873500" y="3327400"/>
          <p14:tracePt t="15177" x="3873500" y="3321050"/>
          <p14:tracePt t="15180" x="3873500" y="3314700"/>
          <p14:tracePt t="15183" x="3873500" y="3308350"/>
          <p14:tracePt t="15184" x="3879850" y="3308350"/>
          <p14:tracePt t="15186" x="3879850" y="3302000"/>
          <p14:tracePt t="15189" x="3879850" y="3295650"/>
          <p14:tracePt t="15194" x="3887788" y="3295650"/>
          <p14:tracePt t="15195" x="3887788" y="3289300"/>
          <p14:tracePt t="17386" x="3894138" y="3289300"/>
          <p14:tracePt t="17392" x="3900488" y="3289300"/>
          <p14:tracePt t="17394" x="3906838" y="3289300"/>
          <p14:tracePt t="17397" x="3913188" y="3289300"/>
          <p14:tracePt t="17398" x="3919538" y="3289300"/>
          <p14:tracePt t="17401" x="3925888" y="3289300"/>
          <p14:tracePt t="17402" x="3932238" y="3289300"/>
          <p14:tracePt t="17403" x="3938588" y="3289300"/>
          <p14:tracePt t="17404" x="3944938" y="3289300"/>
          <p14:tracePt t="17405" x="3951288" y="3289300"/>
          <p14:tracePt t="17406" x="3957638" y="3289300"/>
          <p14:tracePt t="17407" x="3963988" y="3289300"/>
          <p14:tracePt t="17409" x="3976688" y="3289300"/>
          <p14:tracePt t="17410" x="3983038" y="3289300"/>
          <p14:tracePt t="17411" x="3995738" y="3289300"/>
          <p14:tracePt t="17412" x="4002088" y="3289300"/>
          <p14:tracePt t="17413" x="4008438" y="3289300"/>
          <p14:tracePt t="17414" x="4014788" y="3289300"/>
          <p14:tracePt t="17415" x="4027488" y="3289300"/>
          <p14:tracePt t="17418" x="4040188" y="3289300"/>
          <p14:tracePt t="17418" x="4046538" y="3289300"/>
          <p14:tracePt t="17419" x="4052888" y="3289300"/>
          <p14:tracePt t="17420" x="4059238" y="3289300"/>
          <p14:tracePt t="17421" x="4071938" y="3289300"/>
          <p14:tracePt t="17422" x="4078288" y="3289300"/>
          <p14:tracePt t="17423" x="4084638" y="3289300"/>
          <p14:tracePt t="17424" x="4090988" y="3289300"/>
          <p14:tracePt t="17426" x="4097338" y="3289300"/>
          <p14:tracePt t="17427" x="4103688" y="3289300"/>
          <p14:tracePt t="17428" x="4110038" y="3289300"/>
          <p14:tracePt t="17429" x="4116388" y="3289300"/>
          <p14:tracePt t="17430" x="4122738" y="3289300"/>
          <p14:tracePt t="17431" x="4129088" y="3289300"/>
          <p14:tracePt t="17434" x="4135438" y="3289300"/>
          <p14:tracePt t="17435" x="4141788" y="3289300"/>
          <p14:tracePt t="17436" x="4148138" y="3289300"/>
          <p14:tracePt t="17438" x="4154488" y="3289300"/>
          <p14:tracePt t="17443" x="4160838" y="3289300"/>
          <p14:tracePt t="17468" x="4167188" y="3289300"/>
          <p14:tracePt t="17473" x="4173538" y="3289300"/>
          <p14:tracePt t="17479" x="4179888" y="3289300"/>
          <p14:tracePt t="17481" x="4186238" y="3289300"/>
          <p14:tracePt t="17485" x="4198938" y="3289300"/>
          <p14:tracePt t="17486" x="4205288" y="3295650"/>
          <p14:tracePt t="17488" x="4211638" y="3295650"/>
          <p14:tracePt t="17489" x="4217988" y="3302000"/>
          <p14:tracePt t="17490" x="4224338" y="3302000"/>
          <p14:tracePt t="17491" x="4230688" y="3302000"/>
          <p14:tracePt t="17493" x="4237038" y="3308350"/>
          <p14:tracePt t="17493" x="4243388" y="3308350"/>
          <p14:tracePt t="17494" x="4249738" y="3314700"/>
          <p14:tracePt t="17495" x="4262438" y="3314700"/>
          <p14:tracePt t="17496" x="4268788" y="3321050"/>
          <p14:tracePt t="17497" x="4281488" y="3327400"/>
          <p14:tracePt t="17498" x="4287838" y="3333750"/>
          <p14:tracePt t="17499" x="4294188" y="3333750"/>
          <p14:tracePt t="17501" x="4313238" y="3340100"/>
          <p14:tracePt t="17501" x="4319588" y="3346450"/>
          <p14:tracePt t="17502" x="4332288" y="3346450"/>
          <p14:tracePt t="17503" x="4346575" y="3359150"/>
          <p14:tracePt t="17504" x="4359275" y="3365500"/>
          <p14:tracePt t="17505" x="4371975" y="3365500"/>
          <p14:tracePt t="17506" x="4384675" y="3371850"/>
          <p14:tracePt t="17507" x="4397375" y="3378200"/>
          <p14:tracePt t="17509" x="4422775" y="3390900"/>
          <p14:tracePt t="17510" x="4441825" y="3390900"/>
          <p14:tracePt t="17511" x="4454525" y="3403600"/>
          <p14:tracePt t="17512" x="4473575" y="3403600"/>
          <p14:tracePt t="17513" x="4479925" y="3409950"/>
          <p14:tracePt t="17514" x="4498975" y="3416300"/>
          <p14:tracePt t="17515" x="4511675" y="3422650"/>
          <p14:tracePt t="17517" x="4530725" y="3429000"/>
          <p14:tracePt t="17518" x="4543425" y="3429000"/>
          <p14:tracePt t="17518" x="4556125" y="3441700"/>
          <p14:tracePt t="17520" x="4575175" y="3441700"/>
          <p14:tracePt t="17520" x="4581525" y="3448050"/>
          <p14:tracePt t="17521" x="4600575" y="3448050"/>
          <p14:tracePt t="17522" x="4613275" y="3454400"/>
          <p14:tracePt t="17523" x="4625975" y="3454400"/>
          <p14:tracePt t="17524" x="4645025" y="3460750"/>
          <p14:tracePt t="17526" x="4657725" y="3467100"/>
          <p14:tracePt t="17526" x="4670425" y="3467100"/>
          <p14:tracePt t="17527" x="4676775" y="3473450"/>
          <p14:tracePt t="17528" x="4695825" y="3473450"/>
          <p14:tracePt t="17529" x="4708525" y="3473450"/>
          <p14:tracePt t="17530" x="4721225" y="3479800"/>
          <p14:tracePt t="17531" x="4733925" y="3479800"/>
          <p14:tracePt t="17532" x="4752975" y="3479800"/>
          <p14:tracePt t="17534" x="4778375" y="3486150"/>
          <p14:tracePt t="17535" x="4784725" y="3492500"/>
          <p14:tracePt t="17536" x="4805363" y="3492500"/>
          <p14:tracePt t="17537" x="4818063" y="3498850"/>
          <p14:tracePt t="17538" x="4830763" y="3498850"/>
          <p14:tracePt t="17539" x="4843463" y="3498850"/>
          <p14:tracePt t="17540" x="4849813" y="3505200"/>
          <p14:tracePt t="17541" x="4862513" y="3505200"/>
          <p14:tracePt t="17542" x="4875213" y="3505200"/>
          <p14:tracePt t="17543" x="4887913" y="3511550"/>
          <p14:tracePt t="17544" x="4900613" y="3511550"/>
          <p14:tracePt t="17545" x="4913313" y="3511550"/>
          <p14:tracePt t="17546" x="4926013" y="3511550"/>
          <p14:tracePt t="17547" x="4938713" y="3517900"/>
          <p14:tracePt t="17549" x="4957763" y="3524250"/>
          <p14:tracePt t="17551" x="4970463" y="3524250"/>
          <p14:tracePt t="17551" x="4983163" y="3524250"/>
          <p14:tracePt t="17552" x="4995863" y="3530600"/>
          <p14:tracePt t="17553" x="5008563" y="3530600"/>
          <p14:tracePt t="17554" x="5014913" y="3530600"/>
          <p14:tracePt t="17555" x="5021263" y="3530600"/>
          <p14:tracePt t="17556" x="5040313" y="3530600"/>
          <p14:tracePt t="17557" x="5046663" y="3530600"/>
          <p14:tracePt t="17559" x="5059363" y="3536950"/>
          <p14:tracePt t="17559" x="5072063" y="3536950"/>
          <p14:tracePt t="17560" x="5078413" y="3536950"/>
          <p14:tracePt t="17561" x="5091113" y="3536950"/>
          <p14:tracePt t="17562" x="5097463" y="3536950"/>
          <p14:tracePt t="17563" x="5110163" y="3536950"/>
          <p14:tracePt t="17564" x="5122863" y="3536950"/>
          <p14:tracePt t="17565" x="5129213" y="3543300"/>
          <p14:tracePt t="17566" x="5141913" y="3543300"/>
          <p14:tracePt t="17567" x="5148263" y="3543300"/>
          <p14:tracePt t="17568" x="5154613" y="3543300"/>
          <p14:tracePt t="17569" x="5160963" y="3543300"/>
          <p14:tracePt t="17570" x="5173663" y="3543300"/>
          <p14:tracePt t="17571" x="5186363" y="3543300"/>
          <p14:tracePt t="17572" x="5192713" y="3543300"/>
          <p14:tracePt t="17573" x="5199063" y="3543300"/>
          <p14:tracePt t="17574" x="5211763" y="3543300"/>
          <p14:tracePt t="17576" x="5218113" y="3543300"/>
          <p14:tracePt t="17576" x="5224463" y="3543300"/>
          <p14:tracePt t="17577" x="5230813" y="3543300"/>
          <p14:tracePt t="17578" x="5237163" y="3543300"/>
          <p14:tracePt t="17579" x="5243513" y="3543300"/>
          <p14:tracePt t="17580" x="5249863" y="3543300"/>
          <p14:tracePt t="17581" x="5256213" y="3543300"/>
          <p14:tracePt t="17582" x="5270500" y="3543300"/>
          <p14:tracePt t="17584" x="5276850" y="3543300"/>
          <p14:tracePt t="17585" x="5283200" y="3543300"/>
          <p14:tracePt t="17586" x="5289550" y="3543300"/>
          <p14:tracePt t="17587" x="5295900" y="3543300"/>
          <p14:tracePt t="17589" x="5302250" y="3543300"/>
          <p14:tracePt t="17590" x="5308600" y="3543300"/>
          <p14:tracePt t="17591" x="5314950" y="3543300"/>
          <p14:tracePt t="17593" x="5321300" y="3543300"/>
          <p14:tracePt t="17595" x="5327650" y="3543300"/>
          <p14:tracePt t="17597" x="5334000" y="3543300"/>
          <p14:tracePt t="17599" x="5340350" y="3543300"/>
          <p14:tracePt t="17697" x="5346700" y="3543300"/>
          <p14:tracePt t="17703" x="5346700" y="3530600"/>
          <p14:tracePt t="17704" x="5346700" y="3524250"/>
          <p14:tracePt t="17706" x="5346700" y="3517900"/>
          <p14:tracePt t="17709" x="5346700" y="3511550"/>
          <p14:tracePt t="17711" x="5346700" y="3505200"/>
          <p14:tracePt t="17713" x="5346700" y="3498850"/>
          <p14:tracePt t="17718" x="5346700" y="3492500"/>
          <p14:tracePt t="17722" x="5346700" y="3486150"/>
          <p14:tracePt t="17757" x="5346700" y="3479800"/>
          <p14:tracePt t="17759" x="5340350" y="3479800"/>
          <p14:tracePt t="17760" x="5334000" y="3479800"/>
          <p14:tracePt t="17763" x="5327650" y="3479800"/>
          <p14:tracePt t="17768" x="5321300" y="3479800"/>
          <p14:tracePt t="17769" x="5314950" y="3479800"/>
          <p14:tracePt t="17771" x="5308600" y="3479800"/>
          <p14:tracePt t="17772" x="5308600" y="3473450"/>
          <p14:tracePt t="17776" x="5302250" y="3473450"/>
          <p14:tracePt t="17778" x="5295900" y="3473450"/>
          <p14:tracePt t="17865" x="5295900" y="3467100"/>
          <p14:tracePt t="17871" x="5289550" y="3467100"/>
          <p14:tracePt t="17881" x="5289550" y="3460750"/>
          <p14:tracePt t="17895" x="5289550" y="3454400"/>
          <p14:tracePt t="17902" x="5289550" y="3448050"/>
          <p14:tracePt t="17907" x="5289550" y="3441700"/>
          <p14:tracePt t="17912" x="5289550" y="3435350"/>
          <p14:tracePt t="17915" x="5289550" y="3429000"/>
          <p14:tracePt t="17918" x="5289550" y="3422650"/>
          <p14:tracePt t="17922" x="5289550" y="3416300"/>
          <p14:tracePt t="17926" x="5289550" y="3409950"/>
          <p14:tracePt t="17927" x="5289550" y="3403600"/>
          <p14:tracePt t="17930" x="5289550" y="3397250"/>
          <p14:tracePt t="17933" x="5289550" y="3390900"/>
          <p14:tracePt t="17934" x="5289550" y="3384550"/>
          <p14:tracePt t="17937" x="5295900" y="3378200"/>
          <p14:tracePt t="17939" x="5295900" y="3371850"/>
          <p14:tracePt t="17940" x="5302250" y="3371850"/>
          <p14:tracePt t="17942" x="5302250" y="3365500"/>
          <p14:tracePt t="17942" x="5302250" y="3359150"/>
          <p14:tracePt t="17944" x="5308600" y="3352800"/>
          <p14:tracePt t="17946" x="5308600" y="3346450"/>
          <p14:tracePt t="17947" x="5314950" y="3346450"/>
          <p14:tracePt t="17948" x="5314950" y="3340100"/>
          <p14:tracePt t="17950" x="5321300" y="3333750"/>
          <p14:tracePt t="17950" x="5327650" y="3333750"/>
          <p14:tracePt t="17952" x="5334000" y="3327400"/>
          <p14:tracePt t="17953" x="5334000" y="3321050"/>
          <p14:tracePt t="17954" x="5340350" y="3321050"/>
          <p14:tracePt t="17955" x="5346700" y="3314700"/>
          <p14:tracePt t="17956" x="5346700" y="3308350"/>
          <p14:tracePt t="17957" x="5353050" y="3302000"/>
          <p14:tracePt t="17958" x="5359400" y="3302000"/>
          <p14:tracePt t="17960" x="5359400" y="3295650"/>
          <p14:tracePt t="17960" x="5365750" y="3295650"/>
          <p14:tracePt t="17961" x="5372100" y="3289300"/>
          <p14:tracePt t="17962" x="5378450" y="3282950"/>
          <p14:tracePt t="17963" x="5384800" y="3276600"/>
          <p14:tracePt t="17964" x="5391150" y="3276600"/>
          <p14:tracePt t="17965" x="5397500" y="3270250"/>
          <p14:tracePt t="17967" x="5397500" y="3263900"/>
          <p14:tracePt t="17967" x="5403850" y="3263900"/>
          <p14:tracePt t="17968" x="5416550" y="3257550"/>
          <p14:tracePt t="17969" x="5422900" y="3251200"/>
          <p14:tracePt t="17970" x="5429250" y="3244850"/>
          <p14:tracePt t="17971" x="5441950" y="3244850"/>
          <p14:tracePt t="17972" x="5448300" y="3238500"/>
          <p14:tracePt t="17973" x="5454650" y="3232150"/>
          <p14:tracePt t="17975" x="5461000" y="3225800"/>
          <p14:tracePt t="17975" x="5473700" y="3225800"/>
          <p14:tracePt t="17976" x="5480050" y="3219450"/>
          <p14:tracePt t="17977" x="5486400" y="3211513"/>
          <p14:tracePt t="17978" x="5492750" y="3205163"/>
          <p14:tracePt t="17979" x="5505450" y="3205163"/>
          <p14:tracePt t="17980" x="5511800" y="3198813"/>
          <p14:tracePt t="17981" x="5524500" y="3198813"/>
          <p14:tracePt t="17983" x="5537200" y="3192463"/>
          <p14:tracePt t="17984" x="5549900" y="3186113"/>
          <p14:tracePt t="17985" x="5562600" y="3179763"/>
          <p14:tracePt t="17986" x="5568950" y="3179763"/>
          <p14:tracePt t="17987" x="5575300" y="3173413"/>
          <p14:tracePt t="17988" x="5581650" y="3173413"/>
          <p14:tracePt t="17989" x="5594350" y="3167063"/>
          <p14:tracePt t="17990" x="5607050" y="3167063"/>
          <p14:tracePt t="17992" x="5613400" y="3167063"/>
          <p14:tracePt t="17992" x="5619750" y="3160713"/>
          <p14:tracePt t="17993" x="5626100" y="3160713"/>
          <p14:tracePt t="17994" x="5638800" y="3160713"/>
          <p14:tracePt t="17995" x="5645150" y="3160713"/>
          <p14:tracePt t="17996" x="5651500" y="3154363"/>
          <p14:tracePt t="17997" x="5664200" y="3154363"/>
          <p14:tracePt t="17998" x="5676900" y="3154363"/>
          <p14:tracePt t="18000" x="5683250" y="3154363"/>
          <p14:tracePt t="18000" x="5689600" y="3154363"/>
          <p14:tracePt t="18001" x="5695950" y="3148013"/>
          <p14:tracePt t="18002" x="5702300" y="3148013"/>
          <p14:tracePt t="18003" x="5708650" y="3148013"/>
          <p14:tracePt t="18004" x="5722938" y="3148013"/>
          <p14:tracePt t="18005" x="5729288" y="3148013"/>
          <p14:tracePt t="18006" x="5735638" y="3148013"/>
          <p14:tracePt t="18008" x="5748338" y="3148013"/>
          <p14:tracePt t="18009" x="5754688" y="3148013"/>
          <p14:tracePt t="18010" x="5761038" y="3148013"/>
          <p14:tracePt t="18011" x="5767388" y="3141663"/>
          <p14:tracePt t="18012" x="5773738" y="3141663"/>
          <p14:tracePt t="18013" x="5780088" y="3141663"/>
          <p14:tracePt t="18015" x="5786438" y="3141663"/>
          <p14:tracePt t="18017" x="5792788" y="3141663"/>
          <p14:tracePt t="18017" x="5799138" y="3141663"/>
          <p14:tracePt t="18018" x="5805488" y="3141663"/>
          <p14:tracePt t="18019" x="5811838" y="3141663"/>
          <p14:tracePt t="18021" x="5818188" y="3141663"/>
          <p14:tracePt t="18022" x="5824538" y="3141663"/>
          <p14:tracePt t="18025" x="5830888" y="3141663"/>
          <p14:tracePt t="18025" x="5837238" y="3141663"/>
          <p14:tracePt t="18026" x="5843588" y="3141663"/>
          <p14:tracePt t="18027" x="5849938" y="3141663"/>
          <p14:tracePt t="18029" x="5856288" y="3141663"/>
          <p14:tracePt t="18031" x="5862638" y="3141663"/>
          <p14:tracePt t="18032" x="5868988" y="3141663"/>
          <p14:tracePt t="18033" x="5875338" y="3141663"/>
          <p14:tracePt t="18034" x="5881688" y="3148013"/>
          <p14:tracePt t="18036" x="5888038" y="3148013"/>
          <p14:tracePt t="18037" x="5894388" y="3148013"/>
          <p14:tracePt t="18038" x="5900738" y="3148013"/>
          <p14:tracePt t="18041" x="5907088" y="3148013"/>
          <p14:tracePt t="18042" x="5913438" y="3148013"/>
          <p14:tracePt t="18043" x="5919788" y="3154363"/>
          <p14:tracePt t="18045" x="5926138" y="3154363"/>
          <p14:tracePt t="18046" x="5932488" y="3154363"/>
          <p14:tracePt t="18047" x="5932488" y="3160713"/>
          <p14:tracePt t="18048" x="5938838" y="3160713"/>
          <p14:tracePt t="18050" x="5945188" y="3160713"/>
          <p14:tracePt t="18050" x="5951538" y="3160713"/>
          <p14:tracePt t="18051" x="5951538" y="3167063"/>
          <p14:tracePt t="18052" x="5957888" y="3167063"/>
          <p14:tracePt t="18053" x="5964238" y="3167063"/>
          <p14:tracePt t="18054" x="5964238" y="3173413"/>
          <p14:tracePt t="18055" x="5970588" y="3173413"/>
          <p14:tracePt t="18056" x="5976938" y="3173413"/>
          <p14:tracePt t="18057" x="5983288" y="3179763"/>
          <p14:tracePt t="18058" x="5989638" y="3179763"/>
          <p14:tracePt t="18059" x="5995988" y="3186113"/>
          <p14:tracePt t="18060" x="6002338" y="3186113"/>
          <p14:tracePt t="18061" x="6008688" y="3186113"/>
          <p14:tracePt t="18062" x="6015038" y="3192463"/>
          <p14:tracePt t="18064" x="6027738" y="3192463"/>
          <p14:tracePt t="18065" x="6034088" y="3198813"/>
          <p14:tracePt t="18066" x="6040438" y="3205163"/>
          <p14:tracePt t="18067" x="6046788" y="3205163"/>
          <p14:tracePt t="18068" x="6053138" y="3211513"/>
          <p14:tracePt t="18069" x="6059488" y="3211513"/>
          <p14:tracePt t="18070" x="6065838" y="3211513"/>
          <p14:tracePt t="18071" x="6072188" y="3219450"/>
          <p14:tracePt t="18072" x="6084888" y="3225800"/>
          <p14:tracePt t="18073" x="6097588" y="3225800"/>
          <p14:tracePt t="18075" x="6103938" y="3232150"/>
          <p14:tracePt t="18075" x="6110288" y="3232150"/>
          <p14:tracePt t="18076" x="6122988" y="3238500"/>
          <p14:tracePt t="18077" x="6129338" y="3238500"/>
          <p14:tracePt t="18078" x="6142038" y="3238500"/>
          <p14:tracePt t="18079" x="6148388" y="3244850"/>
          <p14:tracePt t="18080" x="6161088" y="3251200"/>
          <p14:tracePt t="18081" x="6175375" y="3257550"/>
          <p14:tracePt t="18083" x="6194425" y="3263900"/>
          <p14:tracePt t="18084" x="6200775" y="3263900"/>
          <p14:tracePt t="18085" x="6213475" y="3270250"/>
          <p14:tracePt t="18086" x="6226175" y="3270250"/>
          <p14:tracePt t="18087" x="6238875" y="3276600"/>
          <p14:tracePt t="18088" x="6245225" y="3276600"/>
          <p14:tracePt t="18089" x="6264275" y="3282950"/>
          <p14:tracePt t="18090" x="6270625" y="3289300"/>
          <p14:tracePt t="18091" x="6276975" y="3289300"/>
          <p14:tracePt t="18092" x="6296025" y="3295650"/>
          <p14:tracePt t="18093" x="6302375" y="3295650"/>
          <p14:tracePt t="18094" x="6315075" y="3302000"/>
          <p14:tracePt t="18095" x="6327775" y="3302000"/>
          <p14:tracePt t="18096" x="6340475" y="3308350"/>
          <p14:tracePt t="18097" x="6353175" y="3308350"/>
          <p14:tracePt t="18098" x="6365875" y="3314700"/>
          <p14:tracePt t="18100" x="6372225" y="3321050"/>
          <p14:tracePt t="18100" x="6391275" y="3321050"/>
          <p14:tracePt t="18101" x="6403975" y="3321050"/>
          <p14:tracePt t="18102" x="6416675" y="3327400"/>
          <p14:tracePt t="18103" x="6429375" y="3333750"/>
          <p14:tracePt t="18104" x="6442075" y="3333750"/>
          <p14:tracePt t="18105" x="6454775" y="3333750"/>
          <p14:tracePt t="18106" x="6461125" y="3340100"/>
          <p14:tracePt t="18108" x="6492875" y="3346450"/>
          <p14:tracePt t="18110" x="6505575" y="3346450"/>
          <p14:tracePt t="18110" x="6524625" y="3352800"/>
          <p14:tracePt t="18111" x="6537325" y="3352800"/>
          <p14:tracePt t="18112" x="6550025" y="3359150"/>
          <p14:tracePt t="18113" x="6556375" y="3359150"/>
          <p14:tracePt t="18114" x="6569075" y="3359150"/>
          <p14:tracePt t="18115" x="6588125" y="3365500"/>
          <p14:tracePt t="18116" x="6600825" y="3371850"/>
          <p14:tracePt t="18117" x="6613525" y="3371850"/>
          <p14:tracePt t="18118" x="6619875" y="3371850"/>
          <p14:tracePt t="18119" x="6640513" y="3371850"/>
          <p14:tracePt t="18120" x="6653213" y="3378200"/>
          <p14:tracePt t="18121" x="6665913" y="3378200"/>
          <p14:tracePt t="18122" x="6678613" y="3378200"/>
          <p14:tracePt t="18123" x="6697663" y="3384550"/>
          <p14:tracePt t="18125" x="6710363" y="3384550"/>
          <p14:tracePt t="18125" x="6723063" y="3384550"/>
          <p14:tracePt t="18126" x="6729413" y="3390900"/>
          <p14:tracePt t="18127" x="6748463" y="3390900"/>
          <p14:tracePt t="18128" x="6761163" y="3390900"/>
          <p14:tracePt t="18129" x="6773863" y="3390900"/>
          <p14:tracePt t="18130" x="6786563" y="3397250"/>
          <p14:tracePt t="18131" x="6805613" y="3397250"/>
          <p14:tracePt t="18133" x="6811963" y="3403600"/>
          <p14:tracePt t="18133" x="6824663" y="3403600"/>
          <p14:tracePt t="18134" x="6843713" y="3403600"/>
          <p14:tracePt t="18135" x="6862763" y="3403600"/>
          <p14:tracePt t="18136" x="6875463" y="3409950"/>
          <p14:tracePt t="18137" x="6888163" y="3409950"/>
          <p14:tracePt t="18138" x="6907213" y="3409950"/>
          <p14:tracePt t="18139" x="6913563" y="3409950"/>
          <p14:tracePt t="18142" x="6951663" y="3416300"/>
          <p14:tracePt t="18142" x="6964363" y="3416300"/>
          <p14:tracePt t="18143" x="6983413" y="3416300"/>
          <p14:tracePt t="18144" x="6996113" y="3422650"/>
          <p14:tracePt t="18145" x="7008813" y="3422650"/>
          <p14:tracePt t="18146" x="7021513" y="3422650"/>
          <p14:tracePt t="18147" x="7040563" y="3422650"/>
          <p14:tracePt t="18148" x="7053263" y="3422650"/>
          <p14:tracePt t="18150" x="7072313" y="3422650"/>
          <p14:tracePt t="18150" x="7099300" y="3429000"/>
          <p14:tracePt t="18151" x="7112000" y="3429000"/>
          <p14:tracePt t="18152" x="7131050" y="3429000"/>
          <p14:tracePt t="18153" x="7137400" y="3429000"/>
          <p14:tracePt t="18154" x="7156450" y="3429000"/>
          <p14:tracePt t="18155" x="7175500" y="3429000"/>
          <p14:tracePt t="18158" x="7232650" y="3429000"/>
          <p14:tracePt t="18159" x="7251700" y="3435350"/>
          <p14:tracePt t="18160" x="7264400" y="3435350"/>
          <p14:tracePt t="18161" x="7283450" y="3435350"/>
          <p14:tracePt t="18162" x="7302500" y="3435350"/>
          <p14:tracePt t="18163" x="7321550" y="3435350"/>
          <p14:tracePt t="18164" x="7340600" y="3441700"/>
          <p14:tracePt t="18165" x="7359650" y="3441700"/>
          <p14:tracePt t="18166" x="7385050" y="3441700"/>
          <p14:tracePt t="18167" x="7391400" y="3441700"/>
          <p14:tracePt t="18168" x="7416800" y="3441700"/>
          <p14:tracePt t="18169" x="7435850" y="3441700"/>
          <p14:tracePt t="18170" x="7454900" y="3441700"/>
          <p14:tracePt t="18171" x="7473950" y="3441700"/>
          <p14:tracePt t="18172" x="7493000" y="3441700"/>
          <p14:tracePt t="18173" x="7518400" y="3441700"/>
          <p14:tracePt t="18175" x="7531100" y="3441700"/>
          <p14:tracePt t="18175" x="7558088" y="3441700"/>
          <p14:tracePt t="18176" x="7577138" y="3441700"/>
          <p14:tracePt t="18177" x="7602538" y="3441700"/>
          <p14:tracePt t="18178" x="7621588" y="3441700"/>
          <p14:tracePt t="18179" x="7646988" y="3441700"/>
          <p14:tracePt t="18180" x="7666038" y="3441700"/>
          <p14:tracePt t="18181" x="7685088" y="3441700"/>
          <p14:tracePt t="18183" x="7710488" y="3441700"/>
          <p14:tracePt t="18183" x="7735888" y="3441700"/>
          <p14:tracePt t="18184" x="7754938" y="3441700"/>
          <p14:tracePt t="18185" x="7780338" y="3441700"/>
          <p14:tracePt t="18186" x="7805738" y="3441700"/>
          <p14:tracePt t="18187" x="7831138" y="3435350"/>
          <p14:tracePt t="18188" x="7850188" y="3435350"/>
          <p14:tracePt t="18189" x="7875588" y="3435350"/>
          <p14:tracePt t="18191" x="7926388" y="3435350"/>
          <p14:tracePt t="18192" x="7958138" y="3429000"/>
          <p14:tracePt t="18193" x="7989888" y="3422650"/>
          <p14:tracePt t="18194" x="8016875" y="3422650"/>
          <p14:tracePt t="18195" x="8029575" y="3422650"/>
          <p14:tracePt t="18196" x="8061325" y="3416300"/>
          <p14:tracePt t="18197" x="8093075" y="3409950"/>
          <p14:tracePt t="18198" x="8124825" y="3403600"/>
          <p14:tracePt t="18199" x="8150225" y="3403600"/>
          <p14:tracePt t="18200" x="8181975" y="3403600"/>
          <p14:tracePt t="18201" x="8207375" y="3397250"/>
          <p14:tracePt t="18202" x="8220075" y="3390900"/>
          <p14:tracePt t="18203" x="8258175" y="3390900"/>
          <p14:tracePt t="18204" x="8289925" y="3390900"/>
          <p14:tracePt t="18205" x="8315325" y="3384550"/>
          <p14:tracePt t="18206" x="8347075" y="3378200"/>
          <p14:tracePt t="18208" x="8372475" y="3371850"/>
          <p14:tracePt t="18208" x="8410575" y="3365500"/>
          <p14:tracePt t="18209" x="8423275" y="3365500"/>
          <p14:tracePt t="18210" x="8455025" y="3352800"/>
          <p14:tracePt t="18211" x="8482013" y="3346450"/>
          <p14:tracePt t="18212" x="8513763" y="3340100"/>
          <p14:tracePt t="18213" x="8545513" y="3333750"/>
          <p14:tracePt t="18214" x="8570913" y="3327400"/>
          <p14:tracePt t="18215" x="8602663" y="3321050"/>
          <p14:tracePt t="18216" x="8621713" y="3314700"/>
          <p14:tracePt t="18217" x="8653463" y="3308350"/>
          <p14:tracePt t="18218" x="8678863" y="3302000"/>
          <p14:tracePt t="18219" x="8704263" y="3295650"/>
          <p14:tracePt t="18220" x="8742363" y="3289300"/>
          <p14:tracePt t="18221" x="8767763" y="3282950"/>
          <p14:tracePt t="18222" x="8793163" y="3270250"/>
          <p14:tracePt t="18223" x="8812213" y="3263900"/>
          <p14:tracePt t="18225" x="8837613" y="3257550"/>
          <p14:tracePt t="18225" x="8869363" y="3251200"/>
          <p14:tracePt t="18226" x="8894763" y="3238500"/>
          <p14:tracePt t="18227" x="8928100" y="3232150"/>
          <p14:tracePt t="18228" x="8953500" y="3219450"/>
          <p14:tracePt t="18229" x="8978900" y="3211513"/>
          <p14:tracePt t="18230" x="8997950" y="3205163"/>
          <p14:tracePt t="18231" x="9023350" y="3198813"/>
          <p14:tracePt t="18233" x="9042400" y="3186113"/>
          <p14:tracePt t="18233" x="9074150" y="3179763"/>
          <p14:tracePt t="18234" x="9093200" y="3167063"/>
          <p14:tracePt t="18235" x="9124950" y="3154363"/>
        </p14:tracePtLst>
      </p14:laserTraceLst>
    </p:ext>
  </p:extLs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5" name="Google Shape;4215;p43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Observing probabilities</a:t>
            </a:r>
            <a:endParaRPr/>
          </a:p>
        </p:txBody>
      </p:sp>
      <p:sp>
        <p:nvSpPr>
          <p:cNvPr id="4216" name="Google Shape;4216;p43"/>
          <p:cNvSpPr txBox="1">
            <a:spLocks noGrp="1"/>
          </p:cNvSpPr>
          <p:nvPr>
            <p:ph type="body" idx="1"/>
          </p:nvPr>
        </p:nvSpPr>
        <p:spPr>
          <a:xfrm>
            <a:off x="718300" y="1733550"/>
            <a:ext cx="6761100" cy="298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Return the probabilities of observing the basis states if all qubits are measured at this moment.</a:t>
            </a:r>
            <a:endParaRPr/>
          </a:p>
        </p:txBody>
      </p:sp>
      <p:sp>
        <p:nvSpPr>
          <p:cNvPr id="4217" name="Google Shape;4217;p43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375769DA-6A0B-4E96-A9B7-E231FBE6411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</p:cSld>
  <p:clrMapOvr>
    <a:masterClrMapping/>
  </p:clrMapOvr>
  <p:transition advTm="19375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204" x="9067800" y="2052638"/>
          <p14:tracePt t="1206" x="8978900" y="2020888"/>
          <p14:tracePt t="1207" x="8934450" y="2001838"/>
          <p14:tracePt t="1208" x="8888413" y="1989138"/>
          <p14:tracePt t="1209" x="8863013" y="1982788"/>
          <p14:tracePt t="1210" x="8812213" y="1970088"/>
          <p14:tracePt t="1211" x="8767763" y="1951038"/>
          <p14:tracePt t="1212" x="8723313" y="1938338"/>
          <p14:tracePt t="1213" x="8672513" y="1924050"/>
          <p14:tracePt t="1214" x="8621713" y="1911350"/>
          <p14:tracePt t="1215" x="8570913" y="1892300"/>
          <p14:tracePt t="1216" x="8545513" y="1885950"/>
          <p14:tracePt t="1217" x="8494713" y="1873250"/>
          <p14:tracePt t="1218" x="8442325" y="1854200"/>
          <p14:tracePt t="1219" x="8385175" y="1835150"/>
          <p14:tracePt t="1220" x="8334375" y="1816100"/>
          <p14:tracePt t="1221" x="8283575" y="1803400"/>
          <p14:tracePt t="1222" x="8232775" y="1790700"/>
          <p14:tracePt t="1223" x="8194675" y="1784350"/>
          <p14:tracePt t="1224" x="8143875" y="1765300"/>
          <p14:tracePt t="1225" x="8086725" y="1752600"/>
          <p14:tracePt t="1226" x="8035925" y="1739900"/>
          <p14:tracePt t="1227" x="7977188" y="1727200"/>
          <p14:tracePt t="1228" x="7926388" y="1714500"/>
          <p14:tracePt t="1229" x="7869238" y="1701800"/>
          <p14:tracePt t="1231" x="7780338" y="1676400"/>
          <p14:tracePt t="1232" x="7723188" y="1657350"/>
          <p14:tracePt t="1233" x="7666038" y="1644650"/>
          <p14:tracePt t="1234" x="7608888" y="1625600"/>
          <p14:tracePt t="1235" x="7551738" y="1612900"/>
          <p14:tracePt t="1236" x="7493000" y="1600200"/>
          <p14:tracePt t="1237" x="7461250" y="1587500"/>
          <p14:tracePt t="1238" x="7404100" y="1581150"/>
          <p14:tracePt t="1239" x="7346950" y="1562100"/>
          <p14:tracePt t="1240" x="7289800" y="1549400"/>
          <p14:tracePt t="1241" x="7232650" y="1536700"/>
          <p14:tracePt t="1242" x="7169150" y="1524000"/>
          <p14:tracePt t="1243" x="7112000" y="1504950"/>
          <p14:tracePt t="1244" x="7078663" y="1497013"/>
          <p14:tracePt t="1245" x="7021513" y="1484313"/>
          <p14:tracePt t="1246" x="6958013" y="1465263"/>
          <p14:tracePt t="1247" x="6900863" y="1458913"/>
          <p14:tracePt t="1248" x="6843713" y="1446213"/>
          <p14:tracePt t="1249" x="6780213" y="1433513"/>
          <p14:tracePt t="1250" x="6716713" y="1420813"/>
          <p14:tracePt t="1251" x="6684963" y="1408113"/>
          <p14:tracePt t="1252" x="6619875" y="1401763"/>
          <p14:tracePt t="1253" x="6562725" y="1382713"/>
          <p14:tracePt t="1254" x="6499225" y="1376363"/>
          <p14:tracePt t="1256" x="6378575" y="1344613"/>
          <p14:tracePt t="1257" x="6321425" y="1338263"/>
          <p14:tracePt t="1258" x="6276975" y="1325563"/>
          <p14:tracePt t="1259" x="6219825" y="1319213"/>
          <p14:tracePt t="1260" x="6154738" y="1306513"/>
          <p14:tracePt t="1261" x="6097588" y="1293813"/>
          <p14:tracePt t="1262" x="6034088" y="1287463"/>
          <p14:tracePt t="1263" x="5976938" y="1274763"/>
          <p14:tracePt t="1264" x="5913438" y="1262063"/>
          <p14:tracePt t="1265" x="5875338" y="1255713"/>
          <p14:tracePt t="1266" x="5818188" y="1243013"/>
          <p14:tracePt t="1267" x="5754688" y="1230313"/>
          <p14:tracePt t="1268" x="5695950" y="1230313"/>
          <p14:tracePt t="1269" x="5626100" y="1217613"/>
          <p14:tracePt t="1270" x="5568950" y="1204913"/>
          <p14:tracePt t="1271" x="5505450" y="1192213"/>
          <p14:tracePt t="1272" x="5473700" y="1192213"/>
          <p14:tracePt t="1273" x="5416550" y="1179513"/>
          <p14:tracePt t="1274" x="5353050" y="1166813"/>
          <p14:tracePt t="1275" x="5295900" y="1160463"/>
          <p14:tracePt t="1276" x="5237163" y="1147763"/>
          <p14:tracePt t="1277" x="5180013" y="1135063"/>
          <p14:tracePt t="1278" x="5122863" y="1128713"/>
          <p14:tracePt t="1279" x="5084763" y="1116013"/>
          <p14:tracePt t="1280" x="5033963" y="1109663"/>
          <p14:tracePt t="1281" x="4976813" y="1103313"/>
          <p14:tracePt t="1282" x="4919663" y="1090613"/>
          <p14:tracePt t="1283" x="4868863" y="1084263"/>
          <p14:tracePt t="1284" x="4811713" y="1077913"/>
          <p14:tracePt t="1285" x="4759325" y="1063625"/>
          <p14:tracePt t="1286" x="4727575" y="1057275"/>
          <p14:tracePt t="1287" x="4670425" y="1057275"/>
          <p14:tracePt t="1288" x="4613275" y="1044575"/>
          <p14:tracePt t="1289" x="4562475" y="1038225"/>
          <p14:tracePt t="1290" x="4498975" y="1025525"/>
          <p14:tracePt t="1291" x="4441825" y="1019175"/>
          <p14:tracePt t="1292" x="4391025" y="1012825"/>
          <p14:tracePt t="1293" x="4359275" y="1006475"/>
          <p14:tracePt t="1294" x="4300538" y="1000125"/>
          <p14:tracePt t="1295" x="4249738" y="993775"/>
          <p14:tracePt t="1296" x="4192588" y="987425"/>
          <p14:tracePt t="1297" x="4141788" y="981075"/>
          <p14:tracePt t="1298" x="4090988" y="974725"/>
          <p14:tracePt t="1299" x="4040188" y="974725"/>
          <p14:tracePt t="1300" x="4008438" y="968375"/>
          <p14:tracePt t="1301" x="3957638" y="962025"/>
          <p14:tracePt t="1302" x="3900488" y="949325"/>
          <p14:tracePt t="1303" x="3848100" y="949325"/>
          <p14:tracePt t="1304" x="3797300" y="942975"/>
          <p14:tracePt t="1305" x="3746500" y="936625"/>
          <p14:tracePt t="1306" x="3695700" y="930275"/>
          <p14:tracePt t="1307" x="3663950" y="923925"/>
          <p14:tracePt t="1308" x="3613150" y="923925"/>
          <p14:tracePt t="1309" x="3562350" y="923925"/>
          <p14:tracePt t="1310" x="3517900" y="917575"/>
          <p14:tracePt t="1311" x="3467100" y="917575"/>
          <p14:tracePt t="1312" x="3421063" y="911225"/>
          <p14:tracePt t="1314" x="3351213" y="904875"/>
          <p14:tracePt t="1315" x="3306763" y="904875"/>
          <p14:tracePt t="1316" x="3262313" y="898525"/>
          <p14:tracePt t="1317" x="3211513" y="892175"/>
          <p14:tracePt t="1318" x="3167063" y="885825"/>
          <p14:tracePt t="1319" x="3128963" y="885825"/>
          <p14:tracePt t="1320" x="3084513" y="879475"/>
          <p14:tracePt t="1321" x="3059113" y="879475"/>
          <p14:tracePt t="1322" x="3021013" y="879475"/>
          <p14:tracePt t="1323" x="2976563" y="873125"/>
          <p14:tracePt t="1324" x="2936875" y="866775"/>
          <p14:tracePt t="1325" x="2892425" y="866775"/>
          <p14:tracePt t="1326" x="2854325" y="860425"/>
          <p14:tracePt t="1327" x="2816225" y="860425"/>
          <p14:tracePt t="1328" x="2790825" y="860425"/>
          <p14:tracePt t="1329" x="2752725" y="860425"/>
          <p14:tracePt t="1330" x="2714625" y="854075"/>
          <p14:tracePt t="1331" x="2676525" y="854075"/>
          <p14:tracePt t="1332" x="2638425" y="847725"/>
          <p14:tracePt t="1333" x="2600325" y="847725"/>
          <p14:tracePt t="1334" x="2568575" y="841375"/>
          <p14:tracePt t="1335" x="2549525" y="841375"/>
          <p14:tracePt t="1336" x="2509838" y="841375"/>
          <p14:tracePt t="1337" x="2478088" y="841375"/>
          <p14:tracePt t="1338" x="2446338" y="841375"/>
          <p14:tracePt t="1339" x="2414588" y="841375"/>
          <p14:tracePt t="1340" x="2382838" y="835025"/>
          <p14:tracePt t="1341" x="2344738" y="835025"/>
          <p14:tracePt t="1342" x="2325688" y="835025"/>
          <p14:tracePt t="1343" x="2293938" y="835025"/>
          <p14:tracePt t="1344" x="2268538" y="835025"/>
          <p14:tracePt t="1345" x="2236788" y="828675"/>
          <p14:tracePt t="1346" x="2211388" y="828675"/>
          <p14:tracePt t="1347" x="2185988" y="822325"/>
          <p14:tracePt t="1348" x="2154238" y="822325"/>
          <p14:tracePt t="1349" x="2141538" y="822325"/>
          <p14:tracePt t="1350" x="2116138" y="822325"/>
          <p14:tracePt t="1351" x="2090738" y="822325"/>
          <p14:tracePt t="1352" x="2065338" y="822325"/>
          <p14:tracePt t="1353" x="2038350" y="822325"/>
          <p14:tracePt t="1354" x="2006600" y="822325"/>
          <p14:tracePt t="1355" x="1981200" y="822325"/>
          <p14:tracePt t="1356" x="1968500" y="822325"/>
          <p14:tracePt t="1357" x="1943100" y="822325"/>
          <p14:tracePt t="1358" x="1917700" y="822325"/>
          <p14:tracePt t="1359" x="1898650" y="822325"/>
          <p14:tracePt t="1360" x="1873250" y="822325"/>
          <p14:tracePt t="1361" x="1854200" y="822325"/>
          <p14:tracePt t="1362" x="1828800" y="822325"/>
          <p14:tracePt t="1363" x="1816100" y="822325"/>
          <p14:tracePt t="1364" x="1797050" y="822325"/>
          <p14:tracePt t="1365" x="1771650" y="822325"/>
          <p14:tracePt t="1366" x="1752600" y="822325"/>
          <p14:tracePt t="1367" x="1733550" y="822325"/>
          <p14:tracePt t="1368" x="1714500" y="822325"/>
          <p14:tracePt t="1369" x="1695450" y="822325"/>
          <p14:tracePt t="1370" x="1682750" y="822325"/>
          <p14:tracePt t="1371" x="1663700" y="822325"/>
          <p14:tracePt t="1372" x="1638300" y="822325"/>
          <p14:tracePt t="1373" x="1619250" y="822325"/>
          <p14:tracePt t="1374" x="1606550" y="822325"/>
          <p14:tracePt t="1375" x="1585913" y="822325"/>
          <p14:tracePt t="1376" x="1566863" y="822325"/>
          <p14:tracePt t="1377" x="1554163" y="822325"/>
          <p14:tracePt t="1378" x="1535113" y="822325"/>
          <p14:tracePt t="1379" x="1522413" y="822325"/>
          <p14:tracePt t="1380" x="1503363" y="822325"/>
          <p14:tracePt t="1381" x="1484313" y="822325"/>
          <p14:tracePt t="1382" x="1471613" y="822325"/>
          <p14:tracePt t="1383" x="1452563" y="822325"/>
          <p14:tracePt t="1384" x="1439863" y="822325"/>
          <p14:tracePt t="1385" x="1427163" y="822325"/>
          <p14:tracePt t="1386" x="1408113" y="822325"/>
          <p14:tracePt t="1387" x="1395413" y="828675"/>
          <p14:tracePt t="1389" x="1363663" y="828675"/>
          <p14:tracePt t="1390" x="1350963" y="828675"/>
          <p14:tracePt t="1391" x="1338263" y="828675"/>
          <p14:tracePt t="1392" x="1325563" y="835025"/>
          <p14:tracePt t="1393" x="1306513" y="835025"/>
          <p14:tracePt t="1394" x="1293813" y="835025"/>
          <p14:tracePt t="1395" x="1281113" y="835025"/>
          <p14:tracePt t="1396" x="1268413" y="835025"/>
          <p14:tracePt t="1397" x="1249363" y="841375"/>
          <p14:tracePt t="1398" x="1243013" y="841375"/>
          <p14:tracePt t="1399" x="1230313" y="841375"/>
          <p14:tracePt t="1400" x="1217613" y="841375"/>
          <p14:tracePt t="1401" x="1204913" y="847725"/>
          <p14:tracePt t="1402" x="1192213" y="847725"/>
          <p14:tracePt t="1403" x="1179513" y="854075"/>
          <p14:tracePt t="1404" x="1166813" y="854075"/>
          <p14:tracePt t="1405" x="1154113" y="854075"/>
          <p14:tracePt t="1406" x="1147763" y="860425"/>
          <p14:tracePt t="1407" x="1133475" y="860425"/>
          <p14:tracePt t="1408" x="1120775" y="860425"/>
          <p14:tracePt t="1409" x="1108075" y="860425"/>
          <p14:tracePt t="1410" x="1101725" y="866775"/>
          <p14:tracePt t="1411" x="1082675" y="866775"/>
          <p14:tracePt t="1412" x="1076325" y="873125"/>
          <p14:tracePt t="1414" x="1050925" y="873125"/>
          <p14:tracePt t="1415" x="1044575" y="879475"/>
          <p14:tracePt t="1416" x="1031875" y="885825"/>
          <p14:tracePt t="1417" x="1019175" y="885825"/>
          <p14:tracePt t="1418" x="1012825" y="885825"/>
          <p14:tracePt t="1419" x="1000125" y="892175"/>
          <p14:tracePt t="1420" x="993775" y="892175"/>
          <p14:tracePt t="1421" x="981075" y="898525"/>
          <p14:tracePt t="1422" x="968375" y="898525"/>
          <p14:tracePt t="1423" x="962025" y="898525"/>
          <p14:tracePt t="1424" x="949325" y="904875"/>
          <p14:tracePt t="1425" x="936625" y="904875"/>
          <p14:tracePt t="1426" x="930275" y="904875"/>
          <p14:tracePt t="1427" x="923925" y="911225"/>
          <p14:tracePt t="1428" x="911225" y="911225"/>
          <p14:tracePt t="1429" x="898525" y="911225"/>
          <p14:tracePt t="1430" x="892175" y="911225"/>
          <p14:tracePt t="1431" x="879475" y="917575"/>
          <p14:tracePt t="1432" x="873125" y="923925"/>
          <p14:tracePt t="1433" x="866775" y="923925"/>
          <p14:tracePt t="1434" x="860425" y="923925"/>
          <p14:tracePt t="1435" x="847725" y="923925"/>
          <p14:tracePt t="1436" x="835025" y="923925"/>
          <p14:tracePt t="1437" x="828675" y="930275"/>
          <p14:tracePt t="1439" x="809625" y="930275"/>
          <p14:tracePt t="1441" x="796925" y="930275"/>
          <p14:tracePt t="1442" x="790575" y="936625"/>
          <p14:tracePt t="1443" x="784225" y="936625"/>
          <p14:tracePt t="1444" x="777875" y="936625"/>
          <p14:tracePt t="1445" x="771525" y="936625"/>
          <p14:tracePt t="1446" x="758825" y="936625"/>
          <p14:tracePt t="1447" x="752475" y="936625"/>
          <p14:tracePt t="1448" x="746125" y="936625"/>
          <p14:tracePt t="1449" x="739775" y="942975"/>
          <p14:tracePt t="1450" x="733425" y="942975"/>
          <p14:tracePt t="1451" x="720725" y="942975"/>
          <p14:tracePt t="1452" x="714375" y="942975"/>
          <p14:tracePt t="1453" x="701675" y="942975"/>
          <p14:tracePt t="1455" x="688975" y="949325"/>
          <p14:tracePt t="1456" x="681038" y="949325"/>
          <p14:tracePt t="1457" x="674688" y="949325"/>
          <p14:tracePt t="1458" x="661988" y="949325"/>
          <p14:tracePt t="1459" x="655638" y="949325"/>
          <p14:tracePt t="1460" x="649288" y="949325"/>
          <p14:tracePt t="1461" x="642938" y="949325"/>
          <p14:tracePt t="1462" x="636588" y="955675"/>
          <p14:tracePt t="1464" x="623888" y="955675"/>
          <p14:tracePt t="1464" x="617538" y="955675"/>
          <p14:tracePt t="1465" x="611188" y="955675"/>
          <p14:tracePt t="1466" x="604838" y="955675"/>
          <p14:tracePt t="1467" x="592138" y="955675"/>
          <p14:tracePt t="1468" x="579438" y="955675"/>
          <p14:tracePt t="1469" x="573088" y="955675"/>
          <p14:tracePt t="1470" x="566738" y="955675"/>
          <p14:tracePt t="1471" x="560388" y="962025"/>
          <p14:tracePt t="1472" x="547688" y="962025"/>
          <p14:tracePt t="1473" x="541338" y="962025"/>
          <p14:tracePt t="1474" x="534988" y="962025"/>
          <p14:tracePt t="1475" x="522288" y="962025"/>
          <p14:tracePt t="1476" x="515938" y="962025"/>
          <p14:tracePt t="1477" x="503238" y="962025"/>
          <p14:tracePt t="1478" x="496888" y="962025"/>
          <p14:tracePt t="1479" x="484188" y="968375"/>
          <p14:tracePt t="1480" x="477838" y="968375"/>
          <p14:tracePt t="1481" x="471488" y="968375"/>
          <p14:tracePt t="1482" x="465138" y="974725"/>
          <p14:tracePt t="1483" x="452438" y="974725"/>
          <p14:tracePt t="1484" x="439738" y="974725"/>
          <p14:tracePt t="1485" x="433388" y="974725"/>
          <p14:tracePt t="1486" x="427038" y="974725"/>
          <p14:tracePt t="1487" x="414338" y="974725"/>
          <p14:tracePt t="1488" x="407988" y="974725"/>
          <p14:tracePt t="1489" x="401638" y="974725"/>
          <p14:tracePt t="1490" x="395288" y="974725"/>
          <p14:tracePt t="1491" x="382588" y="974725"/>
          <p14:tracePt t="1492" x="376238" y="974725"/>
          <p14:tracePt t="1493" x="369888" y="974725"/>
          <p14:tracePt t="1494" x="357188" y="981075"/>
          <p14:tracePt t="1495" x="350838" y="981075"/>
          <p14:tracePt t="1496" x="344488" y="981075"/>
          <p14:tracePt t="1497" x="338138" y="981075"/>
          <p14:tracePt t="1498" x="325438" y="981075"/>
          <p14:tracePt t="1499" x="319088" y="981075"/>
          <p14:tracePt t="1500" x="312738" y="981075"/>
          <p14:tracePt t="1501" x="306388" y="981075"/>
          <p14:tracePt t="1502" x="300038" y="981075"/>
          <p14:tracePt t="1503" x="293688" y="987425"/>
          <p14:tracePt t="1504" x="287338" y="987425"/>
          <p14:tracePt t="1505" x="280988" y="987425"/>
          <p14:tracePt t="1506" x="274638" y="987425"/>
          <p14:tracePt t="1507" x="268288" y="987425"/>
          <p14:tracePt t="1508" x="255588" y="987425"/>
          <p14:tracePt t="1509" x="249238" y="993775"/>
          <p14:tracePt t="1511" x="242888" y="993775"/>
          <p14:tracePt t="1512" x="236538" y="993775"/>
          <p14:tracePt t="1513" x="230188" y="993775"/>
          <p14:tracePt t="1514" x="222250" y="993775"/>
          <p14:tracePt t="1515" x="215900" y="993775"/>
          <p14:tracePt t="1516" x="209550" y="993775"/>
          <p14:tracePt t="1517" x="209550" y="1000125"/>
          <p14:tracePt t="1518" x="203200" y="1000125"/>
          <p14:tracePt t="1519" x="196850" y="1000125"/>
          <p14:tracePt t="1520" x="190500" y="1000125"/>
          <p14:tracePt t="1521" x="184150" y="1000125"/>
          <p14:tracePt t="1523" x="177800" y="1000125"/>
          <p14:tracePt t="1524" x="171450" y="1006475"/>
          <p14:tracePt t="1526" x="165100" y="1006475"/>
          <p14:tracePt t="1527" x="158750" y="1006475"/>
          <p14:tracePt t="1529" x="152400" y="1006475"/>
          <p14:tracePt t="1530" x="146050" y="1006475"/>
          <p14:tracePt t="1532" x="139700" y="1006475"/>
          <p14:tracePt t="1534" x="133350" y="1012825"/>
          <p14:tracePt t="1537" x="127000" y="1012825"/>
          <p14:tracePt t="1539" x="120650" y="1012825"/>
          <p14:tracePt t="1540" x="120650" y="1019175"/>
          <p14:tracePt t="1542" x="114300" y="1019175"/>
          <p14:tracePt t="1547" x="114300" y="1025525"/>
          <p14:tracePt t="1549" x="107950" y="1025525"/>
          <p14:tracePt t="1561" x="107950" y="1031875"/>
          <p14:tracePt t="1570" x="101600" y="1038225"/>
          <p14:tracePt t="1578" x="101600" y="1044575"/>
          <p14:tracePt t="1587" x="101600" y="1050925"/>
          <p14:tracePt t="1591" x="101600" y="1057275"/>
          <p14:tracePt t="1594" x="101600" y="1063625"/>
          <p14:tracePt t="1598" x="101600" y="1069975"/>
          <p14:tracePt t="1601" x="101600" y="1077913"/>
          <p14:tracePt t="1602" x="107950" y="1077913"/>
          <p14:tracePt t="1604" x="107950" y="1084263"/>
          <p14:tracePt t="1607" x="107950" y="1090613"/>
          <p14:tracePt t="1609" x="107950" y="1096963"/>
          <p14:tracePt t="1610" x="114300" y="1096963"/>
          <p14:tracePt t="1611" x="114300" y="1103313"/>
          <p14:tracePt t="1613" x="120650" y="1103313"/>
          <p14:tracePt t="1614" x="120650" y="1109663"/>
          <p14:tracePt t="1616" x="120650" y="1116013"/>
          <p14:tracePt t="1617" x="120650" y="1122363"/>
          <p14:tracePt t="1618" x="127000" y="1128713"/>
          <p14:tracePt t="1622" x="127000" y="1141413"/>
          <p14:tracePt t="1623" x="133350" y="1141413"/>
          <p14:tracePt t="1624" x="133350" y="1147763"/>
          <p14:tracePt t="1625" x="133350" y="1154113"/>
          <p14:tracePt t="1628" x="133350" y="1160463"/>
          <p14:tracePt t="1629" x="133350" y="1166813"/>
          <p14:tracePt t="1630" x="139700" y="1166813"/>
          <p14:tracePt t="1631" x="139700" y="1173163"/>
          <p14:tracePt t="1633" x="139700" y="1179513"/>
          <p14:tracePt t="1634" x="146050" y="1185863"/>
          <p14:tracePt t="1635" x="146050" y="1192213"/>
          <p14:tracePt t="1637" x="146050" y="1198563"/>
          <p14:tracePt t="1639" x="152400" y="1204913"/>
          <p14:tracePt t="1640" x="152400" y="1211263"/>
          <p14:tracePt t="1642" x="152400" y="1217613"/>
          <p14:tracePt t="1643" x="152400" y="1223963"/>
          <p14:tracePt t="1645" x="152400" y="1230313"/>
          <p14:tracePt t="1647" x="158750" y="1230313"/>
          <p14:tracePt t="1647" x="158750" y="1236663"/>
          <p14:tracePt t="1648" x="158750" y="1243013"/>
          <p14:tracePt t="1650" x="158750" y="1249363"/>
          <p14:tracePt t="1651" x="165100" y="1249363"/>
          <p14:tracePt t="1652" x="165100" y="1255713"/>
          <p14:tracePt t="1653" x="165100" y="1262063"/>
          <p14:tracePt t="1655" x="165100" y="1268413"/>
          <p14:tracePt t="1656" x="165100" y="1274763"/>
          <p14:tracePt t="1657" x="171450" y="1274763"/>
          <p14:tracePt t="1658" x="171450" y="1281113"/>
          <p14:tracePt t="1659" x="171450" y="1287463"/>
          <p14:tracePt t="1661" x="171450" y="1293813"/>
          <p14:tracePt t="1662" x="171450" y="1300163"/>
          <p14:tracePt t="1663" x="171450" y="1306513"/>
          <p14:tracePt t="1664" x="177800" y="1306513"/>
          <p14:tracePt t="1666" x="177800" y="1312863"/>
          <p14:tracePt t="1667" x="177800" y="1319213"/>
          <p14:tracePt t="1668" x="177800" y="1325563"/>
          <p14:tracePt t="1669" x="184150" y="1325563"/>
          <p14:tracePt t="1671" x="184150" y="1331913"/>
          <p14:tracePt t="1672" x="184150" y="1338263"/>
          <p14:tracePt t="1674" x="190500" y="1344613"/>
          <p14:tracePt t="1676" x="190500" y="1350963"/>
          <p14:tracePt t="1678" x="190500" y="1357313"/>
          <p14:tracePt t="1679" x="196850" y="1357313"/>
          <p14:tracePt t="1680" x="196850" y="1363663"/>
          <p14:tracePt t="1682" x="196850" y="1370013"/>
          <p14:tracePt t="1683" x="196850" y="1376363"/>
          <p14:tracePt t="1686" x="196850" y="1382713"/>
          <p14:tracePt t="1687" x="203200" y="1382713"/>
          <p14:tracePt t="1689" x="203200" y="1389063"/>
          <p14:tracePt t="1691" x="203200" y="1395413"/>
          <p14:tracePt t="1692" x="209550" y="1395413"/>
          <p14:tracePt t="1694" x="209550" y="1401763"/>
          <p14:tracePt t="1697" x="209550" y="1408113"/>
          <p14:tracePt t="1699" x="215900" y="1408113"/>
          <p14:tracePt t="1700" x="215900" y="1414463"/>
          <p14:tracePt t="1705" x="215900" y="1420813"/>
          <p14:tracePt t="1706" x="222250" y="1420813"/>
          <p14:tracePt t="1707" x="222250" y="1427163"/>
          <p14:tracePt t="1711" x="222250" y="1433513"/>
          <p14:tracePt t="1715" x="230188" y="1433513"/>
          <p14:tracePt t="1718" x="230188" y="1439863"/>
          <p14:tracePt t="1721" x="236538" y="1439863"/>
          <p14:tracePt t="1724" x="236538" y="1446213"/>
          <p14:tracePt t="1731" x="242888" y="1446213"/>
          <p14:tracePt t="1736" x="249238" y="1446213"/>
          <p14:tracePt t="1737" x="249238" y="1452563"/>
          <p14:tracePt t="1743" x="255588" y="1452563"/>
          <p14:tracePt t="1749" x="261938" y="1452563"/>
          <p14:tracePt t="1752" x="261938" y="1458913"/>
          <p14:tracePt t="1753" x="268288" y="1458913"/>
          <p14:tracePt t="1756" x="274638" y="1458913"/>
          <p14:tracePt t="1762" x="280988" y="1458913"/>
          <p14:tracePt t="1765" x="287338" y="1458913"/>
          <p14:tracePt t="1769" x="293688" y="1458913"/>
          <p14:tracePt t="1772" x="293688" y="1465263"/>
          <p14:tracePt t="1772" x="300038" y="1465263"/>
          <p14:tracePt t="1774" x="306388" y="1465263"/>
          <p14:tracePt t="1777" x="312738" y="1465263"/>
          <p14:tracePt t="1779" x="319088" y="1465263"/>
          <p14:tracePt t="1781" x="325438" y="1465263"/>
          <p14:tracePt t="1784" x="331788" y="1465263"/>
          <p14:tracePt t="1786" x="338138" y="1465263"/>
          <p14:tracePt t="1788" x="344488" y="1465263"/>
          <p14:tracePt t="1789" x="350838" y="1465263"/>
          <p14:tracePt t="1792" x="357188" y="1465263"/>
          <p14:tracePt t="1793" x="363538" y="1465263"/>
          <p14:tracePt t="1794" x="369888" y="1465263"/>
          <p14:tracePt t="1795" x="376238" y="1465263"/>
          <p14:tracePt t="1797" x="382588" y="1465263"/>
          <p14:tracePt t="1798" x="388938" y="1465263"/>
          <p14:tracePt t="1799" x="395288" y="1465263"/>
          <p14:tracePt t="1800" x="401638" y="1465263"/>
          <p14:tracePt t="1801" x="407988" y="1465263"/>
          <p14:tracePt t="1802" x="414338" y="1465263"/>
          <p14:tracePt t="1803" x="420688" y="1465263"/>
          <p14:tracePt t="1805" x="433388" y="1465263"/>
          <p14:tracePt t="1806" x="439738" y="1465263"/>
          <p14:tracePt t="1807" x="452438" y="1465263"/>
          <p14:tracePt t="1808" x="458788" y="1465263"/>
          <p14:tracePt t="1809" x="465138" y="1465263"/>
          <p14:tracePt t="1810" x="471488" y="1465263"/>
          <p14:tracePt t="1811" x="477838" y="1465263"/>
          <p14:tracePt t="1812" x="490538" y="1465263"/>
          <p14:tracePt t="1813" x="496888" y="1465263"/>
          <p14:tracePt t="1814" x="509588" y="1465263"/>
          <p14:tracePt t="1815" x="522288" y="1465263"/>
          <p14:tracePt t="1816" x="528638" y="1465263"/>
          <p14:tracePt t="1817" x="547688" y="1465263"/>
          <p14:tracePt t="1818" x="554038" y="1465263"/>
          <p14:tracePt t="1819" x="560388" y="1465263"/>
          <p14:tracePt t="1820" x="573088" y="1465263"/>
          <p14:tracePt t="1821" x="585788" y="1465263"/>
          <p14:tracePt t="1822" x="598488" y="1465263"/>
          <p14:tracePt t="1823" x="611188" y="1465263"/>
          <p14:tracePt t="1824" x="623888" y="1465263"/>
          <p14:tracePt t="1825" x="630238" y="1465263"/>
          <p14:tracePt t="1826" x="642938" y="1465263"/>
          <p14:tracePt t="1827" x="661988" y="1458913"/>
          <p14:tracePt t="1828" x="674688" y="1458913"/>
          <p14:tracePt t="1830" x="701675" y="1458913"/>
          <p14:tracePt t="1831" x="720725" y="1458913"/>
          <p14:tracePt t="1832" x="733425" y="1458913"/>
          <p14:tracePt t="1833" x="746125" y="1458913"/>
          <p14:tracePt t="1834" x="765175" y="1458913"/>
          <p14:tracePt t="1835" x="784225" y="1458913"/>
          <p14:tracePt t="1836" x="803275" y="1452563"/>
          <p14:tracePt t="1837" x="822325" y="1452563"/>
          <p14:tracePt t="1838" x="835025" y="1452563"/>
          <p14:tracePt t="1839" x="847725" y="1452563"/>
          <p14:tracePt t="1840" x="866775" y="1446213"/>
          <p14:tracePt t="1841" x="885825" y="1446213"/>
          <p14:tracePt t="1842" x="904875" y="1446213"/>
          <p14:tracePt t="1843" x="930275" y="1446213"/>
          <p14:tracePt t="1844" x="955675" y="1446213"/>
          <p14:tracePt t="1845" x="974725" y="1446213"/>
          <p14:tracePt t="1846" x="987425" y="1446213"/>
          <p14:tracePt t="1847" x="1006475" y="1439863"/>
          <p14:tracePt t="1848" x="1031875" y="1439863"/>
          <p14:tracePt t="1849" x="1050925" y="1439863"/>
          <p14:tracePt t="1850" x="1076325" y="1439863"/>
          <p14:tracePt t="1851" x="1101725" y="1439863"/>
          <p14:tracePt t="1852" x="1133475" y="1439863"/>
          <p14:tracePt t="1853" x="1147763" y="1439863"/>
          <p14:tracePt t="1855" x="1198563" y="1439863"/>
          <p14:tracePt t="1856" x="1223963" y="1439863"/>
          <p14:tracePt t="1857" x="1255713" y="1439863"/>
          <p14:tracePt t="1858" x="1281113" y="1433513"/>
          <p14:tracePt t="1859" x="1306513" y="1433513"/>
          <p14:tracePt t="1860" x="1325563" y="1433513"/>
          <p14:tracePt t="1861" x="1350963" y="1433513"/>
          <p14:tracePt t="1862" x="1382713" y="1433513"/>
          <p14:tracePt t="1863" x="1420813" y="1427163"/>
          <p14:tracePt t="1864" x="1452563" y="1427163"/>
          <p14:tracePt t="1865" x="1484313" y="1427163"/>
          <p14:tracePt t="1866" x="1516063" y="1427163"/>
          <p14:tracePt t="1867" x="1535113" y="1427163"/>
          <p14:tracePt t="1868" x="1566863" y="1427163"/>
          <p14:tracePt t="1869" x="1598613" y="1427163"/>
          <p14:tracePt t="1870" x="1631950" y="1427163"/>
          <p14:tracePt t="1871" x="1670050" y="1427163"/>
          <p14:tracePt t="1872" x="1701800" y="1427163"/>
          <p14:tracePt t="1873" x="1739900" y="1420813"/>
          <p14:tracePt t="1874" x="1758950" y="1420813"/>
          <p14:tracePt t="1875" x="1797050" y="1420813"/>
          <p14:tracePt t="1876" x="1828800" y="1420813"/>
          <p14:tracePt t="1877" x="1866900" y="1420813"/>
          <p14:tracePt t="1878" x="1905000" y="1420813"/>
          <p14:tracePt t="1879" x="1943100" y="1420813"/>
          <p14:tracePt t="1880" x="1981200" y="1420813"/>
          <p14:tracePt t="1881" x="2000250" y="1420813"/>
          <p14:tracePt t="1882" x="2038350" y="1420813"/>
          <p14:tracePt t="1883" x="2078038" y="1420813"/>
          <p14:tracePt t="1884" x="2116138" y="1420813"/>
          <p14:tracePt t="1885" x="2160588" y="1420813"/>
          <p14:tracePt t="1886" x="2198688" y="1420813"/>
          <p14:tracePt t="1888" x="2268538" y="1420813"/>
          <p14:tracePt t="1889" x="2312988" y="1420813"/>
          <p14:tracePt t="1890" x="2351088" y="1420813"/>
          <p14:tracePt t="1891" x="2395538" y="1420813"/>
          <p14:tracePt t="1892" x="2439988" y="1420813"/>
          <p14:tracePt t="1893" x="2478088" y="1420813"/>
          <p14:tracePt t="1894" x="2524125" y="1420813"/>
          <p14:tracePt t="1895" x="2549525" y="1420813"/>
          <p14:tracePt t="1896" x="2593975" y="1420813"/>
          <p14:tracePt t="1897" x="2638425" y="1420813"/>
          <p14:tracePt t="1898" x="2682875" y="1420813"/>
          <p14:tracePt t="1899" x="2720975" y="1420813"/>
          <p14:tracePt t="1900" x="2765425" y="1420813"/>
          <p14:tracePt t="1901" x="2809875" y="1420813"/>
          <p14:tracePt t="1902" x="2835275" y="1420813"/>
          <p14:tracePt t="1903" x="2879725" y="1420813"/>
          <p14:tracePt t="1904" x="2917825" y="1420813"/>
          <p14:tracePt t="1905" x="2962275" y="1420813"/>
          <p14:tracePt t="1906" x="3008313" y="1420813"/>
          <p14:tracePt t="1907" x="3052763" y="1420813"/>
          <p14:tracePt t="1908" x="3097213" y="1420813"/>
          <p14:tracePt t="1909" x="3122613" y="1420813"/>
          <p14:tracePt t="1910" x="3167063" y="1420813"/>
          <p14:tracePt t="1911" x="3211513" y="1420813"/>
          <p14:tracePt t="1912" x="3255963" y="1420813"/>
          <p14:tracePt t="1913" x="3300413" y="1420813"/>
          <p14:tracePt t="1914" x="3344863" y="1420813"/>
          <p14:tracePt t="1915" x="3395663" y="1420813"/>
          <p14:tracePt t="1916" x="3421063" y="1420813"/>
          <p14:tracePt t="1917" x="3467100" y="1420813"/>
          <p14:tracePt t="1918" x="3511550" y="1420813"/>
          <p14:tracePt t="1919" x="3556000" y="1420813"/>
          <p14:tracePt t="1920" x="3600450" y="1420813"/>
          <p14:tracePt t="1921" x="3644900" y="1420813"/>
          <p14:tracePt t="1922" x="3689350" y="1420813"/>
          <p14:tracePt t="1923" x="3714750" y="1420813"/>
          <p14:tracePt t="1924" x="3759200" y="1420813"/>
          <p14:tracePt t="1925" x="3810000" y="1427163"/>
          <p14:tracePt t="1926" x="3854450" y="1427163"/>
          <p14:tracePt t="1927" x="3900488" y="1427163"/>
          <p14:tracePt t="1928" x="3944938" y="1427163"/>
          <p14:tracePt t="1929" x="3989388" y="1427163"/>
          <p14:tracePt t="1930" x="4014788" y="1433513"/>
          <p14:tracePt t="1931" x="4059238" y="1433513"/>
          <p14:tracePt t="1932" x="4103688" y="1433513"/>
          <p14:tracePt t="1933" x="4148138" y="1433513"/>
          <p14:tracePt t="1934" x="4198938" y="1433513"/>
          <p14:tracePt t="1935" x="4243388" y="1433513"/>
          <p14:tracePt t="1936" x="4287838" y="1433513"/>
          <p14:tracePt t="1937" x="4313238" y="1433513"/>
          <p14:tracePt t="1938" x="4365625" y="1433513"/>
          <p14:tracePt t="1939" x="4410075" y="1433513"/>
          <p14:tracePt t="1940" x="4454525" y="1433513"/>
          <p14:tracePt t="1941" x="4498975" y="1439863"/>
          <p14:tracePt t="1942" x="4537075" y="1439863"/>
          <p14:tracePt t="1943" x="4581525" y="1446213"/>
          <p14:tracePt t="1944" x="4606925" y="1446213"/>
          <p14:tracePt t="1945" x="4645025" y="1446213"/>
          <p14:tracePt t="1946" x="4689475" y="1452563"/>
          <p14:tracePt t="1947" x="4733925" y="1452563"/>
          <p14:tracePt t="1948" x="4778375" y="1452563"/>
          <p14:tracePt t="1950" x="4862513" y="1458913"/>
          <p14:tracePt t="1951" x="4881563" y="1458913"/>
          <p14:tracePt t="1952" x="4919663" y="1458913"/>
          <p14:tracePt t="1953" x="4964113" y="1458913"/>
          <p14:tracePt t="1954" x="5002213" y="1458913"/>
          <p14:tracePt t="1955" x="5040313" y="1458913"/>
          <p14:tracePt t="1956" x="5078413" y="1458913"/>
          <p14:tracePt t="1957" x="5116513" y="1458913"/>
          <p14:tracePt t="1958" x="5141913" y="1458913"/>
          <p14:tracePt t="1959" x="5173663" y="1465263"/>
          <p14:tracePt t="1960" x="5211763" y="1465263"/>
          <p14:tracePt t="1961" x="5249863" y="1465263"/>
          <p14:tracePt t="1962" x="5289550" y="1465263"/>
          <p14:tracePt t="1963" x="5321300" y="1465263"/>
          <p14:tracePt t="1964" x="5359400" y="1465263"/>
          <p14:tracePt t="1965" x="5384800" y="1471613"/>
          <p14:tracePt t="1966" x="5416550" y="1471613"/>
          <p14:tracePt t="1967" x="5448300" y="1471613"/>
          <p14:tracePt t="1968" x="5480050" y="1471613"/>
          <p14:tracePt t="1969" x="5511800" y="1471613"/>
          <p14:tracePt t="1970" x="5543550" y="1471613"/>
          <p14:tracePt t="1971" x="5568950" y="1471613"/>
          <p14:tracePt t="1972" x="5588000" y="1471613"/>
          <p14:tracePt t="1973" x="5613400" y="1477963"/>
          <p14:tracePt t="1974" x="5645150" y="1477963"/>
          <p14:tracePt t="1975" x="5676900" y="1477963"/>
          <p14:tracePt t="1976" x="5708650" y="1484313"/>
          <p14:tracePt t="1977" x="5741988" y="1484313"/>
          <p14:tracePt t="1978" x="5767388" y="1484313"/>
          <p14:tracePt t="1979" x="5780088" y="1484313"/>
          <p14:tracePt t="1980" x="5805488" y="1484313"/>
          <p14:tracePt t="1981" x="5837238" y="1484313"/>
          <p14:tracePt t="1982" x="5862638" y="1490663"/>
          <p14:tracePt t="1983" x="5888038" y="1490663"/>
          <p14:tracePt t="1984" x="5913438" y="1490663"/>
          <p14:tracePt t="1985" x="5938838" y="1490663"/>
          <p14:tracePt t="1986" x="5951538" y="1490663"/>
          <p14:tracePt t="1988" x="6002338" y="1490663"/>
          <p14:tracePt t="1989" x="6021388" y="1490663"/>
          <p14:tracePt t="1990" x="6046788" y="1490663"/>
          <p14:tracePt t="1991" x="6065838" y="1490663"/>
          <p14:tracePt t="1992" x="6078538" y="1490663"/>
          <p14:tracePt t="1993" x="6097588" y="1497013"/>
          <p14:tracePt t="1994" x="6116638" y="1497013"/>
          <p14:tracePt t="1995" x="6135688" y="1497013"/>
          <p14:tracePt t="1996" x="6154738" y="1497013"/>
          <p14:tracePt t="1997" x="6167438" y="1497013"/>
          <p14:tracePt t="1998" x="6188075" y="1504950"/>
          <p14:tracePt t="1999" x="6200775" y="1504950"/>
          <p14:tracePt t="2000" x="6213475" y="1504950"/>
          <p14:tracePt t="2001" x="6226175" y="1504950"/>
          <p14:tracePt t="2002" x="6245225" y="1504950"/>
          <p14:tracePt t="2003" x="6257925" y="1504950"/>
          <p14:tracePt t="2004" x="6270625" y="1504950"/>
          <p14:tracePt t="2005" x="6283325" y="1504950"/>
          <p14:tracePt t="2006" x="6302375" y="1504950"/>
          <p14:tracePt t="2007" x="6308725" y="1504950"/>
          <p14:tracePt t="2008" x="6321425" y="1504950"/>
          <p14:tracePt t="2009" x="6334125" y="1504950"/>
          <p14:tracePt t="2010" x="6346825" y="1504950"/>
          <p14:tracePt t="2011" x="6353175" y="1504950"/>
          <p14:tracePt t="2013" x="6372225" y="1504950"/>
          <p14:tracePt t="2014" x="6384925" y="1504950"/>
          <p14:tracePt t="2015" x="6397625" y="1504950"/>
          <p14:tracePt t="2016" x="6403975" y="1504950"/>
          <p14:tracePt t="2017" x="6410325" y="1504950"/>
          <p14:tracePt t="2018" x="6423025" y="1504950"/>
          <p14:tracePt t="2019" x="6429375" y="1504950"/>
          <p14:tracePt t="2020" x="6435725" y="1504950"/>
          <p14:tracePt t="2021" x="6442075" y="1504950"/>
          <p14:tracePt t="2022" x="6448425" y="1504950"/>
          <p14:tracePt t="2023" x="6454775" y="1504950"/>
          <p14:tracePt t="2024" x="6461125" y="1504950"/>
          <p14:tracePt t="2025" x="6467475" y="1504950"/>
          <p14:tracePt t="2026" x="6473825" y="1504950"/>
          <p14:tracePt t="2028" x="6480175" y="1504950"/>
          <p14:tracePt t="2030" x="6486525" y="1504950"/>
          <p14:tracePt t="2031" x="6492875" y="1504950"/>
          <p14:tracePt t="2034" x="6499225" y="1504950"/>
          <p14:tracePt t="2036" x="6505575" y="1504950"/>
          <p14:tracePt t="2038" x="6511925" y="1504950"/>
          <p14:tracePt t="2118" x="6505575" y="1504950"/>
          <p14:tracePt t="2127" x="6499225" y="1504950"/>
          <p14:tracePt t="2134" x="6492875" y="1504950"/>
          <p14:tracePt t="2138" x="6486525" y="1504950"/>
          <p14:tracePt t="2141" x="6480175" y="1504950"/>
          <p14:tracePt t="2142" x="6480175" y="1497013"/>
          <p14:tracePt t="2146" x="6473825" y="1497013"/>
          <p14:tracePt t="2149" x="6467475" y="1497013"/>
          <p14:tracePt t="2153" x="6461125" y="1497013"/>
          <p14:tracePt t="2155" x="6454775" y="1497013"/>
          <p14:tracePt t="2157" x="6448425" y="1497013"/>
          <p14:tracePt t="2158" x="6448425" y="1490663"/>
          <p14:tracePt t="2160" x="6442075" y="1490663"/>
          <p14:tracePt t="2162" x="6435725" y="1490663"/>
          <p14:tracePt t="2163" x="6429375" y="1490663"/>
          <p14:tracePt t="2164" x="6429375" y="1484313"/>
          <p14:tracePt t="2165" x="6423025" y="1484313"/>
          <p14:tracePt t="2168" x="6416675" y="1484313"/>
          <p14:tracePt t="2171" x="6403975" y="1484313"/>
          <p14:tracePt t="2172" x="6403975" y="1477963"/>
          <p14:tracePt t="2174" x="6397625" y="1477963"/>
          <p14:tracePt t="2176" x="6391275" y="1477963"/>
          <p14:tracePt t="2177" x="6384925" y="1477963"/>
          <p14:tracePt t="2180" x="6378575" y="1477963"/>
          <p14:tracePt t="2182" x="6372225" y="1471613"/>
          <p14:tracePt t="2183" x="6365875" y="1471613"/>
          <p14:tracePt t="2186" x="6359525" y="1471613"/>
          <p14:tracePt t="2187" x="6353175" y="1471613"/>
          <p14:tracePt t="2189" x="6346825" y="1471613"/>
          <p14:tracePt t="2191" x="6340475" y="1465263"/>
          <p14:tracePt t="2193" x="6334125" y="1465263"/>
          <p14:tracePt t="2194" x="6327775" y="1465263"/>
          <p14:tracePt t="2196" x="6321425" y="1465263"/>
          <p14:tracePt t="2198" x="6315075" y="1465263"/>
          <p14:tracePt t="2199" x="6315075" y="1458913"/>
          <p14:tracePt t="2200" x="6308725" y="1458913"/>
          <p14:tracePt t="2202" x="6302375" y="1458913"/>
          <p14:tracePt t="2203" x="6296025" y="1458913"/>
          <p14:tracePt t="2205" x="6289675" y="1458913"/>
          <p14:tracePt t="2206" x="6289675" y="1452563"/>
          <p14:tracePt t="2207" x="6283325" y="1452563"/>
          <p14:tracePt t="2209" x="6276975" y="1452563"/>
          <p14:tracePt t="2211" x="6270625" y="1452563"/>
          <p14:tracePt t="2212" x="6264275" y="1452563"/>
          <p14:tracePt t="2214" x="6257925" y="1452563"/>
          <p14:tracePt t="2215" x="6257925" y="1446213"/>
          <p14:tracePt t="2216" x="6251575" y="1446213"/>
          <p14:tracePt t="2217" x="6245225" y="1446213"/>
          <p14:tracePt t="2221" x="6238875" y="1446213"/>
          <p14:tracePt t="2221" x="6232525" y="1446213"/>
          <p14:tracePt t="2223" x="6226175" y="1446213"/>
          <p14:tracePt t="2224" x="6219825" y="1446213"/>
          <p14:tracePt t="2226" x="6219825" y="1439863"/>
          <p14:tracePt t="2227" x="6213475" y="1439863"/>
          <p14:tracePt t="2228" x="6207125" y="1439863"/>
          <p14:tracePt t="2230" x="6200775" y="1439863"/>
          <p14:tracePt t="2232" x="6194425" y="1439863"/>
          <p14:tracePt t="2234" x="6188075" y="1439863"/>
          <p14:tracePt t="2235" x="6188075" y="1433513"/>
          <p14:tracePt t="2236" x="6181725" y="1433513"/>
          <p14:tracePt t="2237" x="6175375" y="1433513"/>
          <p14:tracePt t="2240" x="6167438" y="1433513"/>
          <p14:tracePt t="2242" x="6161088" y="1433513"/>
          <p14:tracePt t="2243" x="6154738" y="1427163"/>
          <p14:tracePt t="2246" x="6148388" y="1427163"/>
          <p14:tracePt t="2248" x="6142038" y="1427163"/>
          <p14:tracePt t="2249" x="6135688" y="1427163"/>
          <p14:tracePt t="2252" x="6129338" y="1427163"/>
          <p14:tracePt t="2254" x="6122988" y="1427163"/>
          <p14:tracePt t="2255" x="6122988" y="1420813"/>
          <p14:tracePt t="2256" x="6116638" y="1420813"/>
          <p14:tracePt t="2257" x="6110288" y="1420813"/>
          <p14:tracePt t="2259" x="6103938" y="1420813"/>
          <p14:tracePt t="2260" x="6103938" y="1414463"/>
          <p14:tracePt t="2261" x="6097588" y="1414463"/>
          <p14:tracePt t="2262" x="6091238" y="1414463"/>
          <p14:tracePt t="2264" x="6084888" y="1414463"/>
          <p14:tracePt t="2266" x="6078538" y="1414463"/>
          <p14:tracePt t="2267" x="6078538" y="1408113"/>
          <p14:tracePt t="2268" x="6072188" y="1408113"/>
          <p14:tracePt t="2269" x="6065838" y="1408113"/>
          <p14:tracePt t="2271" x="6059488" y="1408113"/>
          <p14:tracePt t="2273" x="6053138" y="1408113"/>
          <p14:tracePt t="2274" x="6046788" y="1401763"/>
          <p14:tracePt t="2276" x="6040438" y="1401763"/>
          <p14:tracePt t="2277" x="6034088" y="1401763"/>
          <p14:tracePt t="2278" x="6027738" y="1401763"/>
          <p14:tracePt t="2280" x="6021388" y="1401763"/>
          <p14:tracePt t="2282" x="6015038" y="1395413"/>
          <p14:tracePt t="2283" x="6008688" y="1395413"/>
          <p14:tracePt t="2284" x="6002338" y="1395413"/>
          <p14:tracePt t="2285" x="5995988" y="1395413"/>
          <p14:tracePt t="2288" x="5989638" y="1395413"/>
          <p14:tracePt t="2289" x="5983288" y="1395413"/>
          <p14:tracePt t="2290" x="5976938" y="1389063"/>
          <p14:tracePt t="2291" x="5970588" y="1389063"/>
          <p14:tracePt t="2293" x="5964238" y="1389063"/>
          <p14:tracePt t="2295" x="5957888" y="1389063"/>
          <p14:tracePt t="2296" x="5951538" y="1389063"/>
          <p14:tracePt t="2297" x="5951538" y="1382713"/>
          <p14:tracePt t="2298" x="5945188" y="1382713"/>
          <p14:tracePt t="2299" x="5938838" y="1382713"/>
          <p14:tracePt t="2302" x="5932488" y="1382713"/>
          <p14:tracePt t="2303" x="5926138" y="1382713"/>
          <p14:tracePt t="2305" x="5919788" y="1382713"/>
          <p14:tracePt t="2308" x="5913438" y="1382713"/>
          <p14:tracePt t="2309" x="5907088" y="1382713"/>
          <p14:tracePt t="2311" x="5900738" y="1376363"/>
          <p14:tracePt t="2312" x="5894388" y="1376363"/>
          <p14:tracePt t="2315" x="5888038" y="1376363"/>
          <p14:tracePt t="2317" x="5881688" y="1376363"/>
          <p14:tracePt t="2319" x="5875338" y="1376363"/>
          <p14:tracePt t="2321" x="5875338" y="1370013"/>
          <p14:tracePt t="2322" x="5868988" y="1370013"/>
          <p14:tracePt t="2324" x="5862638" y="1370013"/>
          <p14:tracePt t="2326" x="5856288" y="1370013"/>
          <p14:tracePt t="2330" x="5849938" y="1370013"/>
          <p14:tracePt t="2332" x="5843588" y="1370013"/>
          <p14:tracePt t="2336" x="5837238" y="1370013"/>
          <p14:tracePt t="2342" x="5830888" y="1370013"/>
          <p14:tracePt t="2345" x="5824538" y="1370013"/>
          <p14:tracePt t="2349" x="5818188" y="1370013"/>
          <p14:tracePt t="2355" x="5811838" y="1370013"/>
          <p14:tracePt t="2358" x="5805488" y="1370013"/>
          <p14:tracePt t="2362" x="5799138" y="1370013"/>
          <p14:tracePt t="2370" x="5792788" y="1370013"/>
          <p14:tracePt t="2376" x="5786438" y="1370013"/>
          <p14:tracePt t="2448" x="5780088" y="1370013"/>
          <p14:tracePt t="2452" x="5773738" y="1370013"/>
          <p14:tracePt t="2454" x="5767388" y="1370013"/>
          <p14:tracePt t="2459" x="5761038" y="1363663"/>
          <p14:tracePt t="2461" x="5754688" y="1363663"/>
          <p14:tracePt t="2464" x="5748338" y="1363663"/>
          <p14:tracePt t="2466" x="5748338" y="1357313"/>
          <p14:tracePt t="2467" x="5741988" y="1357313"/>
          <p14:tracePt t="2469" x="5735638" y="1357313"/>
          <p14:tracePt t="2472" x="5729288" y="1357313"/>
          <p14:tracePt t="2475" x="5722938" y="1350963"/>
          <p14:tracePt t="2476" x="5716588" y="1350963"/>
          <p14:tracePt t="2478" x="5708650" y="1350963"/>
          <p14:tracePt t="2479" x="5702300" y="1350963"/>
          <p14:tracePt t="2481" x="5702300" y="1344613"/>
          <p14:tracePt t="2482" x="5695950" y="1344613"/>
          <p14:tracePt t="2483" x="5689600" y="1344613"/>
          <p14:tracePt t="2485" x="5683250" y="1344613"/>
          <p14:tracePt t="2487" x="5676900" y="1344613"/>
          <p14:tracePt t="2488" x="5670550" y="1344613"/>
          <p14:tracePt t="2490" x="5664200" y="1344613"/>
          <p14:tracePt t="2491" x="5657850" y="1344613"/>
          <p14:tracePt t="2493" x="5651500" y="1344613"/>
          <p14:tracePt t="2495" x="5645150" y="1344613"/>
          <p14:tracePt t="2496" x="5638800" y="1344613"/>
          <p14:tracePt t="2498" x="5632450" y="1344613"/>
          <p14:tracePt t="2500" x="5626100" y="1344613"/>
          <p14:tracePt t="2501" x="5619750" y="1338263"/>
          <p14:tracePt t="2503" x="5613400" y="1338263"/>
          <p14:tracePt t="2505" x="5607050" y="1338263"/>
          <p14:tracePt t="2507" x="5600700" y="1338263"/>
          <p14:tracePt t="2508" x="5594350" y="1338263"/>
          <p14:tracePt t="2510" x="5588000" y="1338263"/>
          <p14:tracePt t="2511" x="5581650" y="1338263"/>
          <p14:tracePt t="2513" x="5575300" y="1338263"/>
          <p14:tracePt t="2515" x="5568950" y="1338263"/>
          <p14:tracePt t="2517" x="5562600" y="1338263"/>
          <p14:tracePt t="2518" x="5556250" y="1338263"/>
          <p14:tracePt t="2521" x="5549900" y="1338263"/>
          <p14:tracePt t="2522" x="5543550" y="1338263"/>
          <p14:tracePt t="2524" x="5537200" y="1338263"/>
          <p14:tracePt t="2527" x="5530850" y="1344613"/>
          <p14:tracePt t="2530" x="5524500" y="1344613"/>
          <p14:tracePt t="2532" x="5518150" y="1350963"/>
          <p14:tracePt t="2535" x="5511800" y="1350963"/>
          <p14:tracePt t="2537" x="5505450" y="1350963"/>
          <p14:tracePt t="2540" x="5499100" y="1350963"/>
          <p14:tracePt t="2544" x="5499100" y="1357313"/>
          <p14:tracePt t="2547" x="5492750" y="1357313"/>
          <p14:tracePt t="2554" x="5492750" y="1363663"/>
          <p14:tracePt t="2558" x="5486400" y="1363663"/>
          <p14:tracePt t="2562" x="5486400" y="1370013"/>
          <p14:tracePt t="2568" x="5480050" y="1370013"/>
          <p14:tracePt t="2575" x="5480050" y="1376363"/>
          <p14:tracePt t="2588" x="5480050" y="1382713"/>
          <p14:tracePt t="2590" x="5473700" y="1382713"/>
          <p14:tracePt t="2604" x="5467350" y="1382713"/>
          <p14:tracePt t="2617" x="5467350" y="1389063"/>
          <p14:tracePt t="2621" x="5461000" y="1389063"/>
          <p14:tracePt t="2631" x="5454650" y="1389063"/>
          <p14:tracePt t="2636" x="5448300" y="1389063"/>
          <p14:tracePt t="2639" x="5441950" y="1389063"/>
          <p14:tracePt t="2645" x="5435600" y="1389063"/>
          <p14:tracePt t="2649" x="5429250" y="1389063"/>
          <p14:tracePt t="2655" x="5422900" y="1389063"/>
          <p14:tracePt t="2658" x="5416550" y="1389063"/>
          <p14:tracePt t="2662" x="5410200" y="1389063"/>
          <p14:tracePt t="2668" x="5403850" y="1389063"/>
          <p14:tracePt t="2674" x="5397500" y="1389063"/>
          <p14:tracePt t="2923" x="5391150" y="1389063"/>
          <p14:tracePt t="2935" x="5384800" y="1389063"/>
          <p14:tracePt t="2938" x="5378450" y="1389063"/>
          <p14:tracePt t="2940" x="5372100" y="1389063"/>
          <p14:tracePt t="2943" x="5365750" y="1382713"/>
          <p14:tracePt t="2945" x="5359400" y="1382713"/>
          <p14:tracePt t="2946" x="5353050" y="1382713"/>
          <p14:tracePt t="2947" x="5353050" y="1376363"/>
          <p14:tracePt t="2949" x="5346700" y="1376363"/>
          <p14:tracePt t="2950" x="5340350" y="1376363"/>
          <p14:tracePt t="2951" x="5334000" y="1370013"/>
          <p14:tracePt t="2953" x="5321300" y="1370013"/>
          <p14:tracePt t="2954" x="5314950" y="1363663"/>
          <p14:tracePt t="2956" x="5308600" y="1363663"/>
          <p14:tracePt t="2957" x="5302250" y="1357313"/>
          <p14:tracePt t="2958" x="5295900" y="1357313"/>
          <p14:tracePt t="2959" x="5283200" y="1350963"/>
          <p14:tracePt t="2960" x="5276850" y="1344613"/>
          <p14:tracePt t="2961" x="5264150" y="1338263"/>
          <p14:tracePt t="2963" x="5256213" y="1331913"/>
          <p14:tracePt t="2964" x="5243513" y="1331913"/>
          <p14:tracePt t="2965" x="5237163" y="1325563"/>
          <p14:tracePt t="2966" x="5224463" y="1325563"/>
          <p14:tracePt t="2967" x="5218113" y="1319213"/>
          <p14:tracePt t="2968" x="5205413" y="1312863"/>
          <p14:tracePt t="2969" x="5199063" y="1312863"/>
          <p14:tracePt t="2970" x="5186363" y="1306513"/>
          <p14:tracePt t="2971" x="5180013" y="1300163"/>
          <p14:tracePt t="2972" x="5167313" y="1293813"/>
          <p14:tracePt t="2973" x="5154613" y="1293813"/>
          <p14:tracePt t="2974" x="5141913" y="1287463"/>
          <p14:tracePt t="2975" x="5129213" y="1281113"/>
          <p14:tracePt t="2976" x="5122863" y="1274763"/>
          <p14:tracePt t="2978" x="5097463" y="1262063"/>
          <p14:tracePt t="2979" x="5078413" y="1255713"/>
          <p14:tracePt t="2980" x="5065713" y="1249363"/>
          <p14:tracePt t="2981" x="5053013" y="1243013"/>
          <p14:tracePt t="2982" x="5040313" y="1236663"/>
          <p14:tracePt t="2983" x="5027613" y="1230313"/>
          <p14:tracePt t="2984" x="5008563" y="1223963"/>
          <p14:tracePt t="2985" x="4995863" y="1223963"/>
          <p14:tracePt t="2986" x="4976813" y="1211263"/>
          <p14:tracePt t="2987" x="4957763" y="1204913"/>
          <p14:tracePt t="2988" x="4945063" y="1204913"/>
          <p14:tracePt t="2989" x="4926013" y="1192213"/>
          <p14:tracePt t="2990" x="4913313" y="1192213"/>
          <p14:tracePt t="2991" x="4900613" y="1179513"/>
          <p14:tracePt t="2992" x="4875213" y="1173163"/>
          <p14:tracePt t="2993" x="4856163" y="1166813"/>
          <p14:tracePt t="2994" x="4837113" y="1160463"/>
          <p14:tracePt t="2995" x="4818063" y="1154113"/>
          <p14:tracePt t="2996" x="4797425" y="1147763"/>
          <p14:tracePt t="2997" x="4784725" y="1147763"/>
          <p14:tracePt t="2998" x="4765675" y="1135063"/>
          <p14:tracePt t="2999" x="4746625" y="1128713"/>
          <p14:tracePt t="3000" x="4714875" y="1122363"/>
          <p14:tracePt t="3001" x="4695825" y="1116013"/>
          <p14:tracePt t="3002" x="4676775" y="1109663"/>
          <p14:tracePt t="3003" x="4645025" y="1103313"/>
          <p14:tracePt t="3004" x="4638675" y="1096963"/>
          <p14:tracePt t="3005" x="4619625" y="1090613"/>
          <p14:tracePt t="3006" x="4587875" y="1084263"/>
          <p14:tracePt t="3007" x="4568825" y="1069975"/>
          <p14:tracePt t="3008" x="4549775" y="1069975"/>
          <p14:tracePt t="3009" x="4518025" y="1057275"/>
          <p14:tracePt t="3011" x="4486275" y="1050925"/>
          <p14:tracePt t="3012" x="4460875" y="1044575"/>
          <p14:tracePt t="3013" x="4441825" y="1038225"/>
          <p14:tracePt t="3014" x="4422775" y="1031875"/>
          <p14:tracePt t="3015" x="4397375" y="1025525"/>
          <p14:tracePt t="3016" x="4371975" y="1019175"/>
          <p14:tracePt t="3017" x="4352925" y="1012825"/>
          <p14:tracePt t="3018" x="4338638" y="1006475"/>
          <p14:tracePt t="3019" x="4319588" y="1006475"/>
          <p14:tracePt t="3020" x="4294188" y="1000125"/>
          <p14:tracePt t="3021" x="4275138" y="993775"/>
          <p14:tracePt t="3022" x="4249738" y="987425"/>
          <p14:tracePt t="3023" x="4230688" y="981075"/>
          <p14:tracePt t="3024" x="4211638" y="974725"/>
          <p14:tracePt t="3025" x="4198938" y="974725"/>
          <p14:tracePt t="3026" x="4179888" y="968375"/>
          <p14:tracePt t="3027" x="4160838" y="962025"/>
          <p14:tracePt t="3028" x="4135438" y="962025"/>
          <p14:tracePt t="3029" x="4122738" y="949325"/>
          <p14:tracePt t="3030" x="4103688" y="949325"/>
          <p14:tracePt t="3031" x="4078288" y="942975"/>
          <p14:tracePt t="3032" x="4071938" y="942975"/>
          <p14:tracePt t="3033" x="4052888" y="930275"/>
          <p14:tracePt t="3034" x="4033838" y="930275"/>
          <p14:tracePt t="3036" x="4002088" y="917575"/>
          <p14:tracePt t="3037" x="3983038" y="917575"/>
          <p14:tracePt t="3038" x="3963988" y="911225"/>
          <p14:tracePt t="3039" x="3957638" y="911225"/>
          <p14:tracePt t="3040" x="3938588" y="904875"/>
          <p14:tracePt t="3041" x="3925888" y="904875"/>
          <p14:tracePt t="3042" x="3906838" y="898525"/>
          <p14:tracePt t="3043" x="3894138" y="892175"/>
          <p14:tracePt t="3044" x="3879850" y="892175"/>
          <p14:tracePt t="3045" x="3860800" y="885825"/>
          <p14:tracePt t="3046" x="3854450" y="885825"/>
          <p14:tracePt t="3047" x="3841750" y="885825"/>
          <p14:tracePt t="3048" x="3829050" y="879475"/>
          <p14:tracePt t="3049" x="3816350" y="873125"/>
          <p14:tracePt t="3050" x="3797300" y="873125"/>
          <p14:tracePt t="3051" x="3790950" y="866775"/>
          <p14:tracePt t="3052" x="3771900" y="866775"/>
          <p14:tracePt t="3053" x="3765550" y="866775"/>
          <p14:tracePt t="3054" x="3752850" y="860425"/>
          <p14:tracePt t="3055" x="3740150" y="860425"/>
          <p14:tracePt t="3056" x="3727450" y="854075"/>
          <p14:tracePt t="3057" x="3714750" y="854075"/>
          <p14:tracePt t="3058" x="3708400" y="854075"/>
          <p14:tracePt t="3059" x="3695700" y="847725"/>
          <p14:tracePt t="3060" x="3689350" y="847725"/>
          <p14:tracePt t="3061" x="3676650" y="841375"/>
          <p14:tracePt t="3062" x="3663950" y="841375"/>
          <p14:tracePt t="3063" x="3651250" y="841375"/>
          <p14:tracePt t="3064" x="3638550" y="835025"/>
          <p14:tracePt t="3065" x="3632200" y="835025"/>
          <p14:tracePt t="3066" x="3625850" y="835025"/>
          <p14:tracePt t="3067" x="3619500" y="835025"/>
          <p14:tracePt t="3068" x="3606800" y="828675"/>
          <p14:tracePt t="3069" x="3600450" y="828675"/>
          <p14:tracePt t="3070" x="3594100" y="828675"/>
          <p14:tracePt t="3071" x="3581400" y="828675"/>
          <p14:tracePt t="3072" x="3568700" y="828675"/>
          <p14:tracePt t="3073" x="3562350" y="822325"/>
          <p14:tracePt t="3074" x="3556000" y="822325"/>
          <p14:tracePt t="3075" x="3549650" y="822325"/>
          <p14:tracePt t="3076" x="3543300" y="822325"/>
          <p14:tracePt t="3077" x="3530600" y="822325"/>
          <p14:tracePt t="3078" x="3524250" y="822325"/>
          <p14:tracePt t="3079" x="3517900" y="822325"/>
          <p14:tracePt t="3080" x="3511550" y="822325"/>
          <p14:tracePt t="3081" x="3505200" y="822325"/>
          <p14:tracePt t="3082" x="3498850" y="822325"/>
          <p14:tracePt t="3083" x="3492500" y="822325"/>
          <p14:tracePt t="3084" x="3479800" y="815975"/>
          <p14:tracePt t="3085" x="3473450" y="815975"/>
          <p14:tracePt t="3086" x="3467100" y="815975"/>
          <p14:tracePt t="3087" x="3460750" y="815975"/>
          <p14:tracePt t="3088" x="3454400" y="815975"/>
          <p14:tracePt t="3089" x="3448050" y="815975"/>
          <p14:tracePt t="3090" x="3441700" y="815975"/>
          <p14:tracePt t="3091" x="3435350" y="815975"/>
          <p14:tracePt t="3092" x="3427413" y="815975"/>
          <p14:tracePt t="3093" x="3421063" y="815975"/>
          <p14:tracePt t="3094" x="3408363" y="815975"/>
          <p14:tracePt t="3096" x="3395663" y="815975"/>
          <p14:tracePt t="3097" x="3389313" y="815975"/>
          <p14:tracePt t="3098" x="3382963" y="815975"/>
          <p14:tracePt t="3099" x="3376613" y="815975"/>
          <p14:tracePt t="3100" x="3370263" y="815975"/>
          <p14:tracePt t="3101" x="3357563" y="815975"/>
          <p14:tracePt t="3102" x="3351213" y="815975"/>
          <p14:tracePt t="3103" x="3344863" y="815975"/>
          <p14:tracePt t="3104" x="3338513" y="815975"/>
          <p14:tracePt t="3105" x="3332163" y="815975"/>
          <p14:tracePt t="3106" x="3319463" y="815975"/>
          <p14:tracePt t="3107" x="3313113" y="815975"/>
          <p14:tracePt t="3108" x="3300413" y="815975"/>
          <p14:tracePt t="3109" x="3294063" y="815975"/>
          <p14:tracePt t="3111" x="3275013" y="815975"/>
          <p14:tracePt t="3112" x="3268663" y="815975"/>
          <p14:tracePt t="3113" x="3255963" y="815975"/>
          <p14:tracePt t="3114" x="3249613" y="815975"/>
          <p14:tracePt t="3115" x="3236913" y="815975"/>
          <p14:tracePt t="3116" x="3230563" y="815975"/>
          <p14:tracePt t="3117" x="3217863" y="815975"/>
          <p14:tracePt t="3118" x="3211513" y="822325"/>
          <p14:tracePt t="3119" x="3198813" y="822325"/>
          <p14:tracePt t="3120" x="3192463" y="822325"/>
          <p14:tracePt t="3121" x="3173413" y="822325"/>
          <p14:tracePt t="3122" x="3167063" y="822325"/>
          <p14:tracePt t="3123" x="3160713" y="822325"/>
          <p14:tracePt t="3124" x="3148013" y="822325"/>
          <p14:tracePt t="3125" x="3135313" y="828675"/>
          <p14:tracePt t="3126" x="3122613" y="828675"/>
          <p14:tracePt t="3128" x="3103563" y="828675"/>
          <p14:tracePt t="3129" x="3097213" y="828675"/>
          <p14:tracePt t="3130" x="3084513" y="835025"/>
          <p14:tracePt t="3131" x="3071813" y="835025"/>
          <p14:tracePt t="3132" x="3059113" y="841375"/>
          <p14:tracePt t="3133" x="3052763" y="841375"/>
          <p14:tracePt t="3134" x="3040063" y="841375"/>
          <p14:tracePt t="3136" x="3021013" y="841375"/>
          <p14:tracePt t="3137" x="3008313" y="847725"/>
          <p14:tracePt t="3138" x="3001963" y="847725"/>
          <p14:tracePt t="3139" x="2989263" y="847725"/>
          <p14:tracePt t="3140" x="2976563" y="847725"/>
          <p14:tracePt t="3141" x="2962275" y="854075"/>
          <p14:tracePt t="3142" x="2955925" y="854075"/>
          <p14:tracePt t="3143" x="2943225" y="854075"/>
          <p14:tracePt t="3144" x="2930525" y="860425"/>
          <p14:tracePt t="3145" x="2924175" y="860425"/>
          <p14:tracePt t="3146" x="2911475" y="860425"/>
          <p14:tracePt t="3147" x="2898775" y="866775"/>
          <p14:tracePt t="3148" x="2886075" y="866775"/>
          <p14:tracePt t="3149" x="2873375" y="873125"/>
          <p14:tracePt t="3150" x="2860675" y="873125"/>
          <p14:tracePt t="3151" x="2854325" y="873125"/>
          <p14:tracePt t="3152" x="2847975" y="879475"/>
          <p14:tracePt t="3153" x="2828925" y="879475"/>
          <p14:tracePt t="3154" x="2822575" y="879475"/>
          <p14:tracePt t="3155" x="2809875" y="885825"/>
          <p14:tracePt t="3156" x="2797175" y="885825"/>
          <p14:tracePt t="3157" x="2784475" y="885825"/>
          <p14:tracePt t="3158" x="2778125" y="885825"/>
          <p14:tracePt t="3159" x="2765425" y="892175"/>
          <p14:tracePt t="3161" x="2740025" y="892175"/>
          <p14:tracePt t="3162" x="2727325" y="898525"/>
          <p14:tracePt t="3163" x="2714625" y="904875"/>
          <p14:tracePt t="3164" x="2701925" y="904875"/>
          <p14:tracePt t="3165" x="2695575" y="911225"/>
          <p14:tracePt t="3166" x="2682875" y="911225"/>
          <p14:tracePt t="3167" x="2670175" y="917575"/>
          <p14:tracePt t="3168" x="2657475" y="917575"/>
          <p14:tracePt t="3169" x="2644775" y="923925"/>
          <p14:tracePt t="3170" x="2632075" y="923925"/>
          <p14:tracePt t="3171" x="2619375" y="930275"/>
          <p14:tracePt t="3172" x="2613025" y="936625"/>
          <p14:tracePt t="3173" x="2600325" y="936625"/>
          <p14:tracePt t="3174" x="2587625" y="942975"/>
          <p14:tracePt t="3175" x="2574925" y="949325"/>
          <p14:tracePt t="3176" x="2562225" y="949325"/>
          <p14:tracePt t="3177" x="2549525" y="955675"/>
          <p14:tracePt t="3178" x="2536825" y="962025"/>
          <p14:tracePt t="3179" x="2530475" y="962025"/>
          <p14:tracePt t="3180" x="2517775" y="968375"/>
          <p14:tracePt t="3181" x="2503488" y="968375"/>
          <p14:tracePt t="3182" x="2490788" y="974725"/>
          <p14:tracePt t="3183" x="2478088" y="981075"/>
          <p14:tracePt t="3184" x="2465388" y="987425"/>
          <p14:tracePt t="3185" x="2446338" y="987425"/>
          <p14:tracePt t="3186" x="2439988" y="987425"/>
          <p14:tracePt t="3187" x="2433638" y="993775"/>
          <p14:tracePt t="3188" x="2414588" y="1000125"/>
          <p14:tracePt t="3189" x="2408238" y="1000125"/>
          <p14:tracePt t="3190" x="2389188" y="1006475"/>
          <p14:tracePt t="3191" x="2382838" y="1012825"/>
          <p14:tracePt t="3192" x="2363788" y="1012825"/>
          <p14:tracePt t="3193" x="2357438" y="1019175"/>
          <p14:tracePt t="3194" x="2344738" y="1019175"/>
          <p14:tracePt t="3195" x="2332038" y="1025525"/>
          <p14:tracePt t="3196" x="2319338" y="1031875"/>
          <p14:tracePt t="3197" x="2306638" y="1038225"/>
          <p14:tracePt t="3198" x="2293938" y="1038225"/>
          <p14:tracePt t="3199" x="2281238" y="1044575"/>
          <p14:tracePt t="3200" x="2274888" y="1044575"/>
          <p14:tracePt t="3201" x="2255838" y="1050925"/>
          <p14:tracePt t="3202" x="2249488" y="1057275"/>
          <p14:tracePt t="3203" x="2236788" y="1063625"/>
          <p14:tracePt t="3204" x="2224088" y="1069975"/>
          <p14:tracePt t="3205" x="2211388" y="1077913"/>
          <p14:tracePt t="3206" x="2205038" y="1077913"/>
          <p14:tracePt t="3207" x="2192338" y="1084263"/>
          <p14:tracePt t="3208" x="2179638" y="1084263"/>
          <p14:tracePt t="3209" x="2166938" y="1090613"/>
          <p14:tracePt t="3210" x="2160588" y="1103313"/>
          <p14:tracePt t="3211" x="2147888" y="1103313"/>
          <p14:tracePt t="3212" x="2135188" y="1109663"/>
          <p14:tracePt t="3213" x="2128838" y="1116013"/>
          <p14:tracePt t="3214" x="2122488" y="1122363"/>
          <p14:tracePt t="3215" x="2103438" y="1122363"/>
          <p14:tracePt t="3216" x="2097088" y="1135063"/>
          <p14:tracePt t="3217" x="2084388" y="1141413"/>
          <p14:tracePt t="3218" x="2078038" y="1147763"/>
          <p14:tracePt t="3219" x="2065338" y="1147763"/>
          <p14:tracePt t="3220" x="2058988" y="1154113"/>
          <p14:tracePt t="3221" x="2051050" y="1160463"/>
          <p14:tracePt t="3222" x="2038350" y="1166813"/>
          <p14:tracePt t="3223" x="2025650" y="1173163"/>
          <p14:tracePt t="3224" x="2019300" y="1179513"/>
          <p14:tracePt t="3225" x="2006600" y="1192213"/>
          <p14:tracePt t="3226" x="2000250" y="1198563"/>
          <p14:tracePt t="3227" x="1987550" y="1204913"/>
          <p14:tracePt t="3228" x="1981200" y="1211263"/>
          <p14:tracePt t="3229" x="1968500" y="1217613"/>
          <p14:tracePt t="3230" x="1962150" y="1230313"/>
          <p14:tracePt t="3231" x="1955800" y="1236663"/>
          <p14:tracePt t="3232" x="1943100" y="1243013"/>
          <p14:tracePt t="3233" x="1930400" y="1249363"/>
          <p14:tracePt t="3234" x="1924050" y="1262063"/>
          <p14:tracePt t="3236" x="1911350" y="1274763"/>
          <p14:tracePt t="3237" x="1898650" y="1281113"/>
          <p14:tracePt t="3238" x="1892300" y="1287463"/>
          <p14:tracePt t="3239" x="1885950" y="1300163"/>
          <p14:tracePt t="3240" x="1879600" y="1306513"/>
          <p14:tracePt t="3241" x="1866900" y="1312863"/>
          <p14:tracePt t="3242" x="1866900" y="1319213"/>
          <p14:tracePt t="3243" x="1854200" y="1331913"/>
          <p14:tracePt t="3244" x="1847850" y="1338263"/>
          <p14:tracePt t="3245" x="1841500" y="1344613"/>
          <p14:tracePt t="3246" x="1835150" y="1357313"/>
          <p14:tracePt t="3247" x="1828800" y="1363663"/>
          <p14:tracePt t="3248" x="1822450" y="1376363"/>
          <p14:tracePt t="3249" x="1816100" y="1382713"/>
          <p14:tracePt t="3250" x="1809750" y="1395413"/>
          <p14:tracePt t="3251" x="1803400" y="1401763"/>
          <p14:tracePt t="3252" x="1797050" y="1408113"/>
          <p14:tracePt t="3253" x="1790700" y="1414463"/>
          <p14:tracePt t="3254" x="1784350" y="1427163"/>
          <p14:tracePt t="3255" x="1778000" y="1439863"/>
          <p14:tracePt t="3257" x="1771650" y="1452563"/>
          <p14:tracePt t="3258" x="1765300" y="1458913"/>
          <p14:tracePt t="3259" x="1752600" y="1471613"/>
          <p14:tracePt t="3260" x="1746250" y="1477963"/>
          <p14:tracePt t="3261" x="1746250" y="1490663"/>
          <p14:tracePt t="3262" x="1739900" y="1497013"/>
          <p14:tracePt t="3263" x="1733550" y="1504950"/>
          <p14:tracePt t="3264" x="1727200" y="1517650"/>
          <p14:tracePt t="3265" x="1720850" y="1530350"/>
          <p14:tracePt t="3266" x="1714500" y="1536700"/>
          <p14:tracePt t="3267" x="1708150" y="1543050"/>
          <p14:tracePt t="3269" x="1701800" y="1568450"/>
          <p14:tracePt t="3270" x="1695450" y="1574800"/>
          <p14:tracePt t="3271" x="1689100" y="1581150"/>
          <p14:tracePt t="3272" x="1682750" y="1593850"/>
          <p14:tracePt t="3273" x="1676400" y="1600200"/>
          <p14:tracePt t="3274" x="1670050" y="1612900"/>
          <p14:tracePt t="3275" x="1663700" y="1619250"/>
          <p14:tracePt t="3276" x="1663700" y="1631950"/>
          <p14:tracePt t="3277" x="1657350" y="1638300"/>
          <p14:tracePt t="3278" x="1651000" y="1644650"/>
          <p14:tracePt t="3279" x="1644650" y="1657350"/>
          <p14:tracePt t="3280" x="1638300" y="1670050"/>
          <p14:tracePt t="3281" x="1631950" y="1676400"/>
          <p14:tracePt t="3282" x="1625600" y="1682750"/>
          <p14:tracePt t="3283" x="1619250" y="1695450"/>
          <p14:tracePt t="3284" x="1619250" y="1701800"/>
          <p14:tracePt t="3285" x="1606550" y="1708150"/>
          <p14:tracePt t="3286" x="1598613" y="1720850"/>
          <p14:tracePt t="3287" x="1598613" y="1727200"/>
          <p14:tracePt t="3288" x="1592263" y="1739900"/>
          <p14:tracePt t="3289" x="1585913" y="1746250"/>
          <p14:tracePt t="3290" x="1573213" y="1752600"/>
          <p14:tracePt t="3291" x="1573213" y="1758950"/>
          <p14:tracePt t="3292" x="1566863" y="1771650"/>
          <p14:tracePt t="3293" x="1560513" y="1778000"/>
          <p14:tracePt t="3294" x="1554163" y="1790700"/>
          <p14:tracePt t="3295" x="1547813" y="1797050"/>
          <p14:tracePt t="3296" x="1541463" y="1803400"/>
          <p14:tracePt t="3297" x="1535113" y="1816100"/>
          <p14:tracePt t="3298" x="1528763" y="1822450"/>
          <p14:tracePt t="3299" x="1522413" y="1828800"/>
          <p14:tracePt t="3300" x="1516063" y="1835150"/>
          <p14:tracePt t="3301" x="1509713" y="1847850"/>
          <p14:tracePt t="3302" x="1509713" y="1854200"/>
          <p14:tracePt t="3303" x="1503363" y="1866900"/>
          <p14:tracePt t="3304" x="1497013" y="1873250"/>
          <p14:tracePt t="3305" x="1490663" y="1879600"/>
          <p14:tracePt t="3306" x="1484313" y="1885950"/>
          <p14:tracePt t="3307" x="1477963" y="1892300"/>
          <p14:tracePt t="3308" x="1471613" y="1898650"/>
          <p14:tracePt t="3309" x="1465263" y="1905000"/>
          <p14:tracePt t="3310" x="1458913" y="1917700"/>
          <p14:tracePt t="3311" x="1452563" y="1924050"/>
          <p14:tracePt t="3312" x="1446213" y="1931988"/>
          <p14:tracePt t="3313" x="1439863" y="1938338"/>
          <p14:tracePt t="3314" x="1433513" y="1951038"/>
          <p14:tracePt t="3315" x="1420813" y="1963738"/>
          <p14:tracePt t="3316" x="1414463" y="1970088"/>
          <p14:tracePt t="3317" x="1408113" y="1976438"/>
          <p14:tracePt t="3319" x="1395413" y="1995488"/>
          <p14:tracePt t="3320" x="1389063" y="2001838"/>
          <p14:tracePt t="3321" x="1382713" y="2008188"/>
          <p14:tracePt t="3322" x="1376363" y="2014538"/>
          <p14:tracePt t="3323" x="1363663" y="2027238"/>
          <p14:tracePt t="3324" x="1357313" y="2033588"/>
          <p14:tracePt t="3325" x="1350963" y="2039938"/>
          <p14:tracePt t="3326" x="1350963" y="2046288"/>
          <p14:tracePt t="3327" x="1344613" y="2052638"/>
          <p14:tracePt t="3328" x="1331913" y="2058988"/>
          <p14:tracePt t="3329" x="1325563" y="2071688"/>
          <p14:tracePt t="3330" x="1319213" y="2078038"/>
          <p14:tracePt t="3331" x="1312863" y="2090738"/>
          <p14:tracePt t="3332" x="1306513" y="2097088"/>
          <p14:tracePt t="3333" x="1300163" y="2103438"/>
          <p14:tracePt t="3334" x="1287463" y="2109788"/>
          <p14:tracePt t="3335" x="1281113" y="2116138"/>
          <p14:tracePt t="3336" x="1274763" y="2128838"/>
          <p14:tracePt t="3337" x="1268413" y="2135188"/>
          <p14:tracePt t="3338" x="1262063" y="2147888"/>
          <p14:tracePt t="3339" x="1255713" y="2154238"/>
          <p14:tracePt t="3340" x="1255713" y="2160588"/>
          <p14:tracePt t="3341" x="1243013" y="2166938"/>
          <p14:tracePt t="3342" x="1236663" y="2173288"/>
          <p14:tracePt t="3344" x="1230313" y="2185988"/>
          <p14:tracePt t="3344" x="1223963" y="2192338"/>
          <p14:tracePt t="3345" x="1217613" y="2198688"/>
          <p14:tracePt t="3346" x="1204913" y="2205038"/>
          <p14:tracePt t="3347" x="1204913" y="2211388"/>
          <p14:tracePt t="3348" x="1198563" y="2217738"/>
          <p14:tracePt t="3349" x="1192213" y="2224088"/>
          <p14:tracePt t="3350" x="1185863" y="2236788"/>
          <p14:tracePt t="3351" x="1179513" y="2243138"/>
          <p14:tracePt t="3352" x="1173163" y="2249488"/>
          <p14:tracePt t="3353" x="1166813" y="2255838"/>
          <p14:tracePt t="3354" x="1166813" y="2262188"/>
          <p14:tracePt t="3355" x="1160463" y="2268538"/>
          <p14:tracePt t="3356" x="1154113" y="2274888"/>
          <p14:tracePt t="3357" x="1147763" y="2281238"/>
          <p14:tracePt t="3358" x="1139825" y="2287588"/>
          <p14:tracePt t="3359" x="1133475" y="2287588"/>
          <p14:tracePt t="3360" x="1133475" y="2293938"/>
          <p14:tracePt t="3361" x="1133475" y="2300288"/>
          <p14:tracePt t="3362" x="1127125" y="2306638"/>
          <p14:tracePt t="3363" x="1120775" y="2312988"/>
          <p14:tracePt t="3365" x="1114425" y="2319338"/>
          <p14:tracePt t="3366" x="1114425" y="2325688"/>
          <p14:tracePt t="3367" x="1108075" y="2332038"/>
          <p14:tracePt t="3369" x="1101725" y="2338388"/>
          <p14:tracePt t="3371" x="1095375" y="2344738"/>
          <p14:tracePt t="3373" x="1095375" y="2351088"/>
          <p14:tracePt t="3374" x="1089025" y="2359025"/>
          <p14:tracePt t="3376" x="1089025" y="2365375"/>
          <p14:tracePt t="3377" x="1082675" y="2365375"/>
          <p14:tracePt t="3379" x="1082675" y="2371725"/>
          <p14:tracePt t="3381" x="1076325" y="2371725"/>
          <p14:tracePt t="3382" x="1076325" y="2378075"/>
          <p14:tracePt t="3384" x="1076325" y="2384425"/>
          <p14:tracePt t="3389" x="1076325" y="2390775"/>
          <p14:tracePt t="3392" x="1069975" y="2397125"/>
          <p14:tracePt t="3398" x="1069975" y="2403475"/>
          <p14:tracePt t="3408" x="1069975" y="2409825"/>
          <p14:tracePt t="3417" x="1069975" y="2416175"/>
          <p14:tracePt t="3428" x="1069975" y="2422525"/>
          <p14:tracePt t="3446" x="1069975" y="2428875"/>
          <p14:tracePt t="3452" x="1069975" y="2435225"/>
          <p14:tracePt t="3462" x="1069975" y="2441575"/>
          <p14:tracePt t="3477" x="1076325" y="2441575"/>
          <p14:tracePt t="3486" x="1076325" y="2447925"/>
          <p14:tracePt t="3528" x="1082675" y="2447925"/>
          <p14:tracePt t="3533" x="1089025" y="2447925"/>
          <p14:tracePt t="3537" x="1089025" y="2454275"/>
          <p14:tracePt t="3538" x="1095375" y="2454275"/>
          <p14:tracePt t="3540" x="1101725" y="2454275"/>
          <p14:tracePt t="3544" x="1108075" y="2454275"/>
          <p14:tracePt t="3547" x="1114425" y="2454275"/>
          <p14:tracePt t="3549" x="1120775" y="2454275"/>
          <p14:tracePt t="3552" x="1127125" y="2454275"/>
          <p14:tracePt t="3554" x="1133475" y="2454275"/>
          <p14:tracePt t="3555" x="1139825" y="2454275"/>
          <p14:tracePt t="3557" x="1147763" y="2454275"/>
          <p14:tracePt t="3559" x="1154113" y="2454275"/>
          <p14:tracePt t="3560" x="1160463" y="2454275"/>
          <p14:tracePt t="3561" x="1166813" y="2454275"/>
          <p14:tracePt t="3562" x="1173163" y="2454275"/>
          <p14:tracePt t="3564" x="1179513" y="2454275"/>
          <p14:tracePt t="3565" x="1185863" y="2454275"/>
          <p14:tracePt t="3566" x="1192213" y="2454275"/>
          <p14:tracePt t="3567" x="1198563" y="2454275"/>
          <p14:tracePt t="3568" x="1204913" y="2454275"/>
          <p14:tracePt t="3569" x="1217613" y="2454275"/>
          <p14:tracePt t="3571" x="1223963" y="2454275"/>
          <p14:tracePt t="3572" x="1230313" y="2454275"/>
          <p14:tracePt t="3573" x="1243013" y="2454275"/>
          <p14:tracePt t="3574" x="1249363" y="2454275"/>
          <p14:tracePt t="3575" x="1262063" y="2447925"/>
          <p14:tracePt t="3577" x="1274763" y="2447925"/>
          <p14:tracePt t="3578" x="1281113" y="2447925"/>
          <p14:tracePt t="3579" x="1293813" y="2447925"/>
          <p14:tracePt t="3580" x="1300163" y="2447925"/>
          <p14:tracePt t="3581" x="1312863" y="2447925"/>
          <p14:tracePt t="3582" x="1325563" y="2441575"/>
          <p14:tracePt t="3583" x="1331913" y="2441575"/>
          <p14:tracePt t="3584" x="1338263" y="2441575"/>
          <p14:tracePt t="3585" x="1350963" y="2441575"/>
          <p14:tracePt t="3586" x="1357313" y="2435225"/>
          <p14:tracePt t="3587" x="1370013" y="2435225"/>
          <p14:tracePt t="3588" x="1382713" y="2435225"/>
          <p14:tracePt t="3589" x="1395413" y="2435225"/>
          <p14:tracePt t="3590" x="1401763" y="2435225"/>
          <p14:tracePt t="3591" x="1414463" y="2428875"/>
          <p14:tracePt t="3592" x="1427163" y="2428875"/>
          <p14:tracePt t="3593" x="1439863" y="2428875"/>
          <p14:tracePt t="3594" x="1452563" y="2428875"/>
          <p14:tracePt t="3595" x="1465263" y="2428875"/>
          <p14:tracePt t="3596" x="1477963" y="2428875"/>
          <p14:tracePt t="3597" x="1490663" y="2428875"/>
          <p14:tracePt t="3598" x="1497013" y="2422525"/>
          <p14:tracePt t="3599" x="1516063" y="2422525"/>
          <p14:tracePt t="3600" x="1522413" y="2422525"/>
          <p14:tracePt t="3601" x="1535113" y="2422525"/>
          <p14:tracePt t="3602" x="1554163" y="2422525"/>
          <p14:tracePt t="3603" x="1566863" y="2422525"/>
          <p14:tracePt t="3604" x="1579563" y="2416175"/>
          <p14:tracePt t="3605" x="1592263" y="2416175"/>
          <p14:tracePt t="3606" x="1606550" y="2416175"/>
          <p14:tracePt t="3607" x="1619250" y="2416175"/>
          <p14:tracePt t="3608" x="1638300" y="2416175"/>
          <p14:tracePt t="3609" x="1644650" y="2416175"/>
          <p14:tracePt t="3610" x="1663700" y="2409825"/>
          <p14:tracePt t="3611" x="1676400" y="2409825"/>
          <p14:tracePt t="3612" x="1689100" y="2409825"/>
          <p14:tracePt t="3613" x="1701800" y="2403475"/>
          <p14:tracePt t="3614" x="1714500" y="2403475"/>
          <p14:tracePt t="3615" x="1727200" y="2403475"/>
          <p14:tracePt t="3616" x="1739900" y="2403475"/>
          <p14:tracePt t="3617" x="1758950" y="2403475"/>
          <p14:tracePt t="3618" x="1771650" y="2403475"/>
          <p14:tracePt t="3619" x="1778000" y="2403475"/>
          <p14:tracePt t="3620" x="1790700" y="2397125"/>
          <p14:tracePt t="3621" x="1809750" y="2397125"/>
          <p14:tracePt t="3622" x="1822450" y="2397125"/>
          <p14:tracePt t="3623" x="1835150" y="2397125"/>
          <p14:tracePt t="3624" x="1847850" y="2397125"/>
          <p14:tracePt t="3625" x="1866900" y="2397125"/>
          <p14:tracePt t="3627" x="1873250" y="2397125"/>
          <p14:tracePt t="3627" x="1885950" y="2397125"/>
          <p14:tracePt t="3628" x="1898650" y="2390775"/>
          <p14:tracePt t="3629" x="1911350" y="2390775"/>
          <p14:tracePt t="3630" x="1930400" y="2390775"/>
          <p14:tracePt t="3631" x="1936750" y="2390775"/>
          <p14:tracePt t="3632" x="1955800" y="2390775"/>
          <p14:tracePt t="3633" x="1962150" y="2390775"/>
          <p14:tracePt t="3634" x="1974850" y="2390775"/>
          <p14:tracePt t="3635" x="1987550" y="2390775"/>
          <p14:tracePt t="3636" x="2000250" y="2384425"/>
          <p14:tracePt t="3637" x="2012950" y="2384425"/>
          <p14:tracePt t="3638" x="2025650" y="2384425"/>
          <p14:tracePt t="3639" x="2038350" y="2378075"/>
          <p14:tracePt t="3640" x="2044700" y="2378075"/>
          <p14:tracePt t="3641" x="2058988" y="2378075"/>
          <p14:tracePt t="3642" x="2071688" y="2378075"/>
          <p14:tracePt t="3644" x="2090738" y="2378075"/>
          <p14:tracePt t="3645" x="2109788" y="2378075"/>
          <p14:tracePt t="3646" x="2116138" y="2378075"/>
          <p14:tracePt t="3647" x="2122488" y="2378075"/>
          <p14:tracePt t="3648" x="2141538" y="2378075"/>
          <p14:tracePt t="3649" x="2147888" y="2378075"/>
          <p14:tracePt t="3650" x="2160588" y="2378075"/>
          <p14:tracePt t="3651" x="2166938" y="2371725"/>
          <p14:tracePt t="3652" x="2179638" y="2371725"/>
          <p14:tracePt t="3653" x="2192338" y="2371725"/>
          <p14:tracePt t="3654" x="2198688" y="2371725"/>
          <p14:tracePt t="3655" x="2211388" y="2371725"/>
          <p14:tracePt t="3656" x="2217738" y="2371725"/>
          <p14:tracePt t="3657" x="2230438" y="2371725"/>
          <p14:tracePt t="3658" x="2243138" y="2365375"/>
          <p14:tracePt t="3660" x="2262188" y="2365375"/>
          <p14:tracePt t="3661" x="2268538" y="2365375"/>
          <p14:tracePt t="3662" x="2281238" y="2365375"/>
          <p14:tracePt t="3663" x="2293938" y="2365375"/>
          <p14:tracePt t="3664" x="2300288" y="2365375"/>
          <p14:tracePt t="3665" x="2312988" y="2365375"/>
          <p14:tracePt t="3666" x="2325688" y="2365375"/>
          <p14:tracePt t="3667" x="2332038" y="2365375"/>
          <p14:tracePt t="3668" x="2338388" y="2365375"/>
          <p14:tracePt t="3669" x="2351088" y="2359025"/>
          <p14:tracePt t="3670" x="2357438" y="2359025"/>
          <p14:tracePt t="3671" x="2376488" y="2359025"/>
          <p14:tracePt t="3672" x="2382838" y="2359025"/>
          <p14:tracePt t="3673" x="2395538" y="2359025"/>
          <p14:tracePt t="3674" x="2401888" y="2359025"/>
          <p14:tracePt t="3675" x="2408238" y="2359025"/>
          <p14:tracePt t="3676" x="2420938" y="2359025"/>
          <p14:tracePt t="3677" x="2433638" y="2359025"/>
          <p14:tracePt t="3678" x="2446338" y="2359025"/>
          <p14:tracePt t="3679" x="2452688" y="2359025"/>
          <p14:tracePt t="3680" x="2465388" y="2359025"/>
          <p14:tracePt t="3681" x="2478088" y="2359025"/>
          <p14:tracePt t="3682" x="2484438" y="2359025"/>
          <p14:tracePt t="3683" x="2497138" y="2359025"/>
          <p14:tracePt t="3685" x="2517775" y="2359025"/>
          <p14:tracePt t="3686" x="2530475" y="2359025"/>
          <p14:tracePt t="3687" x="2543175" y="2359025"/>
          <p14:tracePt t="3688" x="2555875" y="2359025"/>
          <p14:tracePt t="3689" x="2562225" y="2359025"/>
          <p14:tracePt t="3690" x="2574925" y="2359025"/>
          <p14:tracePt t="3691" x="2587625" y="2359025"/>
          <p14:tracePt t="3692" x="2600325" y="2359025"/>
          <p14:tracePt t="3693" x="2613025" y="2359025"/>
          <p14:tracePt t="3694" x="2625725" y="2351088"/>
          <p14:tracePt t="3695" x="2638425" y="2351088"/>
          <p14:tracePt t="3696" x="2644775" y="2351088"/>
          <p14:tracePt t="3697" x="2663825" y="2351088"/>
          <p14:tracePt t="3698" x="2676525" y="2351088"/>
          <p14:tracePt t="3699" x="2689225" y="2351088"/>
          <p14:tracePt t="3700" x="2701925" y="2351088"/>
          <p14:tracePt t="3701" x="2720975" y="2351088"/>
          <p14:tracePt t="3702" x="2727325" y="2351088"/>
          <p14:tracePt t="3703" x="2740025" y="2351088"/>
          <p14:tracePt t="3704" x="2752725" y="2351088"/>
          <p14:tracePt t="3705" x="2765425" y="2351088"/>
          <p14:tracePt t="3706" x="2778125" y="2351088"/>
          <p14:tracePt t="3707" x="2790825" y="2351088"/>
          <p14:tracePt t="3708" x="2803525" y="2351088"/>
          <p14:tracePt t="3710" x="2828925" y="2351088"/>
          <p14:tracePt t="3711" x="2841625" y="2351088"/>
          <p14:tracePt t="3712" x="2860675" y="2351088"/>
          <p14:tracePt t="3713" x="2873375" y="2351088"/>
          <p14:tracePt t="3714" x="2886075" y="2351088"/>
          <p14:tracePt t="3715" x="2898775" y="2351088"/>
          <p14:tracePt t="3716" x="2917825" y="2351088"/>
          <p14:tracePt t="3717" x="2924175" y="2351088"/>
          <p14:tracePt t="3718" x="2943225" y="2351088"/>
          <p14:tracePt t="3719" x="2955925" y="2351088"/>
          <p14:tracePt t="3720" x="2968625" y="2351088"/>
          <p14:tracePt t="3721" x="2982913" y="2351088"/>
          <p14:tracePt t="3722" x="3001963" y="2351088"/>
          <p14:tracePt t="3723" x="3021013" y="2351088"/>
          <p14:tracePt t="3724" x="3027363" y="2351088"/>
          <p14:tracePt t="3725" x="3046413" y="2359025"/>
          <p14:tracePt t="3726" x="3059113" y="2359025"/>
          <p14:tracePt t="3727" x="3071813" y="2359025"/>
          <p14:tracePt t="3728" x="3084513" y="2359025"/>
          <p14:tracePt t="3729" x="3103563" y="2359025"/>
          <p14:tracePt t="3730" x="3122613" y="2359025"/>
          <p14:tracePt t="3731" x="3128963" y="2365375"/>
          <p14:tracePt t="3732" x="3148013" y="2365375"/>
          <p14:tracePt t="3733" x="3160713" y="2365375"/>
          <p14:tracePt t="3735" x="3179763" y="2365375"/>
          <p14:tracePt t="3735" x="3192463" y="2365375"/>
          <p14:tracePt t="3736" x="3211513" y="2371725"/>
          <p14:tracePt t="3737" x="3224213" y="2371725"/>
          <p14:tracePt t="3738" x="3236913" y="2371725"/>
          <p14:tracePt t="3739" x="3255963" y="2371725"/>
          <p14:tracePt t="3740" x="3268663" y="2371725"/>
          <p14:tracePt t="3741" x="3287713" y="2371725"/>
          <p14:tracePt t="3742" x="3306763" y="2371725"/>
          <p14:tracePt t="3743" x="3319463" y="2371725"/>
          <p14:tracePt t="3744" x="3332163" y="2378075"/>
          <p14:tracePt t="3745" x="3344863" y="2378075"/>
          <p14:tracePt t="3746" x="3363913" y="2378075"/>
          <p14:tracePt t="3747" x="3376613" y="2378075"/>
          <p14:tracePt t="3748" x="3389313" y="2378075"/>
          <p14:tracePt t="3749" x="3408363" y="2378075"/>
          <p14:tracePt t="3750" x="3427413" y="2384425"/>
          <p14:tracePt t="3751" x="3448050" y="2384425"/>
          <p14:tracePt t="3752" x="3454400" y="2384425"/>
          <p14:tracePt t="3753" x="3473450" y="2384425"/>
          <p14:tracePt t="3754" x="3492500" y="2390775"/>
          <p14:tracePt t="3755" x="3505200" y="2390775"/>
          <p14:tracePt t="3756" x="3524250" y="2390775"/>
          <p14:tracePt t="3757" x="3536950" y="2390775"/>
          <p14:tracePt t="3758" x="3556000" y="2397125"/>
          <p14:tracePt t="3759" x="3568700" y="2397125"/>
          <p14:tracePt t="3760" x="3581400" y="2397125"/>
          <p14:tracePt t="3761" x="3600450" y="2397125"/>
          <p14:tracePt t="3762" x="3613150" y="2397125"/>
          <p14:tracePt t="3763" x="3632200" y="2397125"/>
          <p14:tracePt t="3764" x="3651250" y="2397125"/>
          <p14:tracePt t="3765" x="3663950" y="2397125"/>
          <p14:tracePt t="3766" x="3670300" y="2397125"/>
          <p14:tracePt t="3767" x="3689350" y="2397125"/>
          <p14:tracePt t="3768" x="3702050" y="2397125"/>
          <p14:tracePt t="3769" x="3714750" y="2397125"/>
          <p14:tracePt t="3770" x="3733800" y="2397125"/>
          <p14:tracePt t="3771" x="3746500" y="2397125"/>
          <p14:tracePt t="3772" x="3765550" y="2397125"/>
          <p14:tracePt t="3773" x="3771900" y="2397125"/>
          <p14:tracePt t="3774" x="3790950" y="2403475"/>
          <p14:tracePt t="3775" x="3803650" y="2403475"/>
          <p14:tracePt t="3776" x="3816350" y="2403475"/>
          <p14:tracePt t="3777" x="3835400" y="2403475"/>
          <p14:tracePt t="3778" x="3848100" y="2403475"/>
          <p14:tracePt t="3779" x="3867150" y="2403475"/>
          <p14:tracePt t="3780" x="3873500" y="2403475"/>
          <p14:tracePt t="3781" x="3894138" y="2409825"/>
          <p14:tracePt t="3782" x="3906838" y="2409825"/>
          <p14:tracePt t="3783" x="3919538" y="2409825"/>
          <p14:tracePt t="3784" x="3932238" y="2409825"/>
          <p14:tracePt t="3785" x="3944938" y="2409825"/>
          <p14:tracePt t="3786" x="3957638" y="2409825"/>
          <p14:tracePt t="3787" x="3970338" y="2409825"/>
          <p14:tracePt t="3788" x="3983038" y="2409825"/>
          <p14:tracePt t="3789" x="3995738" y="2409825"/>
          <p14:tracePt t="3790" x="4014788" y="2409825"/>
          <p14:tracePt t="3791" x="4027488" y="2409825"/>
          <p14:tracePt t="3793" x="4052888" y="2409825"/>
          <p14:tracePt t="3794" x="4059238" y="2416175"/>
          <p14:tracePt t="3795" x="4078288" y="2416175"/>
          <p14:tracePt t="3796" x="4084638" y="2416175"/>
          <p14:tracePt t="3797" x="4097338" y="2416175"/>
          <p14:tracePt t="3798" x="4116388" y="2416175"/>
          <p14:tracePt t="3799" x="4122738" y="2416175"/>
          <p14:tracePt t="3800" x="4135438" y="2416175"/>
          <p14:tracePt t="3801" x="4148138" y="2422525"/>
          <p14:tracePt t="3802" x="4154488" y="2422525"/>
          <p14:tracePt t="3803" x="4167188" y="2422525"/>
          <p14:tracePt t="3804" x="4173538" y="2422525"/>
          <p14:tracePt t="3805" x="4186238" y="2422525"/>
          <p14:tracePt t="3806" x="4198938" y="2422525"/>
          <p14:tracePt t="3807" x="4205288" y="2422525"/>
          <p14:tracePt t="3808" x="4211638" y="2422525"/>
          <p14:tracePt t="3809" x="4224338" y="2422525"/>
          <p14:tracePt t="3810" x="4230688" y="2422525"/>
          <p14:tracePt t="3811" x="4243388" y="2422525"/>
          <p14:tracePt t="3812" x="4249738" y="2422525"/>
          <p14:tracePt t="3813" x="4256088" y="2422525"/>
          <p14:tracePt t="3814" x="4262438" y="2422525"/>
          <p14:tracePt t="3815" x="4268788" y="2422525"/>
          <p14:tracePt t="3816" x="4275138" y="2422525"/>
          <p14:tracePt t="3817" x="4281488" y="2422525"/>
          <p14:tracePt t="3818" x="4287838" y="2422525"/>
          <p14:tracePt t="3819" x="4294188" y="2422525"/>
          <p14:tracePt t="3820" x="4300538" y="2422525"/>
          <p14:tracePt t="3821" x="4306888" y="2422525"/>
          <p14:tracePt t="3822" x="4313238" y="2422525"/>
          <p14:tracePt t="3823" x="4319588" y="2422525"/>
          <p14:tracePt t="3825" x="4325938" y="2422525"/>
          <p14:tracePt t="3827" x="4332288" y="2422525"/>
          <p14:tracePt t="3829" x="4338638" y="2422525"/>
          <p14:tracePt t="3832" x="4346575" y="2422525"/>
          <p14:tracePt t="3834" x="4352925" y="2422525"/>
          <p14:tracePt t="3837" x="4359275" y="2422525"/>
          <p14:tracePt t="3878" x="4352925" y="2422525"/>
          <p14:tracePt t="3962" x="4346575" y="2422525"/>
          <p14:tracePt t="3973" x="4346575" y="2416175"/>
          <p14:tracePt t="3982" x="4338638" y="2416175"/>
          <p14:tracePt t="3984" x="4338638" y="2409825"/>
          <p14:tracePt t="3989" x="4332288" y="2409825"/>
          <p14:tracePt t="3990" x="4332288" y="2403475"/>
          <p14:tracePt t="3993" x="4332288" y="2397125"/>
          <p14:tracePt t="3995" x="4325938" y="2397125"/>
          <p14:tracePt t="4001" x="4325938" y="2390775"/>
          <p14:tracePt t="4003" x="4319588" y="2390775"/>
          <p14:tracePt t="4004" x="4319588" y="2384425"/>
          <p14:tracePt t="4008" x="4313238" y="2378075"/>
          <p14:tracePt t="4011" x="4306888" y="2378075"/>
          <p14:tracePt t="4013" x="4306888" y="2371725"/>
          <p14:tracePt t="4017" x="4306888" y="2365375"/>
          <p14:tracePt t="4018" x="4300538" y="2365375"/>
          <p14:tracePt t="4020" x="4300538" y="2359025"/>
          <p14:tracePt t="4021" x="4294188" y="2359025"/>
          <p14:tracePt t="4024" x="4287838" y="2359025"/>
          <p14:tracePt t="4026" x="4287838" y="2351088"/>
          <p14:tracePt t="4028" x="4281488" y="2344738"/>
          <p14:tracePt t="4030" x="4281488" y="2338388"/>
          <p14:tracePt t="4031" x="4275138" y="2338388"/>
          <p14:tracePt t="4033" x="4268788" y="2338388"/>
          <p14:tracePt t="4035" x="4268788" y="2332038"/>
          <p14:tracePt t="4036" x="4262438" y="2332038"/>
          <p14:tracePt t="4037" x="4262438" y="2325688"/>
          <p14:tracePt t="4038" x="4256088" y="2325688"/>
          <p14:tracePt t="4040" x="4256088" y="2319338"/>
          <p14:tracePt t="4042" x="4249738" y="2319338"/>
          <p14:tracePt t="4044" x="4243388" y="2312988"/>
          <p14:tracePt t="4046" x="4237038" y="2312988"/>
          <p14:tracePt t="4047" x="4237038" y="2306638"/>
          <p14:tracePt t="4049" x="4230688" y="2306638"/>
          <p14:tracePt t="4051" x="4224338" y="2300288"/>
          <p14:tracePt t="4053" x="4217988" y="2300288"/>
          <p14:tracePt t="4054" x="4217988" y="2293938"/>
          <p14:tracePt t="4057" x="4211638" y="2287588"/>
          <p14:tracePt t="4059" x="4205288" y="2287588"/>
          <p14:tracePt t="4061" x="4198938" y="2281238"/>
          <p14:tracePt t="4064" x="4192588" y="2281238"/>
          <p14:tracePt t="4066" x="4192588" y="2274888"/>
          <p14:tracePt t="4067" x="4186238" y="2274888"/>
          <p14:tracePt t="4069" x="4179888" y="2274888"/>
          <p14:tracePt t="4070" x="4179888" y="2268538"/>
          <p14:tracePt t="4073" x="4173538" y="2268538"/>
          <p14:tracePt t="4076" x="4167188" y="2268538"/>
          <p14:tracePt t="4077" x="4167188" y="2262188"/>
          <p14:tracePt t="4079" x="4160838" y="2262188"/>
          <p14:tracePt t="4080" x="4160838" y="2255838"/>
          <p14:tracePt t="4083" x="4154488" y="2255838"/>
          <p14:tracePt t="4085" x="4154488" y="2249488"/>
          <p14:tracePt t="4086" x="4148138" y="2249488"/>
          <p14:tracePt t="4090" x="4141788" y="2249488"/>
          <p14:tracePt t="4095" x="4141788" y="2243138"/>
          <p14:tracePt t="4096" x="4135438" y="2243138"/>
          <p14:tracePt t="4101" x="4129088" y="2243138"/>
          <p14:tracePt t="4103" x="4129088" y="2236788"/>
          <p14:tracePt t="4105" x="4122738" y="2236788"/>
          <p14:tracePt t="4118" x="4122738" y="2230438"/>
          <p14:tracePt t="4620" x="4129088" y="2230438"/>
          <p14:tracePt t="4624" x="4135438" y="2230438"/>
          <p14:tracePt t="4628" x="4141788" y="2230438"/>
          <p14:tracePt t="4631" x="4148138" y="2230438"/>
          <p14:tracePt t="4633" x="4154488" y="2230438"/>
          <p14:tracePt t="4637" x="4160838" y="2230438"/>
          <p14:tracePt t="4639" x="4167188" y="2230438"/>
          <p14:tracePt t="4641" x="4173538" y="2230438"/>
          <p14:tracePt t="4644" x="4179888" y="2230438"/>
          <p14:tracePt t="4645" x="4186238" y="2230438"/>
          <p14:tracePt t="4647" x="4192588" y="2230438"/>
          <p14:tracePt t="4648" x="4198938" y="2230438"/>
          <p14:tracePt t="4650" x="4205288" y="2230438"/>
          <p14:tracePt t="4652" x="4211638" y="2230438"/>
          <p14:tracePt t="4653" x="4217988" y="2230438"/>
          <p14:tracePt t="4654" x="4224338" y="2224088"/>
          <p14:tracePt t="4656" x="4230688" y="2224088"/>
          <p14:tracePt t="4657" x="4237038" y="2224088"/>
          <p14:tracePt t="4659" x="4243388" y="2224088"/>
          <p14:tracePt t="4660" x="4249738" y="2224088"/>
          <p14:tracePt t="4661" x="4256088" y="2217738"/>
          <p14:tracePt t="4663" x="4262438" y="2217738"/>
          <p14:tracePt t="4664" x="4268788" y="2217738"/>
          <p14:tracePt t="4665" x="4275138" y="2217738"/>
          <p14:tracePt t="4666" x="4281488" y="2211388"/>
          <p14:tracePt t="4667" x="4287838" y="2211388"/>
          <p14:tracePt t="4668" x="4294188" y="2211388"/>
          <p14:tracePt t="4669" x="4300538" y="2211388"/>
          <p14:tracePt t="4670" x="4306888" y="2211388"/>
          <p14:tracePt t="4671" x="4313238" y="2205038"/>
          <p14:tracePt t="4672" x="4325938" y="2205038"/>
          <p14:tracePt t="4675" x="4338638" y="2205038"/>
          <p14:tracePt t="4675" x="4346575" y="2205038"/>
          <p14:tracePt t="4676" x="4352925" y="2198688"/>
          <p14:tracePt t="4677" x="4359275" y="2198688"/>
          <p14:tracePt t="4678" x="4371975" y="2198688"/>
          <p14:tracePt t="4679" x="4384675" y="2198688"/>
          <p14:tracePt t="4680" x="4384675" y="2192338"/>
          <p14:tracePt t="4681" x="4397375" y="2192338"/>
          <p14:tracePt t="4682" x="4403725" y="2192338"/>
          <p14:tracePt t="4683" x="4416425" y="2192338"/>
          <p14:tracePt t="4684" x="4422775" y="2185988"/>
          <p14:tracePt t="4685" x="4429125" y="2185988"/>
          <p14:tracePt t="4686" x="4441825" y="2179638"/>
          <p14:tracePt t="4687" x="4448175" y="2179638"/>
          <p14:tracePt t="4688" x="4460875" y="2179638"/>
          <p14:tracePt t="4689" x="4467225" y="2179638"/>
          <p14:tracePt t="4690" x="4479925" y="2173288"/>
          <p14:tracePt t="4692" x="4492625" y="2173288"/>
          <p14:tracePt t="4692" x="4498975" y="2173288"/>
          <p14:tracePt t="4693" x="4511675" y="2173288"/>
          <p14:tracePt t="4694" x="4524375" y="2166938"/>
          <p14:tracePt t="4695" x="4530725" y="2166938"/>
          <p14:tracePt t="4696" x="4543425" y="2166938"/>
          <p14:tracePt t="4697" x="4549775" y="2160588"/>
          <p14:tracePt t="4698" x="4562475" y="2160588"/>
          <p14:tracePt t="4700" x="4575175" y="2160588"/>
          <p14:tracePt t="4700" x="4581525" y="2160588"/>
          <p14:tracePt t="4701" x="4600575" y="2154238"/>
          <p14:tracePt t="4703" x="4613275" y="2154238"/>
          <p14:tracePt t="4704" x="4625975" y="2154238"/>
          <p14:tracePt t="4705" x="4638675" y="2154238"/>
          <p14:tracePt t="4706" x="4651375" y="2147888"/>
          <p14:tracePt t="4708" x="4670425" y="2147888"/>
          <p14:tracePt t="4709" x="4676775" y="2141538"/>
          <p14:tracePt t="4710" x="4695825" y="2141538"/>
          <p14:tracePt t="4711" x="4702175" y="2141538"/>
          <p14:tracePt t="4712" x="4714875" y="2141538"/>
          <p14:tracePt t="4713" x="4727575" y="2135188"/>
          <p14:tracePt t="4714" x="4740275" y="2135188"/>
          <p14:tracePt t="4715" x="4746625" y="2135188"/>
          <p14:tracePt t="4716" x="4752975" y="2135188"/>
          <p14:tracePt t="4717" x="4772025" y="2135188"/>
          <p14:tracePt t="4718" x="4778375" y="2135188"/>
          <p14:tracePt t="4719" x="4791075" y="2135188"/>
          <p14:tracePt t="4720" x="4805363" y="2135188"/>
          <p14:tracePt t="4721" x="4818063" y="2135188"/>
          <p14:tracePt t="4722" x="4824413" y="2135188"/>
          <p14:tracePt t="4723" x="4830763" y="2128838"/>
          <p14:tracePt t="4725" x="4849813" y="2128838"/>
          <p14:tracePt t="4725" x="4856163" y="2128838"/>
          <p14:tracePt t="4726" x="4868863" y="2128838"/>
          <p14:tracePt t="4727" x="4875213" y="2128838"/>
          <p14:tracePt t="4728" x="4887913" y="2128838"/>
          <p14:tracePt t="4729" x="4894263" y="2128838"/>
          <p14:tracePt t="4730" x="4906963" y="2128838"/>
          <p14:tracePt t="4731" x="4913313" y="2128838"/>
          <p14:tracePt t="4732" x="4926013" y="2128838"/>
          <p14:tracePt t="4733" x="4932363" y="2128838"/>
          <p14:tracePt t="4734" x="4945063" y="2128838"/>
          <p14:tracePt t="4735" x="4957763" y="2122488"/>
          <p14:tracePt t="4737" x="4970463" y="2122488"/>
          <p14:tracePt t="4738" x="4976813" y="2122488"/>
          <p14:tracePt t="4739" x="4989513" y="2122488"/>
          <p14:tracePt t="4740" x="4995863" y="2122488"/>
          <p14:tracePt t="4741" x="5008563" y="2122488"/>
          <p14:tracePt t="4742" x="5021263" y="2122488"/>
          <p14:tracePt t="4743" x="5027613" y="2122488"/>
          <p14:tracePt t="4744" x="5033963" y="2122488"/>
          <p14:tracePt t="4745" x="5040313" y="2122488"/>
          <p14:tracePt t="4746" x="5053013" y="2122488"/>
          <p14:tracePt t="4747" x="5059363" y="2122488"/>
          <p14:tracePt t="4748" x="5065713" y="2116138"/>
          <p14:tracePt t="4749" x="5078413" y="2116138"/>
          <p14:tracePt t="4750" x="5084763" y="2116138"/>
          <p14:tracePt t="4751" x="5091113" y="2116138"/>
          <p14:tracePt t="4752" x="5097463" y="2116138"/>
          <p14:tracePt t="4753" x="5110163" y="2116138"/>
          <p14:tracePt t="4754" x="5116513" y="2116138"/>
          <p14:tracePt t="4755" x="5129213" y="2116138"/>
          <p14:tracePt t="4756" x="5135563" y="2116138"/>
          <p14:tracePt t="4757" x="5141913" y="2116138"/>
          <p14:tracePt t="4758" x="5148263" y="2116138"/>
          <p14:tracePt t="4759" x="5154613" y="2116138"/>
          <p14:tracePt t="4760" x="5167313" y="2116138"/>
          <p14:tracePt t="4761" x="5173663" y="2116138"/>
          <p14:tracePt t="4762" x="5180013" y="2116138"/>
          <p14:tracePt t="4763" x="5186363" y="2116138"/>
          <p14:tracePt t="4764" x="5192713" y="2116138"/>
          <p14:tracePt t="4765" x="5199063" y="2116138"/>
          <p14:tracePt t="4766" x="5211763" y="2116138"/>
          <p14:tracePt t="4767" x="5218113" y="2116138"/>
          <p14:tracePt t="4768" x="5224463" y="2116138"/>
          <p14:tracePt t="4769" x="5230813" y="2116138"/>
          <p14:tracePt t="4770" x="5237163" y="2116138"/>
          <p14:tracePt t="4771" x="5243513" y="2116138"/>
          <p14:tracePt t="4772" x="5249863" y="2116138"/>
          <p14:tracePt t="4773" x="5256213" y="2116138"/>
          <p14:tracePt t="4774" x="5270500" y="2116138"/>
          <p14:tracePt t="4775" x="5276850" y="2116138"/>
          <p14:tracePt t="4776" x="5283200" y="2116138"/>
          <p14:tracePt t="4777" x="5289550" y="2116138"/>
          <p14:tracePt t="4778" x="5295900" y="2116138"/>
          <p14:tracePt t="4779" x="5302250" y="2116138"/>
          <p14:tracePt t="4780" x="5308600" y="2116138"/>
          <p14:tracePt t="4781" x="5314950" y="2116138"/>
          <p14:tracePt t="4782" x="5327650" y="2116138"/>
          <p14:tracePt t="4783" x="5334000" y="2116138"/>
          <p14:tracePt t="4784" x="5340350" y="2116138"/>
          <p14:tracePt t="4786" x="5353050" y="2116138"/>
          <p14:tracePt t="4788" x="5359400" y="2116138"/>
          <p14:tracePt t="4789" x="5365750" y="2116138"/>
          <p14:tracePt t="4790" x="5378450" y="2116138"/>
          <p14:tracePt t="4791" x="5384800" y="2122488"/>
          <p14:tracePt t="4793" x="5391150" y="2122488"/>
          <p14:tracePt t="4794" x="5397500" y="2122488"/>
          <p14:tracePt t="4795" x="5403850" y="2122488"/>
          <p14:tracePt t="4796" x="5410200" y="2122488"/>
          <p14:tracePt t="4797" x="5416550" y="2122488"/>
          <p14:tracePt t="4798" x="5429250" y="2122488"/>
          <p14:tracePt t="4800" x="5435600" y="2128838"/>
          <p14:tracePt t="4801" x="5441950" y="2128838"/>
          <p14:tracePt t="4802" x="5448300" y="2128838"/>
          <p14:tracePt t="4803" x="5454650" y="2128838"/>
          <p14:tracePt t="4804" x="5461000" y="2128838"/>
          <p14:tracePt t="4805" x="5467350" y="2128838"/>
          <p14:tracePt t="4808" x="5480050" y="2128838"/>
          <p14:tracePt t="4809" x="5486400" y="2128838"/>
          <p14:tracePt t="4810" x="5492750" y="2128838"/>
          <p14:tracePt t="4811" x="5499100" y="2135188"/>
          <p14:tracePt t="4812" x="5505450" y="2135188"/>
          <p14:tracePt t="4814" x="5511800" y="2135188"/>
          <p14:tracePt t="4815" x="5518150" y="2135188"/>
          <p14:tracePt t="4817" x="5524500" y="2135188"/>
          <p14:tracePt t="4818" x="5530850" y="2135188"/>
          <p14:tracePt t="4819" x="5537200" y="2135188"/>
          <p14:tracePt t="4821" x="5543550" y="2141538"/>
          <p14:tracePt t="4822" x="5549900" y="2141538"/>
          <p14:tracePt t="4823" x="5556250" y="2141538"/>
          <p14:tracePt t="4825" x="5562600" y="2141538"/>
          <p14:tracePt t="4827" x="5568950" y="2141538"/>
          <p14:tracePt t="4829" x="5575300" y="2141538"/>
          <p14:tracePt t="4833" x="5581650" y="2147888"/>
          <p14:tracePt t="4834" x="5588000" y="2147888"/>
          <p14:tracePt t="4836" x="5594350" y="2147888"/>
          <p14:tracePt t="4839" x="5600700" y="2147888"/>
          <p14:tracePt t="4843" x="5607050" y="2147888"/>
          <p14:tracePt t="4850" x="5613400" y="2147888"/>
          <p14:tracePt t="4951" x="5613400" y="2154238"/>
          <p14:tracePt t="4993" x="5619750" y="2154238"/>
          <p14:tracePt t="5001" x="5632450" y="2154238"/>
          <p14:tracePt t="5003" x="5638800" y="2154238"/>
          <p14:tracePt t="5005" x="5645150" y="2154238"/>
          <p14:tracePt t="5008" x="5651500" y="2154238"/>
          <p14:tracePt t="5010" x="5657850" y="2154238"/>
          <p14:tracePt t="5012" x="5664200" y="2154238"/>
          <p14:tracePt t="5014" x="5670550" y="2154238"/>
          <p14:tracePt t="5016" x="5676900" y="2154238"/>
          <p14:tracePt t="5017" x="5683250" y="2154238"/>
          <p14:tracePt t="5018" x="5689600" y="2154238"/>
          <p14:tracePt t="5019" x="5695950" y="2154238"/>
          <p14:tracePt t="5020" x="5702300" y="2154238"/>
          <p14:tracePt t="5021" x="5708650" y="2154238"/>
          <p14:tracePt t="5023" x="5716588" y="2154238"/>
          <p14:tracePt t="5024" x="5722938" y="2154238"/>
          <p14:tracePt t="5025" x="5729288" y="2154238"/>
          <p14:tracePt t="5026" x="5735638" y="2154238"/>
          <p14:tracePt t="5027" x="5741988" y="2154238"/>
          <p14:tracePt t="5028" x="5748338" y="2154238"/>
          <p14:tracePt t="5029" x="5754688" y="2154238"/>
          <p14:tracePt t="5030" x="5761038" y="2154238"/>
          <p14:tracePt t="5031" x="5773738" y="2154238"/>
          <p14:tracePt t="5032" x="5780088" y="2154238"/>
          <p14:tracePt t="5033" x="5786438" y="2147888"/>
          <p14:tracePt t="5034" x="5799138" y="2147888"/>
          <p14:tracePt t="5035" x="5811838" y="2147888"/>
          <p14:tracePt t="5036" x="5818188" y="2147888"/>
          <p14:tracePt t="5037" x="5824538" y="2147888"/>
          <p14:tracePt t="5038" x="5837238" y="2147888"/>
          <p14:tracePt t="5039" x="5843588" y="2147888"/>
          <p14:tracePt t="5041" x="5856288" y="2147888"/>
          <p14:tracePt t="5041" x="5868988" y="2147888"/>
          <p14:tracePt t="5042" x="5881688" y="2147888"/>
          <p14:tracePt t="5043" x="5888038" y="2147888"/>
          <p14:tracePt t="5044" x="5894388" y="2147888"/>
          <p14:tracePt t="5045" x="5913438" y="2147888"/>
          <p14:tracePt t="5046" x="5919788" y="2147888"/>
          <p14:tracePt t="5047" x="5938838" y="2147888"/>
          <p14:tracePt t="5048" x="5945188" y="2147888"/>
          <p14:tracePt t="5049" x="5957888" y="2147888"/>
          <p14:tracePt t="5050" x="5964238" y="2147888"/>
          <p14:tracePt t="5051" x="5976938" y="2147888"/>
          <p14:tracePt t="5052" x="5989638" y="2147888"/>
          <p14:tracePt t="5053" x="6002338" y="2147888"/>
          <p14:tracePt t="5054" x="6021388" y="2147888"/>
          <p14:tracePt t="5055" x="6027738" y="2147888"/>
          <p14:tracePt t="5056" x="6046788" y="2141538"/>
          <p14:tracePt t="5057" x="6053138" y="2141538"/>
          <p14:tracePt t="5058" x="6065838" y="2141538"/>
          <p14:tracePt t="5059" x="6078538" y="2141538"/>
          <p14:tracePt t="5060" x="6091238" y="2141538"/>
          <p14:tracePt t="5061" x="6103938" y="2141538"/>
          <p14:tracePt t="5062" x="6122988" y="2141538"/>
          <p14:tracePt t="5063" x="6135688" y="2141538"/>
          <p14:tracePt t="5064" x="6142038" y="2141538"/>
          <p14:tracePt t="5066" x="6167438" y="2141538"/>
          <p14:tracePt t="5067" x="6188075" y="2141538"/>
          <p14:tracePt t="5068" x="6200775" y="2141538"/>
          <p14:tracePt t="5069" x="6213475" y="2141538"/>
          <p14:tracePt t="5070" x="6226175" y="2141538"/>
          <p14:tracePt t="5071" x="6238875" y="2141538"/>
          <p14:tracePt t="5072" x="6251575" y="2141538"/>
          <p14:tracePt t="5073" x="6264275" y="2141538"/>
          <p14:tracePt t="5074" x="6270625" y="2141538"/>
          <p14:tracePt t="5075" x="6289675" y="2141538"/>
          <p14:tracePt t="5076" x="6302375" y="2141538"/>
          <p14:tracePt t="5077" x="6315075" y="2141538"/>
          <p14:tracePt t="5078" x="6327775" y="2141538"/>
          <p14:tracePt t="5079" x="6334125" y="2141538"/>
          <p14:tracePt t="5080" x="6346825" y="2141538"/>
          <p14:tracePt t="5081" x="6359525" y="2141538"/>
          <p14:tracePt t="5082" x="6372225" y="2141538"/>
          <p14:tracePt t="5083" x="6384925" y="2135188"/>
          <p14:tracePt t="5084" x="6397625" y="2135188"/>
          <p14:tracePt t="5085" x="6410325" y="2135188"/>
          <p14:tracePt t="5086" x="6416675" y="2135188"/>
          <p14:tracePt t="5087" x="6429375" y="2135188"/>
          <p14:tracePt t="5088" x="6442075" y="2135188"/>
          <p14:tracePt t="5089" x="6448425" y="2135188"/>
          <p14:tracePt t="5090" x="6461125" y="2135188"/>
          <p14:tracePt t="5091" x="6473825" y="2135188"/>
          <p14:tracePt t="5092" x="6486525" y="2135188"/>
          <p14:tracePt t="5093" x="6492875" y="2135188"/>
          <p14:tracePt t="5094" x="6499225" y="2135188"/>
          <p14:tracePt t="5095" x="6511925" y="2135188"/>
          <p14:tracePt t="5096" x="6524625" y="2135188"/>
          <p14:tracePt t="5097" x="6530975" y="2135188"/>
          <p14:tracePt t="5098" x="6537325" y="2135188"/>
          <p14:tracePt t="5099" x="6550025" y="2135188"/>
          <p14:tracePt t="5100" x="6556375" y="2135188"/>
          <p14:tracePt t="5101" x="6562725" y="2135188"/>
          <p14:tracePt t="5102" x="6569075" y="2135188"/>
          <p14:tracePt t="5103" x="6575425" y="2135188"/>
          <p14:tracePt t="5104" x="6588125" y="2135188"/>
          <p14:tracePt t="5105" x="6594475" y="2135188"/>
          <p14:tracePt t="5106" x="6600825" y="2135188"/>
          <p14:tracePt t="5107" x="6607175" y="2135188"/>
          <p14:tracePt t="5108" x="6613525" y="2135188"/>
          <p14:tracePt t="5109" x="6619875" y="2135188"/>
          <p14:tracePt t="5110" x="6626225" y="2135188"/>
          <p14:tracePt t="5111" x="6634163" y="2135188"/>
          <p14:tracePt t="5112" x="6640513" y="2135188"/>
          <p14:tracePt t="5116" x="6646863" y="2135188"/>
          <p14:tracePt t="5116" x="6653213" y="2135188"/>
          <p14:tracePt t="5118" x="6659563" y="2135188"/>
          <p14:tracePt t="5119" x="6665913" y="2135188"/>
          <p14:tracePt t="5122" x="6672263" y="2135188"/>
          <p14:tracePt t="5124" x="6678613" y="2135188"/>
          <p14:tracePt t="5126" x="6684963" y="2135188"/>
          <p14:tracePt t="5772" x="6678613" y="2135188"/>
          <p14:tracePt t="5774" x="6672263" y="2135188"/>
          <p14:tracePt t="5775" x="6672263" y="2128838"/>
          <p14:tracePt t="5778" x="6665913" y="2128838"/>
          <p14:tracePt t="5781" x="6653213" y="2122488"/>
          <p14:tracePt t="5783" x="6653213" y="2116138"/>
          <p14:tracePt t="5784" x="6646863" y="2116138"/>
          <p14:tracePt t="5785" x="6640513" y="2116138"/>
          <p14:tracePt t="5786" x="6634163" y="2116138"/>
          <p14:tracePt t="5787" x="6626225" y="2109788"/>
          <p14:tracePt t="5788" x="6619875" y="2109788"/>
          <p14:tracePt t="5789" x="6613525" y="2103438"/>
          <p14:tracePt t="5791" x="6600825" y="2103438"/>
          <p14:tracePt t="5792" x="6594475" y="2103438"/>
          <p14:tracePt t="5793" x="6588125" y="2097088"/>
          <p14:tracePt t="5794" x="6581775" y="2097088"/>
          <p14:tracePt t="5795" x="6569075" y="2097088"/>
          <p14:tracePt t="5796" x="6562725" y="2090738"/>
          <p14:tracePt t="5798" x="6543675" y="2090738"/>
          <p14:tracePt t="5799" x="6537325" y="2084388"/>
          <p14:tracePt t="5800" x="6524625" y="2084388"/>
          <p14:tracePt t="5801" x="6511925" y="2078038"/>
          <p14:tracePt t="5802" x="6499225" y="2078038"/>
          <p14:tracePt t="5803" x="6486525" y="2071688"/>
          <p14:tracePt t="5804" x="6480175" y="2071688"/>
          <p14:tracePt t="5805" x="6467475" y="2065338"/>
          <p14:tracePt t="5806" x="6448425" y="2065338"/>
          <p14:tracePt t="5807" x="6429375" y="2058988"/>
          <p14:tracePt t="5808" x="6416675" y="2058988"/>
          <p14:tracePt t="5809" x="6397625" y="2052638"/>
          <p14:tracePt t="5810" x="6384925" y="2046288"/>
          <p14:tracePt t="5812" x="6378575" y="2046288"/>
          <p14:tracePt t="5812" x="6359525" y="2046288"/>
          <p14:tracePt t="5813" x="6340475" y="2039938"/>
          <p14:tracePt t="5814" x="6321425" y="2039938"/>
          <p14:tracePt t="5815" x="6296025" y="2033588"/>
          <p14:tracePt t="5816" x="6276975" y="2027238"/>
          <p14:tracePt t="5817" x="6257925" y="2027238"/>
          <p14:tracePt t="5818" x="6245225" y="2020888"/>
          <p14:tracePt t="5819" x="6226175" y="2014538"/>
          <p14:tracePt t="5820" x="6200775" y="2014538"/>
          <p14:tracePt t="5821" x="6181725" y="2008188"/>
          <p14:tracePt t="5823" x="6154738" y="2001838"/>
          <p14:tracePt t="5823" x="6129338" y="1995488"/>
          <p14:tracePt t="5824" x="6103938" y="1989138"/>
          <p14:tracePt t="5825" x="6091238" y="1989138"/>
          <p14:tracePt t="5826" x="6065838" y="1982788"/>
          <p14:tracePt t="5827" x="6040438" y="1976438"/>
          <p14:tracePt t="5828" x="6015038" y="1976438"/>
          <p14:tracePt t="5829" x="5989638" y="1970088"/>
          <p14:tracePt t="5831" x="5932488" y="1957388"/>
          <p14:tracePt t="5832" x="5919788" y="1951038"/>
          <p14:tracePt t="5833" x="5894388" y="1951038"/>
          <p14:tracePt t="5834" x="5862638" y="1944688"/>
          <p14:tracePt t="5835" x="5830888" y="1938338"/>
          <p14:tracePt t="5836" x="5805488" y="1931988"/>
          <p14:tracePt t="5837" x="5780088" y="1924050"/>
          <p14:tracePt t="5838" x="5754688" y="1917700"/>
          <p14:tracePt t="5839" x="5735638" y="1917700"/>
          <p14:tracePt t="5840" x="5702300" y="1911350"/>
          <p14:tracePt t="5841" x="5676900" y="1905000"/>
          <p14:tracePt t="5842" x="5651500" y="1898650"/>
          <p14:tracePt t="5843" x="5613400" y="1892300"/>
          <p14:tracePt t="5844" x="5588000" y="1885950"/>
          <p14:tracePt t="5845" x="5562600" y="1879600"/>
          <p14:tracePt t="5846" x="5543550" y="1879600"/>
          <p14:tracePt t="5847" x="5518150" y="1873250"/>
          <p14:tracePt t="5848" x="5480050" y="1866900"/>
          <p14:tracePt t="5849" x="5454650" y="1860550"/>
          <p14:tracePt t="5850" x="5422900" y="1854200"/>
          <p14:tracePt t="5851" x="5391150" y="1854200"/>
          <p14:tracePt t="5852" x="5365750" y="1847850"/>
          <p14:tracePt t="5853" x="5346700" y="1841500"/>
          <p14:tracePt t="5854" x="5314950" y="1841500"/>
          <p14:tracePt t="5856" x="5256213" y="1828800"/>
          <p14:tracePt t="5857" x="5230813" y="1828800"/>
          <p14:tracePt t="5858" x="5192713" y="1822450"/>
          <p14:tracePt t="5859" x="5160963" y="1816100"/>
          <p14:tracePt t="5860" x="5148263" y="1809750"/>
          <p14:tracePt t="5861" x="5116513" y="1809750"/>
          <p14:tracePt t="5862" x="5091113" y="1803400"/>
          <p14:tracePt t="5863" x="5053013" y="1797050"/>
          <p14:tracePt t="5864" x="5021263" y="1797050"/>
          <p14:tracePt t="5865" x="4989513" y="1790700"/>
          <p14:tracePt t="5866" x="4964113" y="1784350"/>
          <p14:tracePt t="5867" x="4945063" y="1778000"/>
          <p14:tracePt t="5868" x="4913313" y="1771650"/>
          <p14:tracePt t="5869" x="4881563" y="1765300"/>
          <p14:tracePt t="5870" x="4849813" y="1765300"/>
          <p14:tracePt t="5871" x="4824413" y="1758950"/>
          <p14:tracePt t="5872" x="4791075" y="1752600"/>
          <p14:tracePt t="5873" x="4759325" y="1746250"/>
          <p14:tracePt t="5874" x="4740275" y="1746250"/>
          <p14:tracePt t="5875" x="4708525" y="1739900"/>
          <p14:tracePt t="5876" x="4683125" y="1739900"/>
          <p14:tracePt t="5877" x="4651375" y="1733550"/>
          <p14:tracePt t="5878" x="4619625" y="1733550"/>
          <p14:tracePt t="5879" x="4581525" y="1727200"/>
          <p14:tracePt t="5881" x="4537075" y="1714500"/>
          <p14:tracePt t="5882" x="4511675" y="1714500"/>
          <p14:tracePt t="5883" x="4479925" y="1714500"/>
          <p14:tracePt t="5884" x="4448175" y="1708150"/>
          <p14:tracePt t="5885" x="4422775" y="1708150"/>
          <p14:tracePt t="5886" x="4384675" y="1701800"/>
          <p14:tracePt t="5887" x="4352925" y="1695450"/>
          <p14:tracePt t="5888" x="4338638" y="1695450"/>
          <p14:tracePt t="5889" x="4306888" y="1695450"/>
          <p14:tracePt t="5890" x="4275138" y="1695450"/>
          <p14:tracePt t="5891" x="4249738" y="1689100"/>
          <p14:tracePt t="5892" x="4217988" y="1689100"/>
          <p14:tracePt t="5893" x="4186238" y="1682750"/>
          <p14:tracePt t="5894" x="4154488" y="1682750"/>
          <p14:tracePt t="5895" x="4135438" y="1682750"/>
          <p14:tracePt t="5896" x="4110038" y="1682750"/>
          <p14:tracePt t="5897" x="4078288" y="1682750"/>
          <p14:tracePt t="5898" x="4046538" y="1676400"/>
          <p14:tracePt t="5899" x="4014788" y="1676400"/>
          <p14:tracePt t="5900" x="3983038" y="1670050"/>
          <p14:tracePt t="5901" x="3951288" y="1670050"/>
          <p14:tracePt t="5902" x="3932238" y="1670050"/>
          <p14:tracePt t="5903" x="3900488" y="1663700"/>
          <p14:tracePt t="5904" x="3867150" y="1663700"/>
          <p14:tracePt t="5906" x="3803650" y="1663700"/>
          <p14:tracePt t="5907" x="3771900" y="1663700"/>
          <p14:tracePt t="5908" x="3740150" y="1657350"/>
          <p14:tracePt t="5909" x="3721100" y="1657350"/>
          <p14:tracePt t="5910" x="3695700" y="1657350"/>
          <p14:tracePt t="5911" x="3663950" y="1657350"/>
          <p14:tracePt t="5912" x="3632200" y="1651000"/>
          <p14:tracePt t="5913" x="3600450" y="1651000"/>
          <p14:tracePt t="5914" x="3568700" y="1651000"/>
          <p14:tracePt t="5915" x="3536950" y="1651000"/>
          <p14:tracePt t="5916" x="3517900" y="1651000"/>
          <p14:tracePt t="5917" x="3492500" y="1651000"/>
          <p14:tracePt t="5918" x="3460750" y="1651000"/>
          <p14:tracePt t="5919" x="3427413" y="1651000"/>
          <p14:tracePt t="5920" x="3395663" y="1651000"/>
          <p14:tracePt t="5921" x="3363913" y="1651000"/>
          <p14:tracePt t="5922" x="3332163" y="1651000"/>
          <p14:tracePt t="5923" x="3319463" y="1651000"/>
          <p14:tracePt t="5924" x="3287713" y="1651000"/>
          <p14:tracePt t="5925" x="3262313" y="1651000"/>
          <p14:tracePt t="5926" x="3230563" y="1651000"/>
          <p14:tracePt t="5927" x="3205163" y="1651000"/>
          <p14:tracePt t="5928" x="3173413" y="1651000"/>
          <p14:tracePt t="5929" x="3148013" y="1651000"/>
          <p14:tracePt t="5931" x="3103563" y="1651000"/>
          <p14:tracePt t="5932" x="3078163" y="1657350"/>
          <p14:tracePt t="5933" x="3052763" y="1657350"/>
          <p14:tracePt t="5934" x="3027363" y="1657350"/>
          <p14:tracePt t="5935" x="3001963" y="1657350"/>
          <p14:tracePt t="5936" x="2976563" y="1657350"/>
          <p14:tracePt t="5937" x="2962275" y="1657350"/>
          <p14:tracePt t="5938" x="2936875" y="1663700"/>
          <p14:tracePt t="5939" x="2917825" y="1663700"/>
          <p14:tracePt t="5940" x="2892425" y="1670050"/>
          <p14:tracePt t="5941" x="2873375" y="1670050"/>
          <p14:tracePt t="5942" x="2841625" y="1670050"/>
          <p14:tracePt t="5943" x="2822575" y="1670050"/>
          <p14:tracePt t="5944" x="2809875" y="1676400"/>
          <p14:tracePt t="5945" x="2790825" y="1682750"/>
          <p14:tracePt t="5946" x="2771775" y="1682750"/>
          <p14:tracePt t="5947" x="2746375" y="1682750"/>
          <p14:tracePt t="5948" x="2733675" y="1689100"/>
          <p14:tracePt t="5949" x="2714625" y="1695450"/>
          <p14:tracePt t="5950" x="2695575" y="1695450"/>
          <p14:tracePt t="5951" x="2682875" y="1695450"/>
          <p14:tracePt t="5952" x="2670175" y="1701800"/>
          <p14:tracePt t="5953" x="2644775" y="1701800"/>
          <p14:tracePt t="5954" x="2632075" y="1708150"/>
          <p14:tracePt t="5956" x="2606675" y="1714500"/>
          <p14:tracePt t="5957" x="2581275" y="1714500"/>
          <p14:tracePt t="5958" x="2574925" y="1720850"/>
          <p14:tracePt t="5959" x="2562225" y="1720850"/>
          <p14:tracePt t="5960" x="2549525" y="1727200"/>
          <p14:tracePt t="5961" x="2530475" y="1727200"/>
          <p14:tracePt t="5962" x="2524125" y="1739900"/>
          <p14:tracePt t="5963" x="2503488" y="1739900"/>
          <p14:tracePt t="5964" x="2497138" y="1746250"/>
          <p14:tracePt t="5965" x="2490788" y="1746250"/>
          <p14:tracePt t="5966" x="2471738" y="1752600"/>
          <p14:tracePt t="5967" x="2465388" y="1752600"/>
          <p14:tracePt t="5968" x="2452688" y="1758950"/>
          <p14:tracePt t="5969" x="2439988" y="1765300"/>
          <p14:tracePt t="5970" x="2433638" y="1771650"/>
          <p14:tracePt t="5971" x="2420938" y="1771650"/>
          <p14:tracePt t="5972" x="2414588" y="1778000"/>
          <p14:tracePt t="5973" x="2408238" y="1778000"/>
          <p14:tracePt t="5974" x="2395538" y="1784350"/>
          <p14:tracePt t="5975" x="2382838" y="1790700"/>
          <p14:tracePt t="5976" x="2376488" y="1790700"/>
          <p14:tracePt t="5977" x="2363788" y="1797050"/>
          <p14:tracePt t="5978" x="2351088" y="1803400"/>
          <p14:tracePt t="5979" x="2344738" y="1809750"/>
          <p14:tracePt t="5981" x="2325688" y="1816100"/>
          <p14:tracePt t="5982" x="2319338" y="1822450"/>
          <p14:tracePt t="5983" x="2312988" y="1828800"/>
          <p14:tracePt t="5984" x="2300288" y="1828800"/>
          <p14:tracePt t="5985" x="2287588" y="1835150"/>
          <p14:tracePt t="5986" x="2287588" y="1841500"/>
          <p14:tracePt t="5987" x="2281238" y="1841500"/>
          <p14:tracePt t="5988" x="2268538" y="1847850"/>
          <p14:tracePt t="5989" x="2262188" y="1854200"/>
          <p14:tracePt t="5990" x="2255838" y="1860550"/>
          <p14:tracePt t="5991" x="2249488" y="1866900"/>
          <p14:tracePt t="5992" x="2236788" y="1873250"/>
          <p14:tracePt t="5993" x="2236788" y="1879600"/>
          <p14:tracePt t="5994" x="2224088" y="1879600"/>
          <p14:tracePt t="5995" x="2217738" y="1885950"/>
          <p14:tracePt t="5996" x="2211388" y="1892300"/>
          <p14:tracePt t="5997" x="2205038" y="1898650"/>
          <p14:tracePt t="5998" x="2192338" y="1905000"/>
          <p14:tracePt t="5999" x="2185988" y="1911350"/>
          <p14:tracePt t="6001" x="2173288" y="1917700"/>
          <p14:tracePt t="6002" x="2166938" y="1924050"/>
          <p14:tracePt t="6003" x="2160588" y="1931988"/>
          <p14:tracePt t="6004" x="2154238" y="1938338"/>
          <p14:tracePt t="6006" x="2141538" y="1951038"/>
          <p14:tracePt t="6006" x="2135188" y="1957388"/>
          <p14:tracePt t="6008" x="2128838" y="1963738"/>
          <p14:tracePt t="6009" x="2122488" y="1970088"/>
          <p14:tracePt t="6010" x="2116138" y="1976438"/>
          <p14:tracePt t="6011" x="2103438" y="1989138"/>
          <p14:tracePt t="6012" x="2097088" y="1995488"/>
          <p14:tracePt t="6013" x="2090738" y="2001838"/>
          <p14:tracePt t="6014" x="2084388" y="2008188"/>
          <p14:tracePt t="6015" x="2078038" y="2014538"/>
          <p14:tracePt t="6016" x="2071688" y="2020888"/>
          <p14:tracePt t="6017" x="2065338" y="2033588"/>
          <p14:tracePt t="6018" x="2051050" y="2039938"/>
          <p14:tracePt t="6019" x="2044700" y="2052638"/>
          <p14:tracePt t="6020" x="2038350" y="2065338"/>
          <p14:tracePt t="6022" x="2032000" y="2071688"/>
          <p14:tracePt t="6023" x="2025650" y="2084388"/>
          <p14:tracePt t="6024" x="2019300" y="2090738"/>
          <p14:tracePt t="6025" x="2012950" y="2097088"/>
          <p14:tracePt t="6026" x="2000250" y="2109788"/>
          <p14:tracePt t="6027" x="1993900" y="2116138"/>
          <p14:tracePt t="6028" x="1993900" y="2122488"/>
          <p14:tracePt t="6029" x="1987550" y="2135188"/>
          <p14:tracePt t="6030" x="1981200" y="2141538"/>
          <p14:tracePt t="6031" x="1974850" y="2147888"/>
          <p14:tracePt t="6032" x="1968500" y="2160588"/>
          <p14:tracePt t="6033" x="1962150" y="2173288"/>
          <p14:tracePt t="6034" x="1955800" y="2185988"/>
          <p14:tracePt t="6035" x="1949450" y="2185988"/>
          <p14:tracePt t="6036" x="1943100" y="2192338"/>
          <p14:tracePt t="6037" x="1943100" y="2205038"/>
          <p14:tracePt t="6038" x="1936750" y="2211388"/>
          <p14:tracePt t="6039" x="1930400" y="2224088"/>
          <p14:tracePt t="6040" x="1924050" y="2230438"/>
          <p14:tracePt t="6041" x="1917700" y="2243138"/>
          <p14:tracePt t="6042" x="1917700" y="2249488"/>
          <p14:tracePt t="6043" x="1911350" y="2262188"/>
          <p14:tracePt t="6044" x="1905000" y="2268538"/>
          <p14:tracePt t="6045" x="1898650" y="2281238"/>
          <p14:tracePt t="6046" x="1898650" y="2287588"/>
          <p14:tracePt t="6047" x="1892300" y="2300288"/>
          <p14:tracePt t="6048" x="1885950" y="2312988"/>
          <p14:tracePt t="6049" x="1885950" y="2319338"/>
          <p14:tracePt t="6050" x="1879600" y="2325688"/>
          <p14:tracePt t="6051" x="1873250" y="2338388"/>
          <p14:tracePt t="6052" x="1873250" y="2344738"/>
          <p14:tracePt t="6053" x="1866900" y="2359025"/>
          <p14:tracePt t="6054" x="1866900" y="2365375"/>
          <p14:tracePt t="6056" x="1860550" y="2378075"/>
          <p14:tracePt t="6057" x="1854200" y="2390775"/>
          <p14:tracePt t="6058" x="1854200" y="2397125"/>
          <p14:tracePt t="6059" x="1847850" y="2403475"/>
          <p14:tracePt t="6060" x="1847850" y="2416175"/>
          <p14:tracePt t="6061" x="1847850" y="2422525"/>
          <p14:tracePt t="6062" x="1841500" y="2435225"/>
          <p14:tracePt t="6064" x="1841500" y="2447925"/>
          <p14:tracePt t="6065" x="1835150" y="2454275"/>
          <p14:tracePt t="6066" x="1835150" y="2460625"/>
          <p14:tracePt t="6067" x="1835150" y="2466975"/>
          <p14:tracePt t="6068" x="1828800" y="2479675"/>
          <p14:tracePt t="6069" x="1828800" y="2486025"/>
          <p14:tracePt t="6070" x="1828800" y="2492375"/>
          <p14:tracePt t="6071" x="1828800" y="2498725"/>
          <p14:tracePt t="6072" x="1828800" y="2505075"/>
          <p14:tracePt t="6073" x="1828800" y="2511425"/>
          <p14:tracePt t="6074" x="1822450" y="2517775"/>
          <p14:tracePt t="6075" x="1822450" y="2524125"/>
          <p14:tracePt t="6076" x="1816100" y="2530475"/>
          <p14:tracePt t="6078" x="1816100" y="2536825"/>
          <p14:tracePt t="6079" x="1816100" y="2543175"/>
          <p14:tracePt t="6080" x="1816100" y="2549525"/>
          <p14:tracePt t="6081" x="1816100" y="2555875"/>
          <p14:tracePt t="6083" x="1816100" y="2562225"/>
          <p14:tracePt t="6084" x="1816100" y="2568575"/>
          <p14:tracePt t="6086" x="1816100" y="2574925"/>
          <p14:tracePt t="6087" x="1816100" y="2581275"/>
          <p14:tracePt t="6089" x="1816100" y="2587625"/>
          <p14:tracePt t="6090" x="1816100" y="2593975"/>
          <p14:tracePt t="6092" x="1816100" y="2600325"/>
          <p14:tracePt t="6094" x="1816100" y="2606675"/>
          <p14:tracePt t="6097" x="1816100" y="2613025"/>
          <p14:tracePt t="6099" x="1816100" y="2619375"/>
          <p14:tracePt t="6101" x="1816100" y="2625725"/>
          <p14:tracePt t="6106" x="1816100" y="2632075"/>
          <p14:tracePt t="6110" x="1816100" y="2638425"/>
          <p14:tracePt t="6119" x="1816100" y="2644775"/>
          <p14:tracePt t="6266" x="1822450" y="2644775"/>
          <p14:tracePt t="6269" x="1828800" y="2644775"/>
          <p14:tracePt t="6276" x="1835150" y="2644775"/>
          <p14:tracePt t="6280" x="1841500" y="2644775"/>
          <p14:tracePt t="6283" x="1841500" y="2638425"/>
          <p14:tracePt t="6286" x="1847850" y="2638425"/>
          <p14:tracePt t="6294" x="1847850" y="2632075"/>
          <p14:tracePt t="6302" x="1854200" y="2632075"/>
          <p14:tracePt t="6347" x="1860550" y="2632075"/>
          <p14:tracePt t="6493" x="1866900" y="2632075"/>
          <p14:tracePt t="6500" x="1866900" y="2625725"/>
          <p14:tracePt t="6501" x="1873250" y="2625725"/>
          <p14:tracePt t="6503" x="1879600" y="2625725"/>
          <p14:tracePt t="6506" x="1885950" y="2619375"/>
          <p14:tracePt t="6511" x="1892300" y="2619375"/>
          <p14:tracePt t="6512" x="1892300" y="2613025"/>
          <p14:tracePt t="6514" x="1898650" y="2613025"/>
          <p14:tracePt t="6518" x="1905000" y="2613025"/>
          <p14:tracePt t="6520" x="1911350" y="2606675"/>
          <p14:tracePt t="6522" x="1917700" y="2606675"/>
          <p14:tracePt t="6525" x="1924050" y="2600325"/>
          <p14:tracePt t="6527" x="1930400" y="2600325"/>
          <p14:tracePt t="6530" x="1936750" y="2593975"/>
          <p14:tracePt t="6532" x="1943100" y="2593975"/>
          <p14:tracePt t="6534" x="1949450" y="2593975"/>
          <p14:tracePt t="6536" x="1955800" y="2587625"/>
          <p14:tracePt t="6537" x="1962150" y="2587625"/>
          <p14:tracePt t="6540" x="1968500" y="2587625"/>
          <p14:tracePt t="6541" x="1974850" y="2581275"/>
          <p14:tracePt t="6543" x="1981200" y="2581275"/>
          <p14:tracePt t="6546" x="1987550" y="2574925"/>
          <p14:tracePt t="6547" x="1993900" y="2574925"/>
          <p14:tracePt t="6549" x="2000250" y="2574925"/>
          <p14:tracePt t="6550" x="2006600" y="2568575"/>
          <p14:tracePt t="6553" x="2012950" y="2568575"/>
          <p14:tracePt t="6555" x="2025650" y="2562225"/>
          <p14:tracePt t="6557" x="2032000" y="2562225"/>
          <p14:tracePt t="6558" x="2038350" y="2562225"/>
          <p14:tracePt t="6560" x="2044700" y="2562225"/>
          <p14:tracePt t="6561" x="2051050" y="2555875"/>
          <p14:tracePt t="6562" x="2058988" y="2555875"/>
          <p14:tracePt t="6563" x="2065338" y="2555875"/>
          <p14:tracePt t="6564" x="2071688" y="2555875"/>
          <p14:tracePt t="6565" x="2078038" y="2549525"/>
          <p14:tracePt t="6567" x="2084388" y="2549525"/>
          <p14:tracePt t="6568" x="2090738" y="2549525"/>
          <p14:tracePt t="6569" x="2097088" y="2549525"/>
          <p14:tracePt t="6570" x="2103438" y="2549525"/>
          <p14:tracePt t="6571" x="2109788" y="2543175"/>
          <p14:tracePt t="6573" x="2116138" y="2543175"/>
          <p14:tracePt t="6575" x="2122488" y="2543175"/>
          <p14:tracePt t="6576" x="2128838" y="2543175"/>
          <p14:tracePt t="6577" x="2135188" y="2543175"/>
          <p14:tracePt t="6578" x="2141538" y="2536825"/>
          <p14:tracePt t="6580" x="2154238" y="2536825"/>
          <p14:tracePt t="6581" x="2160588" y="2536825"/>
          <p14:tracePt t="6583" x="2166938" y="2536825"/>
          <p14:tracePt t="6584" x="2173288" y="2536825"/>
          <p14:tracePt t="6585" x="2179638" y="2536825"/>
          <p14:tracePt t="6586" x="2185988" y="2530475"/>
          <p14:tracePt t="6588" x="2192338" y="2530475"/>
          <p14:tracePt t="6589" x="2198688" y="2530475"/>
          <p14:tracePt t="6591" x="2205038" y="2530475"/>
          <p14:tracePt t="6592" x="2211388" y="2530475"/>
          <p14:tracePt t="6593" x="2217738" y="2530475"/>
          <p14:tracePt t="6595" x="2224088" y="2530475"/>
          <p14:tracePt t="6596" x="2230438" y="2530475"/>
          <p14:tracePt t="6597" x="2236788" y="2530475"/>
          <p14:tracePt t="6598" x="2243138" y="2530475"/>
          <p14:tracePt t="6599" x="2249488" y="2530475"/>
          <p14:tracePt t="6601" x="2255838" y="2530475"/>
          <p14:tracePt t="6602" x="2262188" y="2530475"/>
          <p14:tracePt t="6603" x="2268538" y="2524125"/>
          <p14:tracePt t="6605" x="2274888" y="2524125"/>
          <p14:tracePt t="6605" x="2281238" y="2524125"/>
          <p14:tracePt t="6606" x="2287588" y="2524125"/>
          <p14:tracePt t="6607" x="2293938" y="2524125"/>
          <p14:tracePt t="6609" x="2300288" y="2524125"/>
          <p14:tracePt t="6610" x="2312988" y="2524125"/>
          <p14:tracePt t="6611" x="2319338" y="2524125"/>
          <p14:tracePt t="6612" x="2325688" y="2524125"/>
          <p14:tracePt t="6614" x="2332038" y="2524125"/>
          <p14:tracePt t="6615" x="2338388" y="2524125"/>
          <p14:tracePt t="6616" x="2344738" y="2524125"/>
          <p14:tracePt t="6617" x="2351088" y="2524125"/>
          <p14:tracePt t="6618" x="2357438" y="2524125"/>
          <p14:tracePt t="6619" x="2363788" y="2524125"/>
          <p14:tracePt t="6620" x="2376488" y="2524125"/>
          <p14:tracePt t="6621" x="2382838" y="2524125"/>
          <p14:tracePt t="6623" x="2395538" y="2524125"/>
          <p14:tracePt t="6624" x="2401888" y="2524125"/>
          <p14:tracePt t="6625" x="2408238" y="2524125"/>
          <p14:tracePt t="6626" x="2414588" y="2524125"/>
          <p14:tracePt t="6627" x="2420938" y="2530475"/>
          <p14:tracePt t="6628" x="2433638" y="2530475"/>
          <p14:tracePt t="6630" x="2446338" y="2530475"/>
          <p14:tracePt t="6631" x="2452688" y="2530475"/>
          <p14:tracePt t="6632" x="2459038" y="2530475"/>
          <p14:tracePt t="6633" x="2471738" y="2530475"/>
          <p14:tracePt t="6634" x="2478088" y="2530475"/>
          <p14:tracePt t="6635" x="2484438" y="2530475"/>
          <p14:tracePt t="6636" x="2490788" y="2536825"/>
          <p14:tracePt t="6637" x="2503488" y="2536825"/>
          <p14:tracePt t="6638" x="2509838" y="2536825"/>
          <p14:tracePt t="6639" x="2524125" y="2536825"/>
          <p14:tracePt t="6640" x="2530475" y="2543175"/>
          <p14:tracePt t="6641" x="2543175" y="2543175"/>
          <p14:tracePt t="6642" x="2555875" y="2543175"/>
          <p14:tracePt t="6643" x="2562225" y="2543175"/>
          <p14:tracePt t="6644" x="2568575" y="2543175"/>
          <p14:tracePt t="6645" x="2581275" y="2549525"/>
          <p14:tracePt t="6646" x="2587625" y="2549525"/>
          <p14:tracePt t="6647" x="2600325" y="2549525"/>
          <p14:tracePt t="6648" x="2613025" y="2549525"/>
          <p14:tracePt t="6649" x="2625725" y="2555875"/>
          <p14:tracePt t="6650" x="2632075" y="2555875"/>
          <p14:tracePt t="6651" x="2644775" y="2555875"/>
          <p14:tracePt t="6652" x="2657475" y="2562225"/>
          <p14:tracePt t="6653" x="2663825" y="2562225"/>
          <p14:tracePt t="6654" x="2682875" y="2562225"/>
          <p14:tracePt t="6655" x="2695575" y="2568575"/>
          <p14:tracePt t="6656" x="2708275" y="2574925"/>
          <p14:tracePt t="6657" x="2714625" y="2574925"/>
          <p14:tracePt t="6658" x="2727325" y="2574925"/>
          <p14:tracePt t="6659" x="2740025" y="2581275"/>
          <p14:tracePt t="6660" x="2759075" y="2581275"/>
          <p14:tracePt t="6661" x="2771775" y="2581275"/>
          <p14:tracePt t="6663" x="2797175" y="2587625"/>
          <p14:tracePt t="6664" x="2803525" y="2587625"/>
          <p14:tracePt t="6665" x="2822575" y="2593975"/>
          <p14:tracePt t="6666" x="2835275" y="2600325"/>
          <p14:tracePt t="6667" x="2847975" y="2600325"/>
          <p14:tracePt t="6668" x="2873375" y="2606675"/>
          <p14:tracePt t="6669" x="2886075" y="2606675"/>
          <p14:tracePt t="6670" x="2898775" y="2613025"/>
          <p14:tracePt t="6671" x="2911475" y="2613025"/>
          <p14:tracePt t="6672" x="2924175" y="2619375"/>
          <p14:tracePt t="6673" x="2936875" y="2619375"/>
          <p14:tracePt t="6674" x="2955925" y="2625725"/>
          <p14:tracePt t="6675" x="2976563" y="2625725"/>
          <p14:tracePt t="6676" x="2989263" y="2632075"/>
          <p14:tracePt t="6677" x="3008313" y="2638425"/>
          <p14:tracePt t="6678" x="3014663" y="2638425"/>
          <p14:tracePt t="6679" x="3033713" y="2638425"/>
          <p14:tracePt t="6680" x="3052763" y="2644775"/>
          <p14:tracePt t="6681" x="3071813" y="2644775"/>
          <p14:tracePt t="6682" x="3084513" y="2651125"/>
          <p14:tracePt t="6683" x="3103563" y="2657475"/>
          <p14:tracePt t="6684" x="3122613" y="2657475"/>
          <p14:tracePt t="6685" x="3128963" y="2657475"/>
          <p14:tracePt t="6686" x="3148013" y="2663825"/>
          <p14:tracePt t="6687" x="3167063" y="2663825"/>
          <p14:tracePt t="6688" x="3186113" y="2663825"/>
          <p14:tracePt t="6689" x="3198813" y="2670175"/>
          <p14:tracePt t="6690" x="3217863" y="2676525"/>
          <p14:tracePt t="6691" x="3236913" y="2676525"/>
          <p14:tracePt t="6692" x="3243263" y="2682875"/>
          <p14:tracePt t="6693" x="3262313" y="2682875"/>
          <p14:tracePt t="6694" x="3281363" y="2689225"/>
          <p14:tracePt t="6695" x="3294063" y="2689225"/>
          <p14:tracePt t="6696" x="3313113" y="2695575"/>
          <p14:tracePt t="6697" x="3332163" y="2701925"/>
          <p14:tracePt t="6698" x="3338513" y="2701925"/>
          <p14:tracePt t="6699" x="3357563" y="2708275"/>
          <p14:tracePt t="6700" x="3370263" y="2708275"/>
          <p14:tracePt t="6701" x="3382963" y="2714625"/>
          <p14:tracePt t="6702" x="3402013" y="2714625"/>
          <p14:tracePt t="6703" x="3414713" y="2720975"/>
          <p14:tracePt t="6704" x="3427413" y="2720975"/>
          <p14:tracePt t="6705" x="3441700" y="2727325"/>
          <p14:tracePt t="6706" x="3454400" y="2727325"/>
          <p14:tracePt t="6707" x="3467100" y="2733675"/>
          <p14:tracePt t="6708" x="3479800" y="2733675"/>
          <p14:tracePt t="6709" x="3492500" y="2733675"/>
          <p14:tracePt t="6710" x="3511550" y="2740025"/>
          <p14:tracePt t="6711" x="3517900" y="2746375"/>
          <p14:tracePt t="6713" x="3536950" y="2746375"/>
          <p14:tracePt t="6714" x="3549650" y="2752725"/>
          <p14:tracePt t="6715" x="3562350" y="2752725"/>
          <p14:tracePt t="6716" x="3575050" y="2752725"/>
          <p14:tracePt t="6717" x="3587750" y="2759075"/>
          <p14:tracePt t="6718" x="3600450" y="2759075"/>
          <p14:tracePt t="6719" x="3613150" y="2765425"/>
          <p14:tracePt t="6720" x="3619500" y="2765425"/>
          <p14:tracePt t="6721" x="3625850" y="2765425"/>
          <p14:tracePt t="6722" x="3638550" y="2771775"/>
          <p14:tracePt t="6723" x="3644900" y="2771775"/>
          <p14:tracePt t="6724" x="3651250" y="2778125"/>
          <p14:tracePt t="6725" x="3663950" y="2778125"/>
          <p14:tracePt t="6726" x="3670300" y="2778125"/>
          <p14:tracePt t="6727" x="3676650" y="2778125"/>
          <p14:tracePt t="6728" x="3689350" y="2784475"/>
          <p14:tracePt t="6729" x="3695700" y="2784475"/>
          <p14:tracePt t="6730" x="3702050" y="2784475"/>
          <p14:tracePt t="6731" x="3708400" y="2792413"/>
          <p14:tracePt t="6732" x="3714750" y="2792413"/>
          <p14:tracePt t="6733" x="3721100" y="2792413"/>
          <p14:tracePt t="6735" x="3727450" y="2798763"/>
          <p14:tracePt t="6736" x="3733800" y="2798763"/>
          <p14:tracePt t="6738" x="3740150" y="2798763"/>
          <p14:tracePt t="6739" x="3746500" y="2805113"/>
          <p14:tracePt t="6740" x="3752850" y="2805113"/>
          <p14:tracePt t="6742" x="3759200" y="2805113"/>
          <p14:tracePt t="6744" x="3765550" y="2805113"/>
          <p14:tracePt t="6746" x="3771900" y="2805113"/>
          <p14:tracePt t="6748" x="3778250" y="2805113"/>
          <p14:tracePt t="6751" x="3778250" y="2811463"/>
          <p14:tracePt t="6752" x="3784600" y="2811463"/>
          <p14:tracePt t="6853" x="3790950" y="2811463"/>
          <p14:tracePt t="6856" x="3790950" y="2805113"/>
          <p14:tracePt t="6859" x="3790950" y="2798763"/>
          <p14:tracePt t="6860" x="3797300" y="2798763"/>
          <p14:tracePt t="6862" x="3797300" y="2792413"/>
          <p14:tracePt t="6865" x="3803650" y="2792413"/>
          <p14:tracePt t="6866" x="3803650" y="2784475"/>
          <p14:tracePt t="6869" x="3803650" y="2778125"/>
          <p14:tracePt t="6871" x="3803650" y="2771775"/>
          <p14:tracePt t="6872" x="3810000" y="2771775"/>
          <p14:tracePt t="6874" x="3810000" y="2765425"/>
          <p14:tracePt t="6875" x="3816350" y="2765425"/>
          <p14:tracePt t="6876" x="3816350" y="2759075"/>
          <p14:tracePt t="6878" x="3822700" y="2752725"/>
          <p14:tracePt t="6881" x="3822700" y="2746375"/>
          <p14:tracePt t="6882" x="3829050" y="2746375"/>
          <p14:tracePt t="6883" x="3829050" y="2740025"/>
          <p14:tracePt t="6884" x="3835400" y="2740025"/>
          <p14:tracePt t="6885" x="3835400" y="2733675"/>
          <p14:tracePt t="6886" x="3841750" y="2733675"/>
          <p14:tracePt t="6888" x="3841750" y="2727325"/>
          <p14:tracePt t="6889" x="3848100" y="2720975"/>
          <p14:tracePt t="6890" x="3854450" y="2720975"/>
          <p14:tracePt t="6891" x="3854450" y="2714625"/>
          <p14:tracePt t="6892" x="3860800" y="2708275"/>
          <p14:tracePt t="6893" x="3867150" y="2708275"/>
          <p14:tracePt t="6894" x="3867150" y="2701925"/>
          <p14:tracePt t="6896" x="3879850" y="2701925"/>
          <p14:tracePt t="6897" x="3879850" y="2695575"/>
          <p14:tracePt t="6898" x="3887788" y="2689225"/>
          <p14:tracePt t="6899" x="3894138" y="2689225"/>
          <p14:tracePt t="6900" x="3894138" y="2682875"/>
          <p14:tracePt t="6901" x="3900488" y="2682875"/>
          <p14:tracePt t="6902" x="3906838" y="2676525"/>
          <p14:tracePt t="6903" x="3913188" y="2670175"/>
          <p14:tracePt t="6904" x="3919538" y="2670175"/>
          <p14:tracePt t="6905" x="3919538" y="2663825"/>
          <p14:tracePt t="6906" x="3925888" y="2657475"/>
          <p14:tracePt t="6907" x="3932238" y="2651125"/>
          <p14:tracePt t="6908" x="3938588" y="2651125"/>
          <p14:tracePt t="6909" x="3944938" y="2644775"/>
          <p14:tracePt t="6910" x="3951288" y="2644775"/>
          <p14:tracePt t="6911" x="3957638" y="2638425"/>
          <p14:tracePt t="6912" x="3970338" y="2638425"/>
          <p14:tracePt t="6913" x="3976688" y="2632075"/>
          <p14:tracePt t="6914" x="3983038" y="2625725"/>
          <p14:tracePt t="6915" x="3989388" y="2625725"/>
          <p14:tracePt t="6916" x="3995738" y="2619375"/>
          <p14:tracePt t="6917" x="4002088" y="2613025"/>
          <p14:tracePt t="6918" x="4008438" y="2613025"/>
          <p14:tracePt t="6919" x="4014788" y="2606675"/>
          <p14:tracePt t="6921" x="4033838" y="2600325"/>
          <p14:tracePt t="6922" x="4040188" y="2600325"/>
          <p14:tracePt t="6923" x="4046538" y="2593975"/>
          <p14:tracePt t="6924" x="4059238" y="2593975"/>
          <p14:tracePt t="6925" x="4065588" y="2587625"/>
          <p14:tracePt t="6926" x="4071938" y="2587625"/>
          <p14:tracePt t="6927" x="4078288" y="2581275"/>
          <p14:tracePt t="6928" x="4090988" y="2581275"/>
          <p14:tracePt t="6929" x="4090988" y="2574925"/>
          <p14:tracePt t="6930" x="4103688" y="2574925"/>
          <p14:tracePt t="6931" x="4116388" y="2568575"/>
          <p14:tracePt t="6932" x="4122738" y="2568575"/>
          <p14:tracePt t="6933" x="4129088" y="2568575"/>
          <p14:tracePt t="6934" x="4135438" y="2562225"/>
          <p14:tracePt t="6935" x="4148138" y="2562225"/>
          <p14:tracePt t="6937" x="4160838" y="2562225"/>
          <p14:tracePt t="6938" x="4167188" y="2555875"/>
          <p14:tracePt t="6939" x="4179888" y="2555875"/>
          <p14:tracePt t="6940" x="4186238" y="2555875"/>
          <p14:tracePt t="6941" x="4198938" y="2549525"/>
          <p14:tracePt t="6942" x="4205288" y="2543175"/>
          <p14:tracePt t="6943" x="4211638" y="2543175"/>
          <p14:tracePt t="6944" x="4217988" y="2543175"/>
          <p14:tracePt t="6946" x="4230688" y="2543175"/>
          <p14:tracePt t="6946" x="4243388" y="2536825"/>
          <p14:tracePt t="6947" x="4249738" y="2536825"/>
          <p14:tracePt t="6948" x="4256088" y="2536825"/>
          <p14:tracePt t="6949" x="4268788" y="2536825"/>
          <p14:tracePt t="6950" x="4275138" y="2536825"/>
          <p14:tracePt t="6951" x="4281488" y="2530475"/>
          <p14:tracePt t="6952" x="4287838" y="2530475"/>
          <p14:tracePt t="6953" x="4300538" y="2530475"/>
          <p14:tracePt t="6954" x="4313238" y="2530475"/>
          <p14:tracePt t="6955" x="4319588" y="2530475"/>
          <p14:tracePt t="6956" x="4325938" y="2530475"/>
          <p14:tracePt t="6957" x="4332288" y="2524125"/>
          <p14:tracePt t="6958" x="4346575" y="2524125"/>
          <p14:tracePt t="6959" x="4352925" y="2524125"/>
          <p14:tracePt t="6960" x="4359275" y="2524125"/>
          <p14:tracePt t="6961" x="4371975" y="2524125"/>
          <p14:tracePt t="6962" x="4384675" y="2524125"/>
          <p14:tracePt t="6963" x="4391025" y="2517775"/>
          <p14:tracePt t="6964" x="4397375" y="2517775"/>
          <p14:tracePt t="6965" x="4410075" y="2517775"/>
          <p14:tracePt t="6966" x="4416425" y="2517775"/>
          <p14:tracePt t="6967" x="4422775" y="2517775"/>
          <p14:tracePt t="6968" x="4435475" y="2517775"/>
          <p14:tracePt t="6969" x="4448175" y="2517775"/>
          <p14:tracePt t="6970" x="4454525" y="2517775"/>
          <p14:tracePt t="6971" x="4460875" y="2517775"/>
          <p14:tracePt t="6972" x="4467225" y="2517775"/>
          <p14:tracePt t="6973" x="4479925" y="2517775"/>
          <p14:tracePt t="6974" x="4486275" y="2517775"/>
          <p14:tracePt t="6975" x="4498975" y="2517775"/>
          <p14:tracePt t="6976" x="4511675" y="2517775"/>
          <p14:tracePt t="6977" x="4518025" y="2511425"/>
          <p14:tracePt t="6978" x="4524375" y="2511425"/>
          <p14:tracePt t="6979" x="4530725" y="2511425"/>
          <p14:tracePt t="6980" x="4543425" y="2511425"/>
          <p14:tracePt t="6981" x="4549775" y="2511425"/>
          <p14:tracePt t="6982" x="4562475" y="2511425"/>
          <p14:tracePt t="6983" x="4575175" y="2511425"/>
          <p14:tracePt t="6984" x="4581525" y="2511425"/>
          <p14:tracePt t="6985" x="4587875" y="2511425"/>
          <p14:tracePt t="6986" x="4594225" y="2511425"/>
          <p14:tracePt t="6987" x="4606925" y="2511425"/>
          <p14:tracePt t="6988" x="4613275" y="2511425"/>
          <p14:tracePt t="6989" x="4625975" y="2511425"/>
          <p14:tracePt t="6990" x="4632325" y="2511425"/>
          <p14:tracePt t="6991" x="4645025" y="2511425"/>
          <p14:tracePt t="6992" x="4651375" y="2511425"/>
          <p14:tracePt t="6993" x="4664075" y="2511425"/>
          <p14:tracePt t="6994" x="4670425" y="2511425"/>
          <p14:tracePt t="6996" x="4683125" y="2511425"/>
          <p14:tracePt t="6996" x="4689475" y="2511425"/>
          <p14:tracePt t="6997" x="4702175" y="2511425"/>
          <p14:tracePt t="6998" x="4714875" y="2511425"/>
          <p14:tracePt t="6999" x="4721225" y="2511425"/>
          <p14:tracePt t="7000" x="4727575" y="2511425"/>
          <p14:tracePt t="7001" x="4740275" y="2511425"/>
          <p14:tracePt t="7002" x="4746625" y="2511425"/>
          <p14:tracePt t="7003" x="4759325" y="2511425"/>
          <p14:tracePt t="7004" x="4772025" y="2511425"/>
          <p14:tracePt t="7005" x="4778375" y="2511425"/>
          <p14:tracePt t="7006" x="4784725" y="2511425"/>
          <p14:tracePt t="7007" x="4805363" y="2511425"/>
          <p14:tracePt t="7008" x="4811713" y="2511425"/>
          <p14:tracePt t="7009" x="4824413" y="2517775"/>
          <p14:tracePt t="7010" x="4830763" y="2517775"/>
          <p14:tracePt t="7011" x="4843463" y="2517775"/>
          <p14:tracePt t="7012" x="4856163" y="2517775"/>
          <p14:tracePt t="7013" x="4862513" y="2517775"/>
          <p14:tracePt t="7014" x="4875213" y="2517775"/>
          <p14:tracePt t="7015" x="4881563" y="2517775"/>
          <p14:tracePt t="7016" x="4894263" y="2524125"/>
          <p14:tracePt t="7017" x="4906963" y="2524125"/>
          <p14:tracePt t="7018" x="4919663" y="2524125"/>
          <p14:tracePt t="7019" x="4932363" y="2524125"/>
          <p14:tracePt t="7021" x="4945063" y="2524125"/>
          <p14:tracePt t="7022" x="4957763" y="2524125"/>
          <p14:tracePt t="7023" x="4964113" y="2524125"/>
          <p14:tracePt t="7024" x="4983163" y="2530475"/>
          <p14:tracePt t="7025" x="4989513" y="2530475"/>
          <p14:tracePt t="7026" x="5002213" y="2530475"/>
          <p14:tracePt t="7027" x="5008563" y="2536825"/>
          <p14:tracePt t="7029" x="5027613" y="2536825"/>
          <p14:tracePt t="7030" x="5033963" y="2536825"/>
          <p14:tracePt t="7031" x="5046663" y="2536825"/>
          <p14:tracePt t="7032" x="5053013" y="2536825"/>
          <p14:tracePt t="7033" x="5065713" y="2543175"/>
          <p14:tracePt t="7034" x="5072063" y="2543175"/>
          <p14:tracePt t="7035" x="5084763" y="2543175"/>
          <p14:tracePt t="7036" x="5091113" y="2543175"/>
          <p14:tracePt t="7037" x="5097463" y="2543175"/>
          <p14:tracePt t="7038" x="5110163" y="2543175"/>
          <p14:tracePt t="7039" x="5116513" y="2549525"/>
          <p14:tracePt t="7040" x="5122863" y="2549525"/>
          <p14:tracePt t="7041" x="5129213" y="2549525"/>
          <p14:tracePt t="7042" x="5141913" y="2549525"/>
          <p14:tracePt t="7043" x="5148263" y="2549525"/>
          <p14:tracePt t="7044" x="5160963" y="2549525"/>
          <p14:tracePt t="7045" x="5167313" y="2555875"/>
          <p14:tracePt t="7046" x="5173663" y="2555875"/>
          <p14:tracePt t="7047" x="5180013" y="2555875"/>
          <p14:tracePt t="7048" x="5186363" y="2555875"/>
          <p14:tracePt t="7049" x="5192713" y="2555875"/>
          <p14:tracePt t="7050" x="5205413" y="2555875"/>
          <p14:tracePt t="7051" x="5211763" y="2562225"/>
          <p14:tracePt t="7052" x="5218113" y="2562225"/>
          <p14:tracePt t="7054" x="5230813" y="2562225"/>
          <p14:tracePt t="7056" x="5237163" y="2562225"/>
          <p14:tracePt t="7057" x="5243513" y="2562225"/>
          <p14:tracePt t="7058" x="5249863" y="2568575"/>
          <p14:tracePt t="7059" x="5256213" y="2568575"/>
          <p14:tracePt t="7060" x="5264150" y="2568575"/>
          <p14:tracePt t="7062" x="5270500" y="2568575"/>
          <p14:tracePt t="7063" x="5276850" y="2568575"/>
          <p14:tracePt t="7064" x="5283200" y="2574925"/>
          <p14:tracePt t="7065" x="5289550" y="2574925"/>
          <p14:tracePt t="7068" x="5295900" y="2574925"/>
          <p14:tracePt t="7070" x="5302250" y="2574925"/>
          <p14:tracePt t="7071" x="5308600" y="2581275"/>
          <p14:tracePt t="7074" x="5314950" y="2581275"/>
          <p14:tracePt t="7077" x="5321300" y="2581275"/>
          <p14:tracePt t="7079" x="5327650" y="2581275"/>
          <p14:tracePt t="7083" x="5334000" y="2581275"/>
          <p14:tracePt t="7089" x="5340350" y="2581275"/>
          <p14:tracePt t="7100" x="5340350" y="2587625"/>
          <p14:tracePt t="7222" x="5346700" y="2587625"/>
          <p14:tracePt t="7228" x="5353050" y="2581275"/>
          <p14:tracePt t="7232" x="5365750" y="2574925"/>
          <p14:tracePt t="7235" x="5372100" y="2574925"/>
          <p14:tracePt t="7237" x="5372100" y="2568575"/>
          <p14:tracePt t="7237" x="5378450" y="2568575"/>
          <p14:tracePt t="7238" x="5384800" y="2568575"/>
          <p14:tracePt t="7240" x="5391150" y="2568575"/>
          <p14:tracePt t="7242" x="5397500" y="2562225"/>
          <p14:tracePt t="7243" x="5403850" y="2562225"/>
          <p14:tracePt t="7245" x="5410200" y="2562225"/>
          <p14:tracePt t="7246" x="5416550" y="2555875"/>
          <p14:tracePt t="7247" x="5422900" y="2555875"/>
          <p14:tracePt t="7248" x="5429250" y="2555875"/>
          <p14:tracePt t="7249" x="5435600" y="2555875"/>
          <p14:tracePt t="7250" x="5435600" y="2549525"/>
          <p14:tracePt t="7251" x="5448300" y="2549525"/>
          <p14:tracePt t="7252" x="5454650" y="2549525"/>
          <p14:tracePt t="7253" x="5461000" y="2543175"/>
          <p14:tracePt t="7254" x="5467350" y="2543175"/>
          <p14:tracePt t="7255" x="5480050" y="2543175"/>
          <p14:tracePt t="7256" x="5486400" y="2543175"/>
          <p14:tracePt t="7257" x="5492750" y="2536825"/>
          <p14:tracePt t="7258" x="5499100" y="2536825"/>
          <p14:tracePt t="7259" x="5511800" y="2536825"/>
          <p14:tracePt t="7260" x="5518150" y="2536825"/>
          <p14:tracePt t="7262" x="5537200" y="2530475"/>
          <p14:tracePt t="7263" x="5549900" y="2530475"/>
          <p14:tracePt t="7264" x="5556250" y="2530475"/>
          <p14:tracePt t="7265" x="5562600" y="2530475"/>
          <p14:tracePt t="7266" x="5575300" y="2524125"/>
          <p14:tracePt t="7267" x="5588000" y="2524125"/>
          <p14:tracePt t="7268" x="5600700" y="2524125"/>
          <p14:tracePt t="7269" x="5607050" y="2517775"/>
          <p14:tracePt t="7270" x="5619750" y="2517775"/>
          <p14:tracePt t="7271" x="5626100" y="2517775"/>
          <p14:tracePt t="7272" x="5638800" y="2517775"/>
          <p14:tracePt t="7273" x="5651500" y="2517775"/>
          <p14:tracePt t="7274" x="5664200" y="2517775"/>
          <p14:tracePt t="7275" x="5676900" y="2517775"/>
          <p14:tracePt t="7276" x="5689600" y="2517775"/>
          <p14:tracePt t="7277" x="5702300" y="2511425"/>
          <p14:tracePt t="7278" x="5708650" y="2511425"/>
          <p14:tracePt t="7279" x="5722938" y="2511425"/>
          <p14:tracePt t="7280" x="5729288" y="2511425"/>
          <p14:tracePt t="7281" x="5748338" y="2511425"/>
          <p14:tracePt t="7282" x="5761038" y="2511425"/>
          <p14:tracePt t="7283" x="5773738" y="2511425"/>
          <p14:tracePt t="7284" x="5780088" y="2505075"/>
          <p14:tracePt t="7285" x="5792788" y="2505075"/>
          <p14:tracePt t="7287" x="5818188" y="2505075"/>
          <p14:tracePt t="7288" x="5830888" y="2505075"/>
          <p14:tracePt t="7289" x="5843588" y="2505075"/>
          <p14:tracePt t="7290" x="5856288" y="2505075"/>
          <p14:tracePt t="7291" x="5875338" y="2505075"/>
          <p14:tracePt t="7292" x="5881688" y="2505075"/>
          <p14:tracePt t="7293" x="5894388" y="2505075"/>
          <p14:tracePt t="7294" x="5900738" y="2505075"/>
          <p14:tracePt t="7295" x="5919788" y="2505075"/>
          <p14:tracePt t="7296" x="5926138" y="2505075"/>
          <p14:tracePt t="7297" x="5938838" y="2505075"/>
          <p14:tracePt t="7298" x="5957888" y="2505075"/>
          <p14:tracePt t="7299" x="5964238" y="2505075"/>
          <p14:tracePt t="7300" x="5976938" y="2505075"/>
          <p14:tracePt t="7301" x="5989638" y="2505075"/>
          <p14:tracePt t="7302" x="6002338" y="2505075"/>
          <p14:tracePt t="7303" x="6015038" y="2505075"/>
          <p14:tracePt t="7304" x="6027738" y="2505075"/>
          <p14:tracePt t="7305" x="6034088" y="2505075"/>
          <p14:tracePt t="7306" x="6046788" y="2505075"/>
          <p14:tracePt t="7307" x="6059488" y="2505075"/>
          <p14:tracePt t="7308" x="6072188" y="2505075"/>
          <p14:tracePt t="7309" x="6084888" y="2505075"/>
          <p14:tracePt t="7311" x="6110288" y="2505075"/>
          <p14:tracePt t="7312" x="6116638" y="2505075"/>
          <p14:tracePt t="7313" x="6129338" y="2505075"/>
          <p14:tracePt t="7314" x="6142038" y="2505075"/>
          <p14:tracePt t="7315" x="6154738" y="2505075"/>
          <p14:tracePt t="7316" x="6161088" y="2505075"/>
          <p14:tracePt t="7317" x="6181725" y="2505075"/>
          <p14:tracePt t="7318" x="6188075" y="2505075"/>
          <p14:tracePt t="7319" x="6200775" y="2505075"/>
          <p14:tracePt t="7320" x="6213475" y="2505075"/>
          <p14:tracePt t="7321" x="6219825" y="2505075"/>
          <p14:tracePt t="7322" x="6232525" y="2505075"/>
          <p14:tracePt t="7323" x="6238875" y="2505075"/>
          <p14:tracePt t="7324" x="6257925" y="2505075"/>
          <p14:tracePt t="7325" x="6264275" y="2505075"/>
          <p14:tracePt t="7326" x="6276975" y="2505075"/>
          <p14:tracePt t="7327" x="6283325" y="2505075"/>
          <p14:tracePt t="7328" x="6296025" y="2511425"/>
          <p14:tracePt t="7329" x="6308725" y="2511425"/>
          <p14:tracePt t="7330" x="6315075" y="2511425"/>
          <p14:tracePt t="7331" x="6327775" y="2511425"/>
          <p14:tracePt t="7332" x="6340475" y="2511425"/>
          <p14:tracePt t="7334" x="6353175" y="2511425"/>
          <p14:tracePt t="7335" x="6365875" y="2511425"/>
          <p14:tracePt t="7336" x="6372225" y="2517775"/>
          <p14:tracePt t="7337" x="6384925" y="2517775"/>
          <p14:tracePt t="7338" x="6397625" y="2517775"/>
          <p14:tracePt t="7339" x="6403975" y="2517775"/>
          <p14:tracePt t="7340" x="6410325" y="2524125"/>
          <p14:tracePt t="7341" x="6423025" y="2524125"/>
          <p14:tracePt t="7342" x="6429375" y="2524125"/>
          <p14:tracePt t="7343" x="6442075" y="2524125"/>
          <p14:tracePt t="7344" x="6448425" y="2524125"/>
          <p14:tracePt t="7345" x="6461125" y="2524125"/>
          <p14:tracePt t="7346" x="6467475" y="2530475"/>
          <p14:tracePt t="7347" x="6473825" y="2530475"/>
          <p14:tracePt t="7348" x="6480175" y="2530475"/>
          <p14:tracePt t="7349" x="6492875" y="2530475"/>
          <p14:tracePt t="7350" x="6499225" y="2530475"/>
          <p14:tracePt t="7351" x="6505575" y="2530475"/>
          <p14:tracePt t="7352" x="6518275" y="2536825"/>
          <p14:tracePt t="7353" x="6530975" y="2536825"/>
          <p14:tracePt t="7355" x="6537325" y="2536825"/>
          <p14:tracePt t="7356" x="6543675" y="2536825"/>
          <p14:tracePt t="7357" x="6556375" y="2543175"/>
          <p14:tracePt t="7358" x="6562725" y="2543175"/>
          <p14:tracePt t="7359" x="6569075" y="2543175"/>
          <p14:tracePt t="7360" x="6581775" y="2543175"/>
          <p14:tracePt t="7362" x="6594475" y="2543175"/>
          <p14:tracePt t="7363" x="6600825" y="2549525"/>
          <p14:tracePt t="7364" x="6607175" y="2549525"/>
          <p14:tracePt t="7365" x="6613525" y="2549525"/>
          <p14:tracePt t="7366" x="6619875" y="2549525"/>
          <p14:tracePt t="7367" x="6626225" y="2555875"/>
          <p14:tracePt t="7368" x="6634163" y="2555875"/>
          <p14:tracePt t="7370" x="6646863" y="2555875"/>
          <p14:tracePt t="7372" x="6653213" y="2555875"/>
          <p14:tracePt t="7373" x="6659563" y="2562225"/>
          <p14:tracePt t="7374" x="6665913" y="2562225"/>
          <p14:tracePt t="7375" x="6672263" y="2562225"/>
          <p14:tracePt t="7376" x="6678613" y="2562225"/>
          <p14:tracePt t="7378" x="6684963" y="2562225"/>
          <p14:tracePt t="7379" x="6691313" y="2562225"/>
          <p14:tracePt t="7380" x="6691313" y="2568575"/>
          <p14:tracePt t="7381" x="6697663" y="2568575"/>
          <p14:tracePt t="7382" x="6704013" y="2568575"/>
          <p14:tracePt t="7384" x="6710363" y="2574925"/>
          <p14:tracePt t="7385" x="6716713" y="2574925"/>
          <p14:tracePt t="7388" x="6723063" y="2574925"/>
          <p14:tracePt t="7390" x="6729413" y="2574925"/>
          <p14:tracePt t="7392" x="6735763" y="2574925"/>
          <p14:tracePt t="7395" x="6742113" y="2574925"/>
          <p14:tracePt t="7397" x="6748463" y="2574925"/>
          <p14:tracePt t="7399" x="6754813" y="2581275"/>
          <p14:tracePt t="7408" x="6761163" y="2581275"/>
          <p14:tracePt t="8949" x="6767513" y="2581275"/>
          <p14:tracePt t="8979" x="6773863" y="2581275"/>
          <p14:tracePt t="9007" x="6773863" y="2574925"/>
          <p14:tracePt t="9009" x="6773863" y="2568575"/>
          <p14:tracePt t="9017" x="6780213" y="2568575"/>
          <p14:tracePt t="9022" x="6780213" y="2562225"/>
          <p14:tracePt t="9035" x="6780213" y="2555875"/>
          <p14:tracePt t="9046" x="6780213" y="2549525"/>
          <p14:tracePt t="9054" x="6780213" y="2543175"/>
          <p14:tracePt t="9662" x="6780213" y="2536825"/>
          <p14:tracePt t="9671" x="6780213" y="2530475"/>
          <p14:tracePt t="9678" x="6767513" y="2524125"/>
          <p14:tracePt t="9682" x="6767513" y="2517775"/>
          <p14:tracePt t="9683" x="6761163" y="2517775"/>
          <p14:tracePt t="9687" x="6761163" y="2511425"/>
          <p14:tracePt t="9688" x="6754813" y="2511425"/>
          <p14:tracePt t="9691" x="6754813" y="2505075"/>
          <p14:tracePt t="9692" x="6748463" y="2505075"/>
          <p14:tracePt t="9695" x="6742113" y="2505075"/>
          <p14:tracePt t="9696" x="6742113" y="2498725"/>
          <p14:tracePt t="9699" x="6742113" y="2492375"/>
          <p14:tracePt t="9700" x="6735763" y="2492375"/>
          <p14:tracePt t="9703" x="6735763" y="2486025"/>
          <p14:tracePt t="9704" x="6729413" y="2486025"/>
          <p14:tracePt t="9708" x="6723063" y="2486025"/>
          <p14:tracePt t="9709" x="6723063" y="2479675"/>
          <p14:tracePt t="9713" x="6723063" y="2473325"/>
          <p14:tracePt t="9714" x="6716713" y="2473325"/>
          <p14:tracePt t="9717" x="6716713" y="2466975"/>
          <p14:tracePt t="9718" x="6710363" y="2466975"/>
          <p14:tracePt t="9722" x="6704013" y="2466975"/>
          <p14:tracePt t="9725" x="6704013" y="2460625"/>
          <p14:tracePt t="9731" x="6697663" y="2460625"/>
          <p14:tracePt t="9732" x="6697663" y="2454275"/>
          <p14:tracePt t="10167" x="6704013" y="2454275"/>
          <p14:tracePt t="10172" x="6716713" y="2454275"/>
          <p14:tracePt t="10174" x="6723063" y="2460625"/>
          <p14:tracePt t="10176" x="6729413" y="2460625"/>
          <p14:tracePt t="10178" x="6735763" y="2460625"/>
          <p14:tracePt t="10179" x="6735763" y="2466975"/>
          <p14:tracePt t="10182" x="6748463" y="2466975"/>
          <p14:tracePt t="10183" x="6748463" y="2473325"/>
          <p14:tracePt t="10184" x="6754813" y="2473325"/>
          <p14:tracePt t="10185" x="6761163" y="2479675"/>
          <p14:tracePt t="10186" x="6767513" y="2479675"/>
          <p14:tracePt t="10188" x="6773863" y="2486025"/>
          <p14:tracePt t="10190" x="6780213" y="2492375"/>
          <p14:tracePt t="10191" x="6786563" y="2492375"/>
          <p14:tracePt t="10192" x="6792913" y="2492375"/>
          <p14:tracePt t="10193" x="6799263" y="2498725"/>
          <p14:tracePt t="10194" x="6805613" y="2505075"/>
          <p14:tracePt t="10195" x="6811963" y="2505075"/>
          <p14:tracePt t="10197" x="6818313" y="2511425"/>
          <p14:tracePt t="10198" x="6824663" y="2517775"/>
          <p14:tracePt t="10199" x="6831013" y="2517775"/>
          <p14:tracePt t="10200" x="6837363" y="2524125"/>
          <p14:tracePt t="10201" x="6843713" y="2530475"/>
          <p14:tracePt t="10202" x="6850063" y="2530475"/>
          <p14:tracePt t="10203" x="6856413" y="2536825"/>
          <p14:tracePt t="10204" x="6862763" y="2536825"/>
          <p14:tracePt t="10205" x="6869113" y="2543175"/>
          <p14:tracePt t="10206" x="6875463" y="2549525"/>
          <p14:tracePt t="10207" x="6881813" y="2549525"/>
          <p14:tracePt t="10208" x="6888163" y="2555875"/>
          <p14:tracePt t="10209" x="6894513" y="2562225"/>
          <p14:tracePt t="10210" x="6900863" y="2562225"/>
          <p14:tracePt t="10211" x="6907213" y="2568575"/>
          <p14:tracePt t="10212" x="6913563" y="2574925"/>
          <p14:tracePt t="10213" x="6919913" y="2574925"/>
          <p14:tracePt t="10214" x="6932613" y="2581275"/>
          <p14:tracePt t="10215" x="6938963" y="2587625"/>
          <p14:tracePt t="10216" x="6945313" y="2587625"/>
          <p14:tracePt t="10217" x="6945313" y="2593975"/>
          <p14:tracePt t="10218" x="6951663" y="2600325"/>
          <p14:tracePt t="10219" x="6958013" y="2600325"/>
          <p14:tracePt t="10220" x="6964363" y="2606675"/>
          <p14:tracePt t="10221" x="6970713" y="2613025"/>
          <p14:tracePt t="10222" x="6977063" y="2613025"/>
          <p14:tracePt t="10223" x="6983413" y="2619375"/>
          <p14:tracePt t="10224" x="6989763" y="2625725"/>
          <p14:tracePt t="10225" x="6996113" y="2625725"/>
          <p14:tracePt t="10226" x="7002463" y="2632075"/>
          <p14:tracePt t="10227" x="7008813" y="2632075"/>
          <p14:tracePt t="10228" x="7015163" y="2638425"/>
          <p14:tracePt t="10229" x="7021513" y="2644775"/>
          <p14:tracePt t="10230" x="7027863" y="2644775"/>
          <p14:tracePt t="10231" x="7034213" y="2651125"/>
          <p14:tracePt t="10232" x="7040563" y="2651125"/>
          <p14:tracePt t="10233" x="7046913" y="2663825"/>
          <p14:tracePt t="10234" x="7053263" y="2663825"/>
          <p14:tracePt t="10235" x="7059613" y="2670175"/>
          <p14:tracePt t="10236" x="7065963" y="2670175"/>
          <p14:tracePt t="10237" x="7072313" y="2676525"/>
          <p14:tracePt t="10240" x="7085013" y="2689225"/>
          <p14:tracePt t="10241" x="7092950" y="2689225"/>
          <p14:tracePt t="10242" x="7099300" y="2695575"/>
          <p14:tracePt t="10243" x="7105650" y="2695575"/>
          <p14:tracePt t="10244" x="7112000" y="2701925"/>
          <p14:tracePt t="10245" x="7118350" y="2701925"/>
          <p14:tracePt t="10246" x="7124700" y="2701925"/>
          <p14:tracePt t="10247" x="7131050" y="2708275"/>
          <p14:tracePt t="10248" x="7137400" y="2708275"/>
          <p14:tracePt t="10249" x="7143750" y="2714625"/>
          <p14:tracePt t="10250" x="7150100" y="2720975"/>
          <p14:tracePt t="10251" x="7156450" y="2720975"/>
          <p14:tracePt t="10253" x="7162800" y="2727325"/>
          <p14:tracePt t="10254" x="7169150" y="2727325"/>
          <p14:tracePt t="10255" x="7175500" y="2733675"/>
          <p14:tracePt t="10257" x="7181850" y="2733675"/>
          <p14:tracePt t="10257" x="7188200" y="2733675"/>
          <p14:tracePt t="10258" x="7194550" y="2740025"/>
          <p14:tracePt t="10259" x="7200900" y="2740025"/>
          <p14:tracePt t="10260" x="7207250" y="2740025"/>
          <p14:tracePt t="10261" x="7213600" y="2746375"/>
          <p14:tracePt t="10262" x="7219950" y="2746375"/>
          <p14:tracePt t="10263" x="7226300" y="2746375"/>
          <p14:tracePt t="10265" x="7232650" y="2752725"/>
          <p14:tracePt t="10266" x="7239000" y="2752725"/>
          <p14:tracePt t="10267" x="7245350" y="2759075"/>
          <p14:tracePt t="10268" x="7251700" y="2759075"/>
          <p14:tracePt t="10270" x="7258050" y="2765425"/>
          <p14:tracePt t="10271" x="7264400" y="2765425"/>
          <p14:tracePt t="10272" x="7270750" y="2765425"/>
          <p14:tracePt t="10273" x="7277100" y="2771775"/>
          <p14:tracePt t="10275" x="7283450" y="2771775"/>
          <p14:tracePt t="10276" x="7289800" y="2778125"/>
          <p14:tracePt t="10277" x="7296150" y="2778125"/>
          <p14:tracePt t="10278" x="7302500" y="2778125"/>
          <p14:tracePt t="10281" x="7308850" y="2784475"/>
          <p14:tracePt t="10282" x="7315200" y="2784475"/>
          <p14:tracePt t="10284" x="7321550" y="2784475"/>
          <p14:tracePt t="10287" x="7327900" y="2784475"/>
          <p14:tracePt t="10290" x="7334250" y="2792413"/>
          <p14:tracePt t="10291" x="7340600" y="2792413"/>
          <p14:tracePt t="10295" x="7346950" y="2792413"/>
          <p14:tracePt t="10385" x="7340600" y="2792413"/>
          <p14:tracePt t="10390" x="7334250" y="2792413"/>
          <p14:tracePt t="10393" x="7327900" y="2792413"/>
          <p14:tracePt t="10401" x="7321550" y="2792413"/>
          <p14:tracePt t="10405" x="7315200" y="2792413"/>
          <p14:tracePt t="10409" x="7308850" y="2792413"/>
          <p14:tracePt t="10410" x="7308850" y="2784475"/>
          <p14:tracePt t="10416" x="7302500" y="2784475"/>
          <p14:tracePt t="10419" x="7296150" y="2784475"/>
          <p14:tracePt t="10422" x="7289800" y="2784475"/>
          <p14:tracePt t="10423" x="7289800" y="2778125"/>
          <p14:tracePt t="10429" x="7283450" y="2778125"/>
          <p14:tracePt t="10435" x="7277100" y="2778125"/>
          <p14:tracePt t="10437" x="7277100" y="2771775"/>
          <p14:tracePt t="10444" x="7270750" y="2771775"/>
          <p14:tracePt t="10461" x="7264400" y="2771775"/>
          <p14:tracePt t="10473" x="7264400" y="2765425"/>
          <p14:tracePt t="10474" x="7258050" y="2765425"/>
          <p14:tracePt t="10503" x="7251700" y="2765425"/>
          <p14:tracePt t="10508" x="7251700" y="2759075"/>
          <p14:tracePt t="10522" x="7245350" y="2759075"/>
          <p14:tracePt t="10579" x="7239000" y="2759075"/>
          <p14:tracePt t="10671" x="7232650" y="2759075"/>
          <p14:tracePt t="10686" x="7226300" y="2759075"/>
          <p14:tracePt t="10698" x="7219950" y="2759075"/>
          <p14:tracePt t="10702" x="7219950" y="2752725"/>
          <p14:tracePt t="10706" x="7213600" y="2752725"/>
          <p14:tracePt t="10714" x="7207250" y="2752725"/>
          <p14:tracePt t="10719" x="7200900" y="2752725"/>
          <p14:tracePt t="10726" x="7194550" y="2746375"/>
          <p14:tracePt t="10731" x="7188200" y="2746375"/>
          <p14:tracePt t="10735" x="7181850" y="2746375"/>
          <p14:tracePt t="10740" x="7175500" y="2746375"/>
          <p14:tracePt t="10744" x="7169150" y="2746375"/>
          <p14:tracePt t="10745" x="7169150" y="2740025"/>
          <p14:tracePt t="10748" x="7162800" y="2740025"/>
          <p14:tracePt t="10753" x="7156450" y="2740025"/>
          <p14:tracePt t="10756" x="7150100" y="2740025"/>
          <p14:tracePt t="10760" x="7143750" y="2740025"/>
          <p14:tracePt t="10762" x="7143750" y="2733675"/>
          <p14:tracePt t="10764" x="7137400" y="2733675"/>
          <p14:tracePt t="10766" x="7131050" y="2733675"/>
          <p14:tracePt t="10769" x="7124700" y="2733675"/>
          <p14:tracePt t="10773" x="7118350" y="2733675"/>
          <p14:tracePt t="10776" x="7112000" y="2733675"/>
          <p14:tracePt t="10779" x="7105650" y="2733675"/>
          <p14:tracePt t="10782" x="7105650" y="2727325"/>
          <p14:tracePt t="10783" x="7099300" y="2727325"/>
          <p14:tracePt t="10785" x="7092950" y="2727325"/>
          <p14:tracePt t="10787" x="7085013" y="2727325"/>
          <p14:tracePt t="10791" x="7078663" y="2727325"/>
          <p14:tracePt t="10794" x="7072313" y="2727325"/>
          <p14:tracePt t="10796" x="7072313" y="2720975"/>
          <p14:tracePt t="10797" x="7065963" y="2720975"/>
          <p14:tracePt t="10800" x="7059613" y="2720975"/>
          <p14:tracePt t="10803" x="7053263" y="2720975"/>
          <p14:tracePt t="10806" x="7046913" y="2720975"/>
          <p14:tracePt t="10809" x="7040563" y="2720975"/>
          <p14:tracePt t="10812" x="7034213" y="2720975"/>
          <p14:tracePt t="10814" x="7034213" y="2714625"/>
          <p14:tracePt t="10815" x="7027863" y="2714625"/>
          <p14:tracePt t="10817" x="7021513" y="2714625"/>
          <p14:tracePt t="10820" x="7015163" y="2714625"/>
          <p14:tracePt t="10824" x="7008813" y="2714625"/>
          <p14:tracePt t="10825" x="7008813" y="2708275"/>
          <p14:tracePt t="10827" x="7002463" y="2708275"/>
          <p14:tracePt t="10829" x="6996113" y="2708275"/>
          <p14:tracePt t="10833" x="6989763" y="2708275"/>
          <p14:tracePt t="10836" x="6983413" y="2708275"/>
          <p14:tracePt t="10839" x="6977063" y="2708275"/>
          <p14:tracePt t="10844" x="6970713" y="2701925"/>
          <p14:tracePt t="10847" x="6964363" y="2701925"/>
          <p14:tracePt t="10851" x="6958013" y="2701925"/>
          <p14:tracePt t="10857" x="6951663" y="2701925"/>
          <p14:tracePt t="10865" x="6945313" y="2701925"/>
          <p14:tracePt t="10899" x="6938963" y="2701925"/>
          <p14:tracePt t="13571" x="6932613" y="2701925"/>
          <p14:tracePt t="13576" x="6919913" y="2701925"/>
          <p14:tracePt t="13579" x="6913563" y="2701925"/>
          <p14:tracePt t="13581" x="6907213" y="2701925"/>
          <p14:tracePt t="13582" x="6907213" y="2708275"/>
          <p14:tracePt t="13584" x="6900863" y="2708275"/>
          <p14:tracePt t="13585" x="6894513" y="2708275"/>
          <p14:tracePt t="13587" x="6888163" y="2708275"/>
          <p14:tracePt t="13588" x="6881813" y="2714625"/>
          <p14:tracePt t="13590" x="6875463" y="2714625"/>
          <p14:tracePt t="13592" x="6869113" y="2714625"/>
          <p14:tracePt t="13593" x="6862763" y="2714625"/>
          <p14:tracePt t="13594" x="6856413" y="2720975"/>
          <p14:tracePt t="13596" x="6850063" y="2720975"/>
          <p14:tracePt t="13597" x="6843713" y="2720975"/>
          <p14:tracePt t="13598" x="6837363" y="2720975"/>
          <p14:tracePt t="13599" x="6831013" y="2727325"/>
          <p14:tracePt t="13601" x="6824663" y="2727325"/>
          <p14:tracePt t="13602" x="6818313" y="2727325"/>
          <p14:tracePt t="13603" x="6811963" y="2733675"/>
          <p14:tracePt t="13604" x="6805613" y="2733675"/>
          <p14:tracePt t="13605" x="6799263" y="2733675"/>
          <p14:tracePt t="13606" x="6792913" y="2733675"/>
          <p14:tracePt t="13607" x="6786563" y="2740025"/>
          <p14:tracePt t="13609" x="6773863" y="2740025"/>
          <p14:tracePt t="13610" x="6761163" y="2740025"/>
          <p14:tracePt t="13611" x="6754813" y="2740025"/>
          <p14:tracePt t="13612" x="6748463" y="2746375"/>
          <p14:tracePt t="13613" x="6742113" y="2746375"/>
          <p14:tracePt t="13614" x="6735763" y="2746375"/>
          <p14:tracePt t="13615" x="6729413" y="2746375"/>
          <p14:tracePt t="13616" x="6723063" y="2746375"/>
          <p14:tracePt t="13617" x="6710363" y="2752725"/>
          <p14:tracePt t="13618" x="6704013" y="2752725"/>
          <p14:tracePt t="13619" x="6691313" y="2752725"/>
          <p14:tracePt t="13620" x="6684963" y="2752725"/>
          <p14:tracePt t="13621" x="6678613" y="2752725"/>
          <p14:tracePt t="13622" x="6672263" y="2759075"/>
          <p14:tracePt t="13623" x="6659563" y="2759075"/>
          <p14:tracePt t="13624" x="6653213" y="2759075"/>
          <p14:tracePt t="13625" x="6646863" y="2759075"/>
          <p14:tracePt t="13626" x="6634163" y="2765425"/>
          <p14:tracePt t="13627" x="6619875" y="2765425"/>
          <p14:tracePt t="13629" x="6607175" y="2771775"/>
          <p14:tracePt t="13630" x="6600825" y="2771775"/>
          <p14:tracePt t="13631" x="6588125" y="2771775"/>
          <p14:tracePt t="13632" x="6581775" y="2771775"/>
          <p14:tracePt t="13634" x="6562725" y="2778125"/>
          <p14:tracePt t="13635" x="6556375" y="2778125"/>
          <p14:tracePt t="13636" x="6543675" y="2778125"/>
          <p14:tracePt t="13637" x="6537325" y="2778125"/>
          <p14:tracePt t="13638" x="6524625" y="2778125"/>
          <p14:tracePt t="13639" x="6518275" y="2778125"/>
          <p14:tracePt t="13640" x="6505575" y="2784475"/>
          <p14:tracePt t="13641" x="6492875" y="2784475"/>
          <p14:tracePt t="13642" x="6486525" y="2784475"/>
          <p14:tracePt t="13643" x="6480175" y="2784475"/>
          <p14:tracePt t="13644" x="6473825" y="2784475"/>
          <p14:tracePt t="13645" x="6461125" y="2784475"/>
          <p14:tracePt t="13646" x="6454775" y="2792413"/>
          <p14:tracePt t="13647" x="6442075" y="2792413"/>
          <p14:tracePt t="13648" x="6435725" y="2792413"/>
          <p14:tracePt t="13649" x="6429375" y="2792413"/>
          <p14:tracePt t="13650" x="6416675" y="2792413"/>
          <p14:tracePt t="13651" x="6410325" y="2798763"/>
          <p14:tracePt t="13652" x="6397625" y="2798763"/>
          <p14:tracePt t="13653" x="6384925" y="2798763"/>
          <p14:tracePt t="13654" x="6378575" y="2798763"/>
          <p14:tracePt t="13655" x="6372225" y="2798763"/>
          <p14:tracePt t="13656" x="6365875" y="2805113"/>
          <p14:tracePt t="13657" x="6353175" y="2805113"/>
          <p14:tracePt t="13659" x="6334125" y="2805113"/>
          <p14:tracePt t="13660" x="6321425" y="2805113"/>
          <p14:tracePt t="13661" x="6315075" y="2805113"/>
          <p14:tracePt t="13662" x="6308725" y="2805113"/>
          <p14:tracePt t="13663" x="6302375" y="2811463"/>
          <p14:tracePt t="13664" x="6289675" y="2811463"/>
          <p14:tracePt t="13665" x="6283325" y="2811463"/>
          <p14:tracePt t="13666" x="6276975" y="2811463"/>
          <p14:tracePt t="13667" x="6264275" y="2811463"/>
          <p14:tracePt t="13668" x="6251575" y="2811463"/>
          <p14:tracePt t="13669" x="6245225" y="2811463"/>
          <p14:tracePt t="13670" x="6238875" y="2817813"/>
          <p14:tracePt t="13671" x="6232525" y="2817813"/>
          <p14:tracePt t="13672" x="6219825" y="2817813"/>
          <p14:tracePt t="13673" x="6213475" y="2817813"/>
          <p14:tracePt t="13674" x="6207125" y="2824163"/>
          <p14:tracePt t="13675" x="6200775" y="2824163"/>
          <p14:tracePt t="13676" x="6194425" y="2824163"/>
          <p14:tracePt t="13677" x="6188075" y="2824163"/>
          <p14:tracePt t="13678" x="6175375" y="2824163"/>
          <p14:tracePt t="13679" x="6167438" y="2824163"/>
          <p14:tracePt t="13680" x="6161088" y="2824163"/>
          <p14:tracePt t="13681" x="6154738" y="2824163"/>
          <p14:tracePt t="13682" x="6148388" y="2824163"/>
          <p14:tracePt t="13684" x="6135688" y="2824163"/>
          <p14:tracePt t="13685" x="6122988" y="2824163"/>
          <p14:tracePt t="13686" x="6116638" y="2824163"/>
          <p14:tracePt t="13687" x="6110288" y="2830513"/>
          <p14:tracePt t="13688" x="6097588" y="2830513"/>
          <p14:tracePt t="13689" x="6091238" y="2830513"/>
          <p14:tracePt t="13691" x="6084888" y="2830513"/>
          <p14:tracePt t="13692" x="6078538" y="2830513"/>
          <p14:tracePt t="13693" x="6072188" y="2830513"/>
          <p14:tracePt t="13694" x="6065838" y="2830513"/>
          <p14:tracePt t="13695" x="6059488" y="2830513"/>
          <p14:tracePt t="13696" x="6053138" y="2830513"/>
          <p14:tracePt t="13697" x="6046788" y="2830513"/>
          <p14:tracePt t="13698" x="6040438" y="2830513"/>
          <p14:tracePt t="13699" x="6034088" y="2830513"/>
          <p14:tracePt t="13700" x="6027738" y="2830513"/>
          <p14:tracePt t="13701" x="6021388" y="2830513"/>
          <p14:tracePt t="13702" x="6015038" y="2830513"/>
          <p14:tracePt t="13703" x="6008688" y="2830513"/>
          <p14:tracePt t="13704" x="6002338" y="2830513"/>
          <p14:tracePt t="13706" x="5995988" y="2830513"/>
          <p14:tracePt t="13707" x="5989638" y="2830513"/>
          <p14:tracePt t="13709" x="5976938" y="2836863"/>
          <p14:tracePt t="13710" x="5970588" y="2836863"/>
          <p14:tracePt t="13712" x="5964238" y="2836863"/>
          <p14:tracePt t="13713" x="5957888" y="2836863"/>
          <p14:tracePt t="13715" x="5951538" y="2836863"/>
          <p14:tracePt t="13716" x="5945188" y="2836863"/>
          <p14:tracePt t="13717" x="5938838" y="2836863"/>
          <p14:tracePt t="13719" x="5932488" y="2836863"/>
          <p14:tracePt t="13721" x="5926138" y="2836863"/>
          <p14:tracePt t="13722" x="5919788" y="2836863"/>
          <p14:tracePt t="13723" x="5913438" y="2836863"/>
          <p14:tracePt t="13724" x="5907088" y="2836863"/>
          <p14:tracePt t="13726" x="5900738" y="2836863"/>
          <p14:tracePt t="13728" x="5894388" y="2836863"/>
          <p14:tracePt t="13729" x="5888038" y="2836863"/>
          <p14:tracePt t="13731" x="5881688" y="2836863"/>
          <p14:tracePt t="13734" x="5875338" y="2836863"/>
          <p14:tracePt t="13735" x="5868988" y="2836863"/>
          <p14:tracePt t="13737" x="5862638" y="2843213"/>
          <p14:tracePt t="13738" x="5856288" y="2843213"/>
          <p14:tracePt t="13741" x="5849938" y="2843213"/>
          <p14:tracePt t="13743" x="5843588" y="2843213"/>
          <p14:tracePt t="13745" x="5837238" y="2843213"/>
          <p14:tracePt t="13747" x="5830888" y="2843213"/>
          <p14:tracePt t="13749" x="5824538" y="2843213"/>
          <p14:tracePt t="13751" x="5818188" y="2843213"/>
          <p14:tracePt t="13754" x="5811838" y="2843213"/>
          <p14:tracePt t="13755" x="5811838" y="2849563"/>
          <p14:tracePt t="13756" x="5805488" y="2849563"/>
          <p14:tracePt t="13758" x="5799138" y="2849563"/>
          <p14:tracePt t="13761" x="5792788" y="2849563"/>
          <p14:tracePt t="13763" x="5786438" y="2849563"/>
          <p14:tracePt t="13766" x="5780088" y="2849563"/>
          <p14:tracePt t="13770" x="5773738" y="2849563"/>
          <p14:tracePt t="13773" x="5767388" y="2849563"/>
          <p14:tracePt t="13775" x="5761038" y="2849563"/>
          <p14:tracePt t="13779" x="5754688" y="2849563"/>
          <p14:tracePt t="13780" x="5754688" y="2855913"/>
          <p14:tracePt t="13782" x="5748338" y="2855913"/>
          <p14:tracePt t="13785" x="5741988" y="2855913"/>
          <p14:tracePt t="13792" x="5735638" y="2855913"/>
          <p14:tracePt t="13797" x="5729288" y="2855913"/>
          <p14:tracePt t="13803" x="5722938" y="2855913"/>
          <p14:tracePt t="13842" x="5716588" y="2855913"/>
          <p14:tracePt t="14149" x="5708650" y="2855913"/>
          <p14:tracePt t="14156" x="5702300" y="2855913"/>
          <p14:tracePt t="14166" x="5695950" y="2855913"/>
          <p14:tracePt t="14170" x="5689600" y="2855913"/>
          <p14:tracePt t="14172" x="5689600" y="2849563"/>
          <p14:tracePt t="14175" x="5683250" y="2849563"/>
          <p14:tracePt t="14181" x="5676900" y="2849563"/>
          <p14:tracePt t="14184" x="5670550" y="2849563"/>
          <p14:tracePt t="14187" x="5664200" y="2843213"/>
          <p14:tracePt t="14192" x="5657850" y="2843213"/>
          <p14:tracePt t="14196" x="5651500" y="2843213"/>
          <p14:tracePt t="14200" x="5645150" y="2843213"/>
          <p14:tracePt t="14203" x="5638800" y="2843213"/>
          <p14:tracePt t="14205" x="5632450" y="2843213"/>
          <p14:tracePt t="14208" x="5632450" y="2836863"/>
          <p14:tracePt t="14210" x="5626100" y="2836863"/>
          <p14:tracePt t="14213" x="5619750" y="2836863"/>
          <p14:tracePt t="14215" x="5613400" y="2830513"/>
          <p14:tracePt t="14219" x="5607050" y="2830513"/>
          <p14:tracePt t="14223" x="5600700" y="2830513"/>
          <p14:tracePt t="14225" x="5594350" y="2830513"/>
          <p14:tracePt t="14229" x="5588000" y="2830513"/>
          <p14:tracePt t="14231" x="5581650" y="2830513"/>
          <p14:tracePt t="14233" x="5581650" y="2824163"/>
          <p14:tracePt t="14234" x="5575300" y="2824163"/>
          <p14:tracePt t="14238" x="5568950" y="2824163"/>
          <p14:tracePt t="14240" x="5562600" y="2824163"/>
          <p14:tracePt t="14243" x="5556250" y="2824163"/>
          <p14:tracePt t="14246" x="5549900" y="2824163"/>
          <p14:tracePt t="14248" x="5543550" y="2817813"/>
          <p14:tracePt t="14250" x="5537200" y="2817813"/>
          <p14:tracePt t="14254" x="5530850" y="2817813"/>
          <p14:tracePt t="14256" x="5530850" y="2811463"/>
          <p14:tracePt t="14258" x="5524500" y="2811463"/>
          <p14:tracePt t="14259" x="5518150" y="2811463"/>
          <p14:tracePt t="14262" x="5511800" y="2811463"/>
          <p14:tracePt t="14265" x="5505450" y="2811463"/>
          <p14:tracePt t="14267" x="5499100" y="2811463"/>
          <p14:tracePt t="14269" x="5499100" y="2805113"/>
          <p14:tracePt t="14271" x="5492750" y="2805113"/>
          <p14:tracePt t="14273" x="5486400" y="2805113"/>
          <p14:tracePt t="14276" x="5480050" y="2805113"/>
          <p14:tracePt t="14280" x="5473700" y="2805113"/>
          <p14:tracePt t="14283" x="5467350" y="2805113"/>
          <p14:tracePt t="14285" x="5467350" y="2798763"/>
          <p14:tracePt t="14286" x="5461000" y="2798763"/>
          <p14:tracePt t="14289" x="5454650" y="2798763"/>
          <p14:tracePt t="14293" x="5448300" y="2798763"/>
          <p14:tracePt t="14298" x="5441950" y="2798763"/>
          <p14:tracePt t="14300" x="5441950" y="2792413"/>
          <p14:tracePt t="14303" x="5435600" y="2792413"/>
          <p14:tracePt t="14308" x="5429250" y="2792413"/>
          <p14:tracePt t="14318" x="5422900" y="2792413"/>
          <p14:tracePt t="14336" x="5416550" y="2792413"/>
          <p14:tracePt t="14428" x="5410200" y="2792413"/>
          <p14:tracePt t="14457" x="5403850" y="2792413"/>
          <p14:tracePt t="14474" x="5397500" y="2792413"/>
          <p14:tracePt t="14483" x="5391150" y="2792413"/>
          <p14:tracePt t="14487" x="5391150" y="2798763"/>
          <p14:tracePt t="14499" x="5384800" y="2798763"/>
          <p14:tracePt t="14509" x="5378450" y="2798763"/>
          <p14:tracePt t="14513" x="5378450" y="2805113"/>
          <p14:tracePt t="14521" x="5372100" y="2805113"/>
          <p14:tracePt t="14525" x="5372100" y="2811463"/>
          <p14:tracePt t="14541" x="5365750" y="2811463"/>
          <p14:tracePt t="14543" x="5365750" y="2817813"/>
          <p14:tracePt t="14563" x="5359400" y="2817813"/>
          <p14:tracePt t="14686" x="5359400" y="2824163"/>
          <p14:tracePt t="14691" x="5353050" y="2824163"/>
          <p14:tracePt t="14708" x="5353050" y="2830513"/>
          <p14:tracePt t="14795" x="5346700" y="2830513"/>
          <p14:tracePt t="14799" x="5346700" y="2836863"/>
          <p14:tracePt t="15273" x="5346700" y="2830513"/>
          <p14:tracePt t="15296" x="5346700" y="2824163"/>
          <p14:tracePt t="15623" x="5346700" y="2817813"/>
          <p14:tracePt t="15640" x="5346700" y="2811463"/>
          <p14:tracePt t="15662" x="5346700" y="2805113"/>
          <p14:tracePt t="16687" x="5346700" y="2798763"/>
          <p14:tracePt t="16697" x="5346700" y="2792413"/>
          <p14:tracePt t="16720" x="5346700" y="2784475"/>
          <p14:tracePt t="16944" x="5353050" y="2784475"/>
          <p14:tracePt t="17000" x="5359400" y="2784475"/>
          <p14:tracePt t="17003" x="5365750" y="2784475"/>
          <p14:tracePt t="17007" x="5372100" y="2784475"/>
          <p14:tracePt t="17008" x="5372100" y="2778125"/>
          <p14:tracePt t="17010" x="5378450" y="2778125"/>
          <p14:tracePt t="17012" x="5384800" y="2778125"/>
          <p14:tracePt t="17016" x="5391150" y="2778125"/>
          <p14:tracePt t="17018" x="5397500" y="2778125"/>
          <p14:tracePt t="17020" x="5397500" y="2771775"/>
          <p14:tracePt t="17021" x="5403850" y="2771775"/>
          <p14:tracePt t="17023" x="5410200" y="2771775"/>
          <p14:tracePt t="17025" x="5416550" y="2771775"/>
          <p14:tracePt t="17026" x="5422900" y="2771775"/>
          <p14:tracePt t="17028" x="5429250" y="2771775"/>
          <p14:tracePt t="17030" x="5435600" y="2771775"/>
          <p14:tracePt t="17032" x="5441950" y="2771775"/>
          <p14:tracePt t="17033" x="5448300" y="2771775"/>
          <p14:tracePt t="17035" x="5454650" y="2771775"/>
          <p14:tracePt t="17036" x="5461000" y="2771775"/>
          <p14:tracePt t="17037" x="5467350" y="2771775"/>
          <p14:tracePt t="17039" x="5473700" y="2771775"/>
          <p14:tracePt t="17040" x="5480050" y="2771775"/>
          <p14:tracePt t="17042" x="5486400" y="2771775"/>
          <p14:tracePt t="17043" x="5492750" y="2771775"/>
          <p14:tracePt t="17044" x="5499100" y="2765425"/>
          <p14:tracePt t="17046" x="5505450" y="2765425"/>
          <p14:tracePt t="17047" x="5511800" y="2765425"/>
          <p14:tracePt t="17048" x="5518150" y="2765425"/>
          <p14:tracePt t="17049" x="5524500" y="2765425"/>
          <p14:tracePt t="17050" x="5530850" y="2765425"/>
          <p14:tracePt t="17051" x="5537200" y="2765425"/>
          <p14:tracePt t="17053" x="5543550" y="2765425"/>
          <p14:tracePt t="17054" x="5549900" y="2765425"/>
          <p14:tracePt t="17055" x="5556250" y="2765425"/>
          <p14:tracePt t="17056" x="5562600" y="2765425"/>
          <p14:tracePt t="17057" x="5568950" y="2765425"/>
          <p14:tracePt t="17058" x="5575300" y="2765425"/>
          <p14:tracePt t="17059" x="5581650" y="2765425"/>
          <p14:tracePt t="17061" x="5588000" y="2765425"/>
          <p14:tracePt t="17062" x="5594350" y="2765425"/>
          <p14:tracePt t="17063" x="5600700" y="2765425"/>
          <p14:tracePt t="17064" x="5613400" y="2765425"/>
          <p14:tracePt t="17065" x="5619750" y="2765425"/>
          <p14:tracePt t="17067" x="5626100" y="2765425"/>
          <p14:tracePt t="17068" x="5632450" y="2759075"/>
          <p14:tracePt t="17069" x="5638800" y="2759075"/>
          <p14:tracePt t="17070" x="5651500" y="2759075"/>
          <p14:tracePt t="17071" x="5657850" y="2759075"/>
          <p14:tracePt t="17072" x="5664200" y="2759075"/>
          <p14:tracePt t="17074" x="5670550" y="2759075"/>
          <p14:tracePt t="17075" x="5676900" y="2759075"/>
          <p14:tracePt t="17076" x="5683250" y="2759075"/>
          <p14:tracePt t="17078" x="5695950" y="2759075"/>
          <p14:tracePt t="17079" x="5702300" y="2759075"/>
          <p14:tracePt t="17080" x="5708650" y="2759075"/>
          <p14:tracePt t="17081" x="5716588" y="2759075"/>
          <p14:tracePt t="17082" x="5722938" y="2759075"/>
          <p14:tracePt t="17083" x="5729288" y="2759075"/>
          <p14:tracePt t="17084" x="5735638" y="2759075"/>
          <p14:tracePt t="17085" x="5741988" y="2759075"/>
          <p14:tracePt t="17086" x="5748338" y="2759075"/>
          <p14:tracePt t="17087" x="5754688" y="2759075"/>
          <p14:tracePt t="17089" x="5761038" y="2759075"/>
          <p14:tracePt t="17090" x="5767388" y="2759075"/>
          <p14:tracePt t="17091" x="5773738" y="2759075"/>
          <p14:tracePt t="17092" x="5780088" y="2759075"/>
          <p14:tracePt t="17093" x="5786438" y="2759075"/>
          <p14:tracePt t="17094" x="5792788" y="2759075"/>
          <p14:tracePt t="17095" x="5799138" y="2759075"/>
          <p14:tracePt t="17096" x="5805488" y="2759075"/>
          <p14:tracePt t="17097" x="5811838" y="2759075"/>
          <p14:tracePt t="17098" x="5818188" y="2759075"/>
          <p14:tracePt t="17099" x="5824538" y="2759075"/>
          <p14:tracePt t="17100" x="5830888" y="2759075"/>
          <p14:tracePt t="17103" x="5843588" y="2759075"/>
          <p14:tracePt t="17104" x="5849938" y="2759075"/>
          <p14:tracePt t="17105" x="5862638" y="2759075"/>
          <p14:tracePt t="17106" x="5868988" y="2759075"/>
          <p14:tracePt t="17107" x="5875338" y="2759075"/>
          <p14:tracePt t="17109" x="5881688" y="2759075"/>
          <p14:tracePt t="17110" x="5894388" y="2759075"/>
          <p14:tracePt t="17111" x="5900738" y="2759075"/>
          <p14:tracePt t="17112" x="5907088" y="2759075"/>
          <p14:tracePt t="17113" x="5913438" y="2759075"/>
          <p14:tracePt t="17114" x="5919788" y="2759075"/>
          <p14:tracePt t="17115" x="5926138" y="2759075"/>
          <p14:tracePt t="17117" x="5932488" y="2759075"/>
          <p14:tracePt t="17118" x="5945188" y="2759075"/>
          <p14:tracePt t="17119" x="5951538" y="2759075"/>
          <p14:tracePt t="17120" x="5964238" y="2759075"/>
          <p14:tracePt t="17121" x="5970588" y="2759075"/>
          <p14:tracePt t="17122" x="5976938" y="2759075"/>
          <p14:tracePt t="17124" x="5989638" y="2759075"/>
          <p14:tracePt t="17125" x="5995988" y="2759075"/>
          <p14:tracePt t="17126" x="6008688" y="2759075"/>
          <p14:tracePt t="17127" x="6015038" y="2759075"/>
          <p14:tracePt t="17128" x="6021388" y="2759075"/>
          <p14:tracePt t="17129" x="6027738" y="2759075"/>
          <p14:tracePt t="17130" x="6034088" y="2759075"/>
          <p14:tracePt t="17131" x="6046788" y="2759075"/>
          <p14:tracePt t="17132" x="6053138" y="2759075"/>
          <p14:tracePt t="17133" x="6059488" y="2759075"/>
          <p14:tracePt t="17134" x="6072188" y="2759075"/>
          <p14:tracePt t="17135" x="6078538" y="2759075"/>
          <p14:tracePt t="17136" x="6084888" y="2759075"/>
          <p14:tracePt t="17137" x="6097588" y="2759075"/>
          <p14:tracePt t="17138" x="6103938" y="2759075"/>
          <p14:tracePt t="17139" x="6116638" y="2759075"/>
          <p14:tracePt t="17140" x="6122988" y="2759075"/>
          <p14:tracePt t="17141" x="6135688" y="2759075"/>
          <p14:tracePt t="17142" x="6142038" y="2759075"/>
          <p14:tracePt t="17143" x="6148388" y="2759075"/>
          <p14:tracePt t="17144" x="6161088" y="2759075"/>
          <p14:tracePt t="17145" x="6175375" y="2759075"/>
          <p14:tracePt t="17146" x="6181725" y="2759075"/>
          <p14:tracePt t="17147" x="6194425" y="2759075"/>
          <p14:tracePt t="17148" x="6200775" y="2759075"/>
          <p14:tracePt t="17149" x="6213475" y="2759075"/>
          <p14:tracePt t="17150" x="6226175" y="2759075"/>
          <p14:tracePt t="17151" x="6232525" y="2759075"/>
          <p14:tracePt t="17152" x="6245225" y="2759075"/>
          <p14:tracePt t="17153" x="6257925" y="2759075"/>
          <p14:tracePt t="17154" x="6270625" y="2759075"/>
          <p14:tracePt t="17155" x="6276975" y="2759075"/>
          <p14:tracePt t="17156" x="6283325" y="2759075"/>
          <p14:tracePt t="17157" x="6296025" y="2759075"/>
          <p14:tracePt t="17158" x="6308725" y="2759075"/>
          <p14:tracePt t="17159" x="6321425" y="2759075"/>
          <p14:tracePt t="17160" x="6334125" y="2759075"/>
          <p14:tracePt t="17161" x="6346825" y="2759075"/>
          <p14:tracePt t="17162" x="6359525" y="2759075"/>
          <p14:tracePt t="17163" x="6365875" y="2759075"/>
          <p14:tracePt t="17164" x="6384925" y="2759075"/>
          <p14:tracePt t="17165" x="6391275" y="2759075"/>
          <p14:tracePt t="17166" x="6410325" y="2759075"/>
          <p14:tracePt t="17167" x="6423025" y="2759075"/>
          <p14:tracePt t="17168" x="6435725" y="2752725"/>
          <p14:tracePt t="17169" x="6448425" y="2752725"/>
          <p14:tracePt t="17170" x="6454775" y="2752725"/>
          <p14:tracePt t="17171" x="6473825" y="2752725"/>
          <p14:tracePt t="17172" x="6492875" y="2752725"/>
          <p14:tracePt t="17173" x="6505575" y="2752725"/>
          <p14:tracePt t="17174" x="6518275" y="2752725"/>
          <p14:tracePt t="17175" x="6530975" y="2752725"/>
          <p14:tracePt t="17176" x="6550025" y="2752725"/>
          <p14:tracePt t="17177" x="6556375" y="2752725"/>
          <p14:tracePt t="17178" x="6575425" y="2752725"/>
          <p14:tracePt t="17179" x="6588125" y="2752725"/>
          <p14:tracePt t="17180" x="6607175" y="2752725"/>
          <p14:tracePt t="17181" x="6634163" y="2752725"/>
          <p14:tracePt t="17182" x="6646863" y="2752725"/>
          <p14:tracePt t="17183" x="6665913" y="2752725"/>
          <p14:tracePt t="17184" x="6672263" y="2752725"/>
          <p14:tracePt t="17185" x="6691313" y="2752725"/>
          <p14:tracePt t="17186" x="6710363" y="2752725"/>
          <p14:tracePt t="17187" x="6735763" y="2752725"/>
          <p14:tracePt t="17188" x="6754813" y="2746375"/>
          <p14:tracePt t="17189" x="6773863" y="2746375"/>
          <p14:tracePt t="17190" x="6792913" y="2746375"/>
          <p14:tracePt t="17191" x="6811963" y="2746375"/>
          <p14:tracePt t="17192" x="6824663" y="2746375"/>
          <p14:tracePt t="17193" x="6850063" y="2740025"/>
          <p14:tracePt t="17194" x="6869113" y="2740025"/>
          <p14:tracePt t="17195" x="6888163" y="2740025"/>
          <p14:tracePt t="17196" x="6907213" y="2740025"/>
          <p14:tracePt t="17197" x="6932613" y="2740025"/>
          <p14:tracePt t="17198" x="6951663" y="2740025"/>
          <p14:tracePt t="17199" x="6964363" y="2740025"/>
          <p14:tracePt t="17200" x="6983413" y="2740025"/>
          <p14:tracePt t="17201" x="7008813" y="2740025"/>
          <p14:tracePt t="17202" x="7034213" y="2740025"/>
          <p14:tracePt t="17203" x="7059613" y="2740025"/>
          <p14:tracePt t="17204" x="7078663" y="2733675"/>
          <p14:tracePt t="17205" x="7092950" y="2733675"/>
          <p14:tracePt t="17206" x="7118350" y="2733675"/>
          <p14:tracePt t="17207" x="7143750" y="2733675"/>
          <p14:tracePt t="17208" x="7169150" y="2733675"/>
          <p14:tracePt t="17209" x="7194550" y="2727325"/>
          <p14:tracePt t="17210" x="7226300" y="2727325"/>
          <p14:tracePt t="17211" x="7251700" y="2720975"/>
          <p14:tracePt t="17212" x="7264400" y="2720975"/>
          <p14:tracePt t="17213" x="7289800" y="2720975"/>
          <p14:tracePt t="17214" x="7315200" y="2714625"/>
          <p14:tracePt t="17215" x="7340600" y="2714625"/>
          <p14:tracePt t="17216" x="7366000" y="2714625"/>
          <p14:tracePt t="17217" x="7397750" y="2714625"/>
          <p14:tracePt t="17218" x="7423150" y="2714625"/>
          <p14:tracePt t="17219" x="7448550" y="2714625"/>
          <p14:tracePt t="17220" x="7473950" y="2708275"/>
          <p14:tracePt t="17221" x="7499350" y="2708275"/>
          <p14:tracePt t="17222" x="7531100" y="2701925"/>
          <p14:tracePt t="17223" x="7558088" y="2701925"/>
          <p14:tracePt t="17224" x="7589838" y="2701925"/>
          <p14:tracePt t="17225" x="7621588" y="2701925"/>
          <p14:tracePt t="17226" x="7640638" y="2701925"/>
          <p14:tracePt t="17227" x="7672388" y="2701925"/>
          <p14:tracePt t="17228" x="7704138" y="2695575"/>
          <p14:tracePt t="17229" x="7735888" y="2695575"/>
          <p14:tracePt t="17230" x="7767638" y="2695575"/>
          <p14:tracePt t="17231" x="7799388" y="2689225"/>
          <p14:tracePt t="17232" x="7831138" y="2689225"/>
          <p14:tracePt t="17233" x="7850188" y="2682875"/>
          <p14:tracePt t="17234" x="7881938" y="2682875"/>
          <p14:tracePt t="17235" x="7913688" y="2682875"/>
          <p14:tracePt t="17236" x="7945438" y="2682875"/>
          <p14:tracePt t="17237" x="7983538" y="2676525"/>
          <p14:tracePt t="17238" x="8023225" y="2676525"/>
          <p14:tracePt t="17239" x="8054975" y="2670175"/>
          <p14:tracePt t="17240" x="8074025" y="2670175"/>
          <p14:tracePt t="17241" x="8105775" y="2670175"/>
          <p14:tracePt t="17242" x="8143875" y="2663825"/>
          <p14:tracePt t="17243" x="8175625" y="2663825"/>
          <p14:tracePt t="17244" x="8213725" y="2657475"/>
          <p14:tracePt t="17245" x="8245475" y="2657475"/>
          <p14:tracePt t="17246" x="8283575" y="2651125"/>
          <p14:tracePt t="17247" x="8302625" y="2651125"/>
          <p14:tracePt t="17248" x="8340725" y="2651125"/>
          <p14:tracePt t="17249" x="8372475" y="2644775"/>
          <p14:tracePt t="17250" x="8404225" y="2644775"/>
          <p14:tracePt t="17251" x="8442325" y="2644775"/>
          <p14:tracePt t="17252" x="8475663" y="2638425"/>
          <p14:tracePt t="17253" x="8507413" y="2638425"/>
          <p14:tracePt t="17254" x="8526463" y="2638425"/>
          <p14:tracePt t="17255" x="8564563" y="2632075"/>
          <p14:tracePt t="17256" x="8596313" y="2632075"/>
          <p14:tracePt t="17257" x="8634413" y="2625725"/>
          <p14:tracePt t="17258" x="8672513" y="2625725"/>
          <p14:tracePt t="17259" x="8704263" y="2625725"/>
          <p14:tracePt t="17261" x="8761413" y="2619375"/>
          <p14:tracePt t="17262" x="8793163" y="2619375"/>
          <p14:tracePt t="17263" x="8824913" y="2613025"/>
          <p14:tracePt t="17264" x="8863013" y="2613025"/>
          <p14:tracePt t="17265" x="8894763" y="2613025"/>
          <p14:tracePt t="17266" x="8928100" y="2613025"/>
          <p14:tracePt t="17267" x="8959850" y="2613025"/>
          <p14:tracePt t="17268" x="8985250" y="2606675"/>
          <p14:tracePt t="17269" x="9017000" y="2606675"/>
          <p14:tracePt t="17270" x="9048750" y="2606675"/>
          <p14:tracePt t="17271" x="9080500" y="2600325"/>
          <p14:tracePt t="17272" x="9112250" y="2600325"/>
        </p14:tracePtLst>
      </p14:laserTraceLst>
    </p:ext>
  </p:extLs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2" name="Google Shape;4222;p44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Execute(the_number_of_shots):</a:t>
            </a:r>
            <a:r>
              <a:rPr lang="en" sz="240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 </a:t>
            </a:r>
            <a:r>
              <a:rPr lang="en"/>
              <a:t> </a:t>
            </a:r>
            <a:endParaRPr/>
          </a:p>
        </p:txBody>
      </p:sp>
      <p:sp>
        <p:nvSpPr>
          <p:cNvPr id="4223" name="Google Shape;4223;p44"/>
          <p:cNvSpPr txBox="1">
            <a:spLocks noGrp="1"/>
          </p:cNvSpPr>
          <p:nvPr>
            <p:ph type="body" idx="1"/>
          </p:nvPr>
        </p:nvSpPr>
        <p:spPr>
          <a:xfrm>
            <a:off x="718300" y="1733550"/>
            <a:ext cx="6761100" cy="298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Parametre : number of shots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Return the observed outcomes with their frequencies.</a:t>
            </a:r>
            <a:endParaRPr/>
          </a:p>
        </p:txBody>
      </p:sp>
      <p:sp>
        <p:nvSpPr>
          <p:cNvPr id="4224" name="Google Shape;4224;p44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0CE7BAA4-20F0-4CE1-9CE2-8CA407C6483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</p:cSld>
  <p:clrMapOvr>
    <a:masterClrMapping/>
  </p:clrMapOvr>
  <p:transition advTm="17239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640" x="9067800" y="2759075"/>
          <p14:tracePt t="641" x="9036050" y="2752725"/>
          <p14:tracePt t="641" x="8997950" y="2746375"/>
          <p14:tracePt t="642" x="8959850" y="2740025"/>
          <p14:tracePt t="643" x="8907463" y="2733675"/>
          <p14:tracePt t="644" x="8869363" y="2727325"/>
          <p14:tracePt t="645" x="8824913" y="2714625"/>
          <p14:tracePt t="646" x="8805863" y="2714625"/>
          <p14:tracePt t="648" x="8761413" y="2701925"/>
          <p14:tracePt t="648" x="8716963" y="2689225"/>
          <p14:tracePt t="649" x="8672513" y="2689225"/>
          <p14:tracePt t="650" x="8621713" y="2676525"/>
          <p14:tracePt t="651" x="8570913" y="2663825"/>
          <p14:tracePt t="652" x="8526463" y="2657475"/>
          <p14:tracePt t="653" x="8501063" y="2651125"/>
          <p14:tracePt t="654" x="8448675" y="2638425"/>
          <p14:tracePt t="656" x="8391525" y="2625725"/>
          <p14:tracePt t="656" x="8347075" y="2613025"/>
          <p14:tracePt t="657" x="8296275" y="2606675"/>
          <p14:tracePt t="658" x="8245475" y="2593975"/>
          <p14:tracePt t="659" x="8194675" y="2581275"/>
          <p14:tracePt t="660" x="8162925" y="2581275"/>
          <p14:tracePt t="661" x="8112125" y="2562225"/>
          <p14:tracePt t="662" x="8054975" y="2555875"/>
          <p14:tracePt t="663" x="7996238" y="2543175"/>
          <p14:tracePt t="664" x="7945438" y="2530475"/>
          <p14:tracePt t="665" x="7894638" y="2517775"/>
          <p14:tracePt t="666" x="7837488" y="2505075"/>
          <p14:tracePt t="667" x="7805738" y="2498725"/>
          <p14:tracePt t="668" x="7754938" y="2486025"/>
          <p14:tracePt t="669" x="7691438" y="2473325"/>
          <p14:tracePt t="670" x="7634288" y="2460625"/>
          <p14:tracePt t="671" x="7583488" y="2447925"/>
          <p14:tracePt t="672" x="7524750" y="2435225"/>
          <p14:tracePt t="673" x="7473950" y="2422525"/>
          <p14:tracePt t="674" x="7435850" y="2416175"/>
          <p14:tracePt t="675" x="7385050" y="2403475"/>
          <p14:tracePt t="676" x="7321550" y="2390775"/>
          <p14:tracePt t="677" x="7264400" y="2378075"/>
          <p14:tracePt t="678" x="7200900" y="2365375"/>
          <p14:tracePt t="679" x="7143750" y="2351088"/>
          <p14:tracePt t="681" x="7085013" y="2338388"/>
          <p14:tracePt t="681" x="7053263" y="2332038"/>
          <p14:tracePt t="682" x="6996113" y="2319338"/>
          <p14:tracePt t="683" x="6932613" y="2300288"/>
          <p14:tracePt t="684" x="6869113" y="2293938"/>
          <p14:tracePt t="685" x="6811963" y="2274888"/>
          <p14:tracePt t="686" x="6754813" y="2268538"/>
          <p14:tracePt t="687" x="6691313" y="2249488"/>
          <p14:tracePt t="688" x="6659563" y="2243138"/>
          <p14:tracePt t="689" x="6594475" y="2230438"/>
          <p14:tracePt t="690" x="6537325" y="2211388"/>
          <p14:tracePt t="691" x="6480175" y="2205038"/>
          <p14:tracePt t="692" x="6410325" y="2185988"/>
          <p14:tracePt t="693" x="6353175" y="2173288"/>
          <p14:tracePt t="694" x="6289675" y="2160588"/>
          <p14:tracePt t="695" x="6257925" y="2147888"/>
          <p14:tracePt t="696" x="6200775" y="2141538"/>
          <p14:tracePt t="698" x="6135688" y="2122488"/>
          <p14:tracePt t="698" x="6078538" y="2109788"/>
          <p14:tracePt t="699" x="6015038" y="2090738"/>
          <p14:tracePt t="700" x="5957888" y="2084388"/>
          <p14:tracePt t="701" x="5894388" y="2065338"/>
          <p14:tracePt t="702" x="5862638" y="2058988"/>
          <p14:tracePt t="703" x="5805488" y="2046288"/>
          <p14:tracePt t="704" x="5741988" y="2027238"/>
          <p14:tracePt t="706" x="5683250" y="2020888"/>
          <p14:tracePt t="706" x="5619750" y="2001838"/>
          <p14:tracePt t="707" x="5556250" y="1989138"/>
          <p14:tracePt t="708" x="5499100" y="1976438"/>
          <p14:tracePt t="709" x="5467350" y="1963738"/>
          <p14:tracePt t="710" x="5410200" y="1957388"/>
          <p14:tracePt t="711" x="5353050" y="1938338"/>
          <p14:tracePt t="712" x="5295900" y="1924050"/>
          <p14:tracePt t="713" x="5237163" y="1911350"/>
          <p14:tracePt t="714" x="5173663" y="1898650"/>
          <p14:tracePt t="715" x="5116513" y="1885950"/>
          <p14:tracePt t="716" x="5084763" y="1879600"/>
          <p14:tracePt t="717" x="5027613" y="1866900"/>
          <p14:tracePt t="718" x="4970463" y="1854200"/>
          <p14:tracePt t="719" x="4913313" y="1841500"/>
          <p14:tracePt t="720" x="4856163" y="1828800"/>
          <p14:tracePt t="721" x="4797425" y="1816100"/>
          <p14:tracePt t="722" x="4740275" y="1803400"/>
          <p14:tracePt t="723" x="4708525" y="1790700"/>
          <p14:tracePt t="724" x="4657725" y="1784350"/>
          <p14:tracePt t="725" x="4600575" y="1765300"/>
          <p14:tracePt t="726" x="4549775" y="1758950"/>
          <p14:tracePt t="727" x="4492625" y="1746250"/>
          <p14:tracePt t="728" x="4435475" y="1733550"/>
          <p14:tracePt t="729" x="4384675" y="1720850"/>
          <p14:tracePt t="731" x="4352925" y="1714500"/>
          <p14:tracePt t="731" x="4300538" y="1708150"/>
          <p14:tracePt t="732" x="4256088" y="1689100"/>
          <p14:tracePt t="733" x="4205288" y="1682750"/>
          <p14:tracePt t="734" x="4148138" y="1676400"/>
          <p14:tracePt t="735" x="4103688" y="1657350"/>
          <p14:tracePt t="736" x="4052888" y="1651000"/>
          <p14:tracePt t="737" x="4027488" y="1644650"/>
          <p14:tracePt t="739" x="3983038" y="1631950"/>
          <p14:tracePt t="739" x="3938588" y="1625600"/>
          <p14:tracePt t="740" x="3879850" y="1612900"/>
          <p14:tracePt t="741" x="3835400" y="1606550"/>
          <p14:tracePt t="742" x="3790950" y="1593850"/>
          <p14:tracePt t="743" x="3746500" y="1581150"/>
          <p14:tracePt t="744" x="3721100" y="1581150"/>
          <p14:tracePt t="745" x="3676650" y="1568450"/>
          <p14:tracePt t="746" x="3625850" y="1562100"/>
          <p14:tracePt t="747" x="3587750" y="1555750"/>
          <p14:tracePt t="748" x="3543300" y="1543050"/>
          <p14:tracePt t="749" x="3505200" y="1536700"/>
          <p14:tracePt t="750" x="3467100" y="1530350"/>
          <p14:tracePt t="751" x="3441700" y="1524000"/>
          <p14:tracePt t="752" x="3402013" y="1517650"/>
          <p14:tracePt t="753" x="3363913" y="1511300"/>
          <p14:tracePt t="754" x="3332163" y="1497013"/>
          <p14:tracePt t="756" x="3294063" y="1497013"/>
          <p14:tracePt t="756" x="3262313" y="1490663"/>
          <p14:tracePt t="757" x="3224213" y="1477963"/>
          <p14:tracePt t="758" x="3205163" y="1477963"/>
          <p14:tracePt t="759" x="3173413" y="1471613"/>
          <p14:tracePt t="760" x="3148013" y="1465263"/>
          <p14:tracePt t="761" x="3109913" y="1465263"/>
          <p14:tracePt t="762" x="3084513" y="1458913"/>
          <p14:tracePt t="764" x="3052763" y="1452563"/>
          <p14:tracePt t="764" x="3027363" y="1446213"/>
          <p14:tracePt t="765" x="3014663" y="1446213"/>
          <p14:tracePt t="766" x="2982913" y="1439863"/>
          <p14:tracePt t="767" x="2962275" y="1433513"/>
          <p14:tracePt t="768" x="2936875" y="1433513"/>
          <p14:tracePt t="769" x="2917825" y="1427163"/>
          <p14:tracePt t="770" x="2886075" y="1420813"/>
          <p14:tracePt t="771" x="2867025" y="1420813"/>
          <p14:tracePt t="772" x="2860675" y="1420813"/>
          <p14:tracePt t="773" x="2841625" y="1414463"/>
          <p14:tracePt t="774" x="2816225" y="1408113"/>
          <p14:tracePt t="775" x="2797175" y="1408113"/>
          <p14:tracePt t="776" x="2778125" y="1408113"/>
          <p14:tracePt t="777" x="2765425" y="1401763"/>
          <p14:tracePt t="778" x="2746375" y="1401763"/>
          <p14:tracePt t="779" x="2740025" y="1395413"/>
          <p14:tracePt t="781" x="2720975" y="1395413"/>
          <p14:tracePt t="781" x="2708275" y="1395413"/>
          <p14:tracePt t="782" x="2695575" y="1395413"/>
          <p14:tracePt t="783" x="2682875" y="1389063"/>
          <p14:tracePt t="784" x="2663825" y="1389063"/>
          <p14:tracePt t="785" x="2657475" y="1382713"/>
          <p14:tracePt t="786" x="2644775" y="1382713"/>
          <p14:tracePt t="787" x="2632075" y="1382713"/>
          <p14:tracePt t="789" x="2619375" y="1382713"/>
          <p14:tracePt t="789" x="2613025" y="1376363"/>
          <p14:tracePt t="790" x="2600325" y="1376363"/>
          <p14:tracePt t="791" x="2587625" y="1376363"/>
          <p14:tracePt t="792" x="2581275" y="1376363"/>
          <p14:tracePt t="793" x="2574925" y="1376363"/>
          <p14:tracePt t="794" x="2562225" y="1376363"/>
          <p14:tracePt t="795" x="2555875" y="1376363"/>
          <p14:tracePt t="796" x="2543175" y="1370013"/>
          <p14:tracePt t="797" x="2536825" y="1370013"/>
          <p14:tracePt t="798" x="2524125" y="1370013"/>
          <p14:tracePt t="799" x="2517775" y="1370013"/>
          <p14:tracePt t="800" x="2509838" y="1370013"/>
          <p14:tracePt t="801" x="2503488" y="1370013"/>
          <p14:tracePt t="802" x="2497138" y="1370013"/>
          <p14:tracePt t="803" x="2490788" y="1370013"/>
          <p14:tracePt t="804" x="2484438" y="1370013"/>
          <p14:tracePt t="806" x="2478088" y="1370013"/>
          <p14:tracePt t="807" x="2471738" y="1370013"/>
          <p14:tracePt t="808" x="2465388" y="1370013"/>
          <p14:tracePt t="809" x="2459038" y="1370013"/>
          <p14:tracePt t="810" x="2452688" y="1370013"/>
          <p14:tracePt t="811" x="2446338" y="1370013"/>
          <p14:tracePt t="812" x="2439988" y="1370013"/>
          <p14:tracePt t="814" x="2433638" y="1370013"/>
          <p14:tracePt t="816" x="2427288" y="1370013"/>
          <p14:tracePt t="817" x="2420938" y="1370013"/>
          <p14:tracePt t="818" x="2414588" y="1370013"/>
          <p14:tracePt t="820" x="2408238" y="1370013"/>
          <p14:tracePt t="822" x="2401888" y="1370013"/>
          <p14:tracePt t="824" x="2395538" y="1370013"/>
          <p14:tracePt t="825" x="2389188" y="1370013"/>
          <p14:tracePt t="828" x="2382838" y="1370013"/>
          <p14:tracePt t="831" x="2376488" y="1370013"/>
          <p14:tracePt t="832" x="2370138" y="1370013"/>
          <p14:tracePt t="835" x="2363788" y="1370013"/>
          <p14:tracePt t="839" x="2357438" y="1370013"/>
          <p14:tracePt t="847" x="2351088" y="1370013"/>
          <p14:tracePt t="848" x="2351088" y="1376363"/>
          <p14:tracePt t="854" x="2351088" y="1382713"/>
          <p14:tracePt t="860" x="2351088" y="1389063"/>
          <p14:tracePt t="867" x="2351088" y="1395413"/>
          <p14:tracePt t="873" x="2351088" y="1401763"/>
          <p14:tracePt t="877" x="2351088" y="1408113"/>
          <p14:tracePt t="884" x="2351088" y="1414463"/>
          <p14:tracePt t="889" x="2351088" y="1420813"/>
          <p14:tracePt t="891" x="2351088" y="1427163"/>
          <p14:tracePt t="898" x="2351088" y="1433513"/>
          <p14:tracePt t="901" x="2351088" y="1439863"/>
          <p14:tracePt t="904" x="2351088" y="1446213"/>
          <p14:tracePt t="909" x="2351088" y="1452563"/>
          <p14:tracePt t="911" x="2351088" y="1458913"/>
          <p14:tracePt t="916" x="2351088" y="1465263"/>
          <p14:tracePt t="919" x="2351088" y="1471613"/>
          <p14:tracePt t="922" x="2351088" y="1477963"/>
          <p14:tracePt t="924" x="2344738" y="1477963"/>
          <p14:tracePt t="926" x="2344738" y="1484313"/>
          <p14:tracePt t="928" x="2344738" y="1490663"/>
          <p14:tracePt t="929" x="2338388" y="1490663"/>
          <p14:tracePt t="931" x="2338388" y="1497013"/>
          <p14:tracePt t="931" x="2332038" y="1497013"/>
          <p14:tracePt t="934" x="2332038" y="1504950"/>
          <p14:tracePt t="936" x="2325688" y="1511300"/>
          <p14:tracePt t="939" x="2325688" y="1517650"/>
          <p14:tracePt t="940" x="2319338" y="1517650"/>
          <p14:tracePt t="941" x="2312988" y="1524000"/>
          <p14:tracePt t="943" x="2312988" y="1530350"/>
          <p14:tracePt t="945" x="2306638" y="1536700"/>
          <p14:tracePt t="947" x="2300288" y="1536700"/>
          <p14:tracePt t="949" x="2293938" y="1543050"/>
          <p14:tracePt t="951" x="2287588" y="1549400"/>
          <p14:tracePt t="953" x="2281238" y="1555750"/>
          <p14:tracePt t="955" x="2274888" y="1562100"/>
          <p14:tracePt t="956" x="2268538" y="1562100"/>
          <p14:tracePt t="958" x="2262188" y="1568450"/>
          <p14:tracePt t="960" x="2255838" y="1574800"/>
          <p14:tracePt t="961" x="2249488" y="1574800"/>
          <p14:tracePt t="964" x="2243138" y="1581150"/>
          <p14:tracePt t="965" x="2236788" y="1581150"/>
          <p14:tracePt t="966" x="2230438" y="1587500"/>
          <p14:tracePt t="967" x="2224088" y="1587500"/>
          <p14:tracePt t="969" x="2217738" y="1593850"/>
          <p14:tracePt t="972" x="2211388" y="1600200"/>
          <p14:tracePt t="973" x="2205038" y="1600200"/>
          <p14:tracePt t="974" x="2198688" y="1606550"/>
          <p14:tracePt t="976" x="2192338" y="1606550"/>
          <p14:tracePt t="977" x="2185988" y="1606550"/>
          <p14:tracePt t="979" x="2179638" y="1612900"/>
          <p14:tracePt t="980" x="2173288" y="1612900"/>
          <p14:tracePt t="981" x="2166938" y="1619250"/>
          <p14:tracePt t="983" x="2160588" y="1619250"/>
          <p14:tracePt t="984" x="2154238" y="1619250"/>
          <p14:tracePt t="985" x="2154238" y="1625600"/>
          <p14:tracePt t="986" x="2147888" y="1625600"/>
          <p14:tracePt t="989" x="2141538" y="1631950"/>
          <p14:tracePt t="989" x="2135188" y="1631950"/>
          <p14:tracePt t="991" x="2128838" y="1631950"/>
          <p14:tracePt t="992" x="2122488" y="1638300"/>
          <p14:tracePt t="995" x="2116138" y="1638300"/>
          <p14:tracePt t="997" x="2109788" y="1638300"/>
          <p14:tracePt t="998" x="2103438" y="1644650"/>
          <p14:tracePt t="1001" x="2097088" y="1644650"/>
          <p14:tracePt t="1003" x="2090738" y="1651000"/>
          <p14:tracePt t="1005" x="2084388" y="1651000"/>
          <p14:tracePt t="1008" x="2078038" y="1651000"/>
          <p14:tracePt t="1009" x="2078038" y="1657350"/>
          <p14:tracePt t="1011" x="2071688" y="1657350"/>
          <p14:tracePt t="1014" x="2065338" y="1657350"/>
          <p14:tracePt t="1019" x="2058988" y="1657350"/>
          <p14:tracePt t="1023" x="2058988" y="1663700"/>
          <p14:tracePt t="1025" x="2051050" y="1663700"/>
          <p14:tracePt t="1146" x="2058988" y="1663700"/>
          <p14:tracePt t="1153" x="2065338" y="1663700"/>
          <p14:tracePt t="1158" x="2071688" y="1663700"/>
          <p14:tracePt t="1162" x="2078038" y="1663700"/>
          <p14:tracePt t="1168" x="2084388" y="1663700"/>
          <p14:tracePt t="1172" x="2090738" y="1663700"/>
          <p14:tracePt t="1176" x="2097088" y="1663700"/>
          <p14:tracePt t="1183" x="2103438" y="1663700"/>
          <p14:tracePt t="1188" x="2109788" y="1663700"/>
          <p14:tracePt t="1189" x="2109788" y="1670050"/>
          <p14:tracePt t="1192" x="2116138" y="1670050"/>
          <p14:tracePt t="1199" x="2122488" y="1670050"/>
          <p14:tracePt t="1206" x="2128838" y="1670050"/>
          <p14:tracePt t="1213" x="2135188" y="1670050"/>
          <p14:tracePt t="1235" x="2141538" y="1670050"/>
          <p14:tracePt t="1236" x="2141538" y="1676400"/>
          <p14:tracePt t="1258" x="2147888" y="1676400"/>
          <p14:tracePt t="1279" x="2154238" y="1676400"/>
          <p14:tracePt t="1298" x="2154238" y="1682750"/>
          <p14:tracePt t="1306" x="2160588" y="1682750"/>
          <p14:tracePt t="1329" x="2166938" y="1682750"/>
          <p14:tracePt t="1336" x="2166938" y="1689100"/>
          <p14:tracePt t="1505" x="2173288" y="1689100"/>
          <p14:tracePt t="1507" x="2173288" y="1682750"/>
          <p14:tracePt t="1509" x="2173288" y="1676400"/>
          <p14:tracePt t="1510" x="2179638" y="1676400"/>
          <p14:tracePt t="1512" x="2179638" y="1670050"/>
          <p14:tracePt t="1515" x="2185988" y="1663700"/>
          <p14:tracePt t="1518" x="2185988" y="1657350"/>
          <p14:tracePt t="1521" x="2192338" y="1651000"/>
          <p14:tracePt t="1522" x="2198688" y="1644650"/>
          <p14:tracePt t="1524" x="2205038" y="1644650"/>
          <p14:tracePt t="1525" x="2205038" y="1638300"/>
          <p14:tracePt t="1527" x="2205038" y="1631950"/>
          <p14:tracePt t="1528" x="2205038" y="1625600"/>
          <p14:tracePt t="1529" x="2211388" y="1625600"/>
          <p14:tracePt t="1531" x="2217738" y="1619250"/>
          <p14:tracePt t="1532" x="2217738" y="1612900"/>
          <p14:tracePt t="1533" x="2224088" y="1612900"/>
          <p14:tracePt t="1534" x="2224088" y="1606550"/>
          <p14:tracePt t="1535" x="2230438" y="1600200"/>
          <p14:tracePt t="1536" x="2230438" y="1593850"/>
          <p14:tracePt t="1538" x="2236788" y="1593850"/>
          <p14:tracePt t="1538" x="2243138" y="1587500"/>
          <p14:tracePt t="1539" x="2243138" y="1581150"/>
          <p14:tracePt t="1541" x="2249488" y="1574800"/>
          <p14:tracePt t="1542" x="2249488" y="1568450"/>
          <p14:tracePt t="1543" x="2255838" y="1568450"/>
          <p14:tracePt t="1544" x="2262188" y="1562100"/>
          <p14:tracePt t="1546" x="2262188" y="1555750"/>
          <p14:tracePt t="1546" x="2268538" y="1549400"/>
          <p14:tracePt t="1547" x="2274888" y="1543050"/>
          <p14:tracePt t="1550" x="2281238" y="1536700"/>
          <p14:tracePt t="1550" x="2287588" y="1530350"/>
          <p14:tracePt t="1551" x="2293938" y="1524000"/>
          <p14:tracePt t="1552" x="2293938" y="1517650"/>
          <p14:tracePt t="1553" x="2300288" y="1511300"/>
          <p14:tracePt t="1555" x="2306638" y="1504950"/>
          <p14:tracePt t="1555" x="2312988" y="1497013"/>
          <p14:tracePt t="1556" x="2319338" y="1497013"/>
          <p14:tracePt t="1557" x="2325688" y="1490663"/>
          <p14:tracePt t="1558" x="2325688" y="1484313"/>
          <p14:tracePt t="1559" x="2332038" y="1477963"/>
          <p14:tracePt t="1560" x="2338388" y="1471613"/>
          <p14:tracePt t="1561" x="2344738" y="1465263"/>
          <p14:tracePt t="1563" x="2351088" y="1465263"/>
          <p14:tracePt t="1563" x="2357438" y="1458913"/>
          <p14:tracePt t="1564" x="2363788" y="1452563"/>
          <p14:tracePt t="1565" x="2370138" y="1446213"/>
          <p14:tracePt t="1566" x="2376488" y="1439863"/>
          <p14:tracePt t="1567" x="2382838" y="1433513"/>
          <p14:tracePt t="1568" x="2389188" y="1427163"/>
          <p14:tracePt t="1569" x="2395538" y="1420813"/>
          <p14:tracePt t="1571" x="2408238" y="1408113"/>
          <p14:tracePt t="1572" x="2414588" y="1408113"/>
          <p14:tracePt t="1573" x="2420938" y="1401763"/>
          <p14:tracePt t="1574" x="2427288" y="1395413"/>
          <p14:tracePt t="1575" x="2433638" y="1389063"/>
          <p14:tracePt t="1576" x="2439988" y="1389063"/>
          <p14:tracePt t="1577" x="2446338" y="1382713"/>
          <p14:tracePt t="1578" x="2452688" y="1376363"/>
          <p14:tracePt t="1579" x="2459038" y="1370013"/>
          <p14:tracePt t="1580" x="2471738" y="1370013"/>
          <p14:tracePt t="1581" x="2471738" y="1363663"/>
          <p14:tracePt t="1582" x="2478088" y="1357313"/>
          <p14:tracePt t="1583" x="2484438" y="1357313"/>
          <p14:tracePt t="1584" x="2490788" y="1350963"/>
          <p14:tracePt t="1585" x="2497138" y="1344613"/>
          <p14:tracePt t="1586" x="2503488" y="1344613"/>
          <p14:tracePt t="1588" x="2509838" y="1338263"/>
          <p14:tracePt t="1588" x="2517775" y="1338263"/>
          <p14:tracePt t="1589" x="2517775" y="1331913"/>
          <p14:tracePt t="1590" x="2524125" y="1331913"/>
          <p14:tracePt t="1591" x="2536825" y="1325563"/>
          <p14:tracePt t="1592" x="2543175" y="1319213"/>
          <p14:tracePt t="1593" x="2549525" y="1319213"/>
          <p14:tracePt t="1594" x="2549525" y="1312863"/>
          <p14:tracePt t="1596" x="2555875" y="1306513"/>
          <p14:tracePt t="1597" x="2562225" y="1306513"/>
          <p14:tracePt t="1598" x="2568575" y="1300163"/>
          <p14:tracePt t="1599" x="2574925" y="1300163"/>
          <p14:tracePt t="1600" x="2574925" y="1293813"/>
          <p14:tracePt t="1601" x="2581275" y="1293813"/>
          <p14:tracePt t="1602" x="2587625" y="1287463"/>
          <p14:tracePt t="1604" x="2593975" y="1287463"/>
          <p14:tracePt t="1605" x="2600325" y="1281113"/>
          <p14:tracePt t="1607" x="2606675" y="1281113"/>
          <p14:tracePt t="1608" x="2613025" y="1274763"/>
          <p14:tracePt t="1610" x="2619375" y="1268413"/>
          <p14:tracePt t="1613" x="2625725" y="1268413"/>
          <p14:tracePt t="1613" x="2632075" y="1262063"/>
          <p14:tracePt t="1615" x="2638425" y="1262063"/>
          <p14:tracePt t="1616" x="2644775" y="1255713"/>
          <p14:tracePt t="1619" x="2651125" y="1255713"/>
          <p14:tracePt t="1621" x="2657475" y="1249363"/>
          <p14:tracePt t="1622" x="2663825" y="1249363"/>
          <p14:tracePt t="1624" x="2670175" y="1243013"/>
          <p14:tracePt t="1626" x="2676525" y="1243013"/>
          <p14:tracePt t="1629" x="2682875" y="1243013"/>
          <p14:tracePt t="1630" x="2689225" y="1243013"/>
          <p14:tracePt t="1631" x="2689225" y="1236663"/>
          <p14:tracePt t="1633" x="2695575" y="1236663"/>
          <p14:tracePt t="1635" x="2701925" y="1230313"/>
          <p14:tracePt t="1637" x="2708275" y="1230313"/>
          <p14:tracePt t="1641" x="2714625" y="1230313"/>
          <p14:tracePt t="1643" x="2720975" y="1230313"/>
          <p14:tracePt t="1644" x="2720975" y="1223963"/>
          <p14:tracePt t="1646" x="2727325" y="1223963"/>
          <p14:tracePt t="1649" x="2733675" y="1223963"/>
          <p14:tracePt t="1652" x="2740025" y="1223963"/>
          <p14:tracePt t="1655" x="2746375" y="1223963"/>
          <p14:tracePt t="1660" x="2746375" y="1217613"/>
          <p14:tracePt t="1663" x="2752725" y="1217613"/>
          <p14:tracePt t="1669" x="2759075" y="1217613"/>
          <p14:tracePt t="1677" x="2765425" y="1217613"/>
          <p14:tracePt t="1698" x="2771775" y="1217613"/>
          <p14:tracePt t="1727" x="2778125" y="1217613"/>
          <p14:tracePt t="1738" x="2784475" y="1217613"/>
          <p14:tracePt t="1874" x="2778125" y="1217613"/>
          <p14:tracePt t="1879" x="2771775" y="1217613"/>
          <p14:tracePt t="1883" x="2765425" y="1217613"/>
          <p14:tracePt t="1884" x="2765425" y="1211263"/>
          <p14:tracePt t="1885" x="2759075" y="1211263"/>
          <p14:tracePt t="1888" x="2752725" y="1211263"/>
          <p14:tracePt t="1892" x="2746375" y="1211263"/>
          <p14:tracePt t="1895" x="2740025" y="1211263"/>
          <p14:tracePt t="1897" x="2733675" y="1211263"/>
          <p14:tracePt t="1901" x="2727325" y="1211263"/>
          <p14:tracePt t="1904" x="2720975" y="1211263"/>
          <p14:tracePt t="1905" x="2714625" y="1211263"/>
          <p14:tracePt t="1908" x="2708275" y="1211263"/>
          <p14:tracePt t="1910" x="2701925" y="1211263"/>
          <p14:tracePt t="1912" x="2695575" y="1211263"/>
          <p14:tracePt t="1915" x="2689225" y="1211263"/>
          <p14:tracePt t="1917" x="2682875" y="1211263"/>
          <p14:tracePt t="1919" x="2676525" y="1211263"/>
          <p14:tracePt t="1923" x="2670175" y="1211263"/>
          <p14:tracePt t="1925" x="2663825" y="1211263"/>
          <p14:tracePt t="1927" x="2657475" y="1211263"/>
          <p14:tracePt t="1931" x="2651125" y="1211263"/>
          <p14:tracePt t="1933" x="2644775" y="1217613"/>
          <p14:tracePt t="1935" x="2638425" y="1217613"/>
          <p14:tracePt t="1938" x="2632075" y="1217613"/>
          <p14:tracePt t="1940" x="2625725" y="1217613"/>
          <p14:tracePt t="1943" x="2619375" y="1217613"/>
          <p14:tracePt t="1946" x="2619375" y="1223963"/>
          <p14:tracePt t="1947" x="2613025" y="1223963"/>
          <p14:tracePt t="1949" x="2606675" y="1223963"/>
          <p14:tracePt t="1950" x="2606675" y="1230313"/>
          <p14:tracePt t="1952" x="2600325" y="1230313"/>
          <p14:tracePt t="1954" x="2600325" y="1236663"/>
          <p14:tracePt t="1956" x="2593975" y="1236663"/>
          <p14:tracePt t="1959" x="2587625" y="1236663"/>
          <p14:tracePt t="1962" x="2587625" y="1243013"/>
          <p14:tracePt t="1965" x="2581275" y="1243013"/>
          <p14:tracePt t="1966" x="2581275" y="1249363"/>
          <p14:tracePt t="1969" x="2574925" y="1249363"/>
          <p14:tracePt t="1972" x="2568575" y="1255713"/>
          <p14:tracePt t="1976" x="2568575" y="1262063"/>
          <p14:tracePt t="1979" x="2562225" y="1262063"/>
          <p14:tracePt t="1980" x="2562225" y="1268413"/>
          <p14:tracePt t="1983" x="2555875" y="1268413"/>
          <p14:tracePt t="1987" x="2555875" y="1274763"/>
          <p14:tracePt t="1987" x="2549525" y="1274763"/>
          <p14:tracePt t="1991" x="2549525" y="1281113"/>
          <p14:tracePt t="1994" x="2549525" y="1287463"/>
          <p14:tracePt t="1995" x="2543175" y="1287463"/>
          <p14:tracePt t="2001" x="2543175" y="1293813"/>
          <p14:tracePt t="2002" x="2536825" y="1293813"/>
          <p14:tracePt t="2005" x="2536825" y="1300163"/>
          <p14:tracePt t="2010" x="2536825" y="1306513"/>
          <p14:tracePt t="2012" x="2530475" y="1306513"/>
          <p14:tracePt t="2018" x="2530475" y="1312863"/>
          <p14:tracePt t="2031" x="2530475" y="1319213"/>
          <p14:tracePt t="2033" x="2524125" y="1319213"/>
          <p14:tracePt t="2039" x="2524125" y="1325563"/>
          <p14:tracePt t="2316" x="2524125" y="1319213"/>
          <p14:tracePt t="2323" x="2524125" y="1312863"/>
          <p14:tracePt t="2325" x="2524125" y="1306513"/>
          <p14:tracePt t="2325" x="2524125" y="1300163"/>
          <p14:tracePt t="2328" x="2524125" y="1293813"/>
          <p14:tracePt t="2334" x="2524125" y="1287463"/>
          <p14:tracePt t="2338" x="2524125" y="1281113"/>
          <p14:tracePt t="2342" x="2524125" y="1274763"/>
          <p14:tracePt t="2348" x="2517775" y="1274763"/>
          <p14:tracePt t="2350" x="2517775" y="1268413"/>
          <p14:tracePt t="2355" x="2517775" y="1262063"/>
          <p14:tracePt t="2357" x="2509838" y="1262063"/>
          <p14:tracePt t="2362" x="2509838" y="1255713"/>
          <p14:tracePt t="2369" x="2503488" y="1255713"/>
          <p14:tracePt t="2374" x="2503488" y="1249363"/>
          <p14:tracePt t="2378" x="2497138" y="1249363"/>
          <p14:tracePt t="2384" x="2490788" y="1249363"/>
          <p14:tracePt t="2389" x="2490788" y="1243013"/>
          <p14:tracePt t="2393" x="2484438" y="1243013"/>
          <p14:tracePt t="2397" x="2478088" y="1243013"/>
          <p14:tracePt t="2403" x="2471738" y="1243013"/>
          <p14:tracePt t="2406" x="2471738" y="1236663"/>
          <p14:tracePt t="2411" x="2465388" y="1236663"/>
          <p14:tracePt t="2420" x="2459038" y="1236663"/>
          <p14:tracePt t="2422" x="2459038" y="1230313"/>
          <p14:tracePt t="2430" x="2452688" y="1230313"/>
          <p14:tracePt t="2942" x="2459038" y="1230313"/>
          <p14:tracePt t="2951" x="2465388" y="1230313"/>
          <p14:tracePt t="2961" x="2471738" y="1230313"/>
          <p14:tracePt t="2966" x="2478088" y="1230313"/>
          <p14:tracePt t="2972" x="2484438" y="1230313"/>
          <p14:tracePt t="2981" x="2490788" y="1230313"/>
          <p14:tracePt t="2988" x="2497138" y="1230313"/>
          <p14:tracePt t="2992" x="2503488" y="1230313"/>
          <p14:tracePt t="3001" x="2509838" y="1230313"/>
          <p14:tracePt t="3005" x="2517775" y="1230313"/>
          <p14:tracePt t="3012" x="2524125" y="1230313"/>
          <p14:tracePt t="3023" x="2530475" y="1230313"/>
          <p14:tracePt t="3027" x="2530475" y="1236663"/>
          <p14:tracePt t="3039" x="2536825" y="1236663"/>
          <p14:tracePt t="3163" x="2543175" y="1236663"/>
          <p14:tracePt t="3170" x="2549525" y="1236663"/>
          <p14:tracePt t="3174" x="2555875" y="1236663"/>
          <p14:tracePt t="3178" x="2562225" y="1236663"/>
          <p14:tracePt t="3182" x="2568575" y="1236663"/>
          <p14:tracePt t="3186" x="2574925" y="1236663"/>
          <p14:tracePt t="3186" x="2581275" y="1236663"/>
          <p14:tracePt t="3189" x="2587625" y="1236663"/>
          <p14:tracePt t="3191" x="2593975" y="1236663"/>
          <p14:tracePt t="3194" x="2600325" y="1236663"/>
          <p14:tracePt t="3196" x="2606675" y="1236663"/>
          <p14:tracePt t="3198" x="2613025" y="1236663"/>
          <p14:tracePt t="3202" x="2619375" y="1236663"/>
          <p14:tracePt t="3203" x="2625725" y="1236663"/>
          <p14:tracePt t="3204" x="2632075" y="1236663"/>
          <p14:tracePt t="3206" x="2638425" y="1236663"/>
          <p14:tracePt t="3208" x="2644775" y="1236663"/>
          <p14:tracePt t="3210" x="2651125" y="1236663"/>
          <p14:tracePt t="3211" x="2657475" y="1236663"/>
          <p14:tracePt t="3212" x="2663825" y="1236663"/>
          <p14:tracePt t="3214" x="2670175" y="1236663"/>
          <p14:tracePt t="3215" x="2676525" y="1236663"/>
          <p14:tracePt t="3218" x="2689225" y="1236663"/>
          <p14:tracePt t="3219" x="2695575" y="1236663"/>
          <p14:tracePt t="3221" x="2701925" y="1236663"/>
          <p14:tracePt t="3222" x="2708275" y="1236663"/>
          <p14:tracePt t="3223" x="2714625" y="1236663"/>
          <p14:tracePt t="3225" x="2720975" y="1236663"/>
          <p14:tracePt t="3227" x="2733675" y="1236663"/>
          <p14:tracePt t="3228" x="2740025" y="1236663"/>
          <p14:tracePt t="3229" x="2746375" y="1236663"/>
          <p14:tracePt t="3230" x="2752725" y="1236663"/>
          <p14:tracePt t="3231" x="2759075" y="1236663"/>
          <p14:tracePt t="3232" x="2765425" y="1236663"/>
          <p14:tracePt t="3233" x="2771775" y="1236663"/>
          <p14:tracePt t="3235" x="2778125" y="1236663"/>
          <p14:tracePt t="3235" x="2784475" y="1236663"/>
          <p14:tracePt t="3237" x="2790825" y="1236663"/>
          <p14:tracePt t="3238" x="2797175" y="1236663"/>
          <p14:tracePt t="3239" x="2803525" y="1236663"/>
          <p14:tracePt t="3240" x="2809875" y="1236663"/>
          <p14:tracePt t="3241" x="2816225" y="1236663"/>
          <p14:tracePt t="3243" x="2822575" y="1236663"/>
          <p14:tracePt t="3244" x="2828925" y="1236663"/>
          <p14:tracePt t="3245" x="2841625" y="1236663"/>
          <p14:tracePt t="3246" x="2847975" y="1236663"/>
          <p14:tracePt t="3247" x="2854325" y="1236663"/>
          <p14:tracePt t="3248" x="2860675" y="1236663"/>
          <p14:tracePt t="3249" x="2867025" y="1236663"/>
          <p14:tracePt t="3251" x="2873375" y="1236663"/>
          <p14:tracePt t="3252" x="2879725" y="1236663"/>
          <p14:tracePt t="3253" x="2886075" y="1236663"/>
          <p14:tracePt t="3254" x="2892425" y="1243013"/>
          <p14:tracePt t="3255" x="2898775" y="1243013"/>
          <p14:tracePt t="3256" x="2905125" y="1243013"/>
          <p14:tracePt t="3257" x="2911475" y="1243013"/>
          <p14:tracePt t="3258" x="2917825" y="1243013"/>
          <p14:tracePt t="3260" x="2924175" y="1243013"/>
          <p14:tracePt t="3260" x="2930525" y="1243013"/>
          <p14:tracePt t="3261" x="2936875" y="1243013"/>
          <p14:tracePt t="3262" x="2943225" y="1243013"/>
          <p14:tracePt t="3263" x="2949575" y="1243013"/>
          <p14:tracePt t="3265" x="2955925" y="1243013"/>
          <p14:tracePt t="3266" x="2968625" y="1243013"/>
          <p14:tracePt t="3268" x="2976563" y="1249363"/>
          <p14:tracePt t="3269" x="2982913" y="1249363"/>
          <p14:tracePt t="3270" x="2989263" y="1249363"/>
          <p14:tracePt t="3271" x="2995613" y="1249363"/>
          <p14:tracePt t="3273" x="3001963" y="1249363"/>
          <p14:tracePt t="3274" x="3008313" y="1249363"/>
          <p14:tracePt t="3275" x="3014663" y="1249363"/>
          <p14:tracePt t="3276" x="3021013" y="1249363"/>
          <p14:tracePt t="3277" x="3027363" y="1249363"/>
          <p14:tracePt t="3279" x="3033713" y="1249363"/>
          <p14:tracePt t="3280" x="3040063" y="1249363"/>
          <p14:tracePt t="3281" x="3046413" y="1249363"/>
          <p14:tracePt t="3282" x="3052763" y="1255713"/>
          <p14:tracePt t="3283" x="3059113" y="1255713"/>
          <p14:tracePt t="3285" x="3065463" y="1255713"/>
          <p14:tracePt t="3286" x="3071813" y="1255713"/>
          <p14:tracePt t="3287" x="3078163" y="1255713"/>
          <p14:tracePt t="3288" x="3084513" y="1255713"/>
          <p14:tracePt t="3289" x="3090863" y="1255713"/>
          <p14:tracePt t="3291" x="3097213" y="1255713"/>
          <p14:tracePt t="3293" x="3103563" y="1255713"/>
          <p14:tracePt t="3293" x="3109913" y="1255713"/>
          <p14:tracePt t="3294" x="3116263" y="1255713"/>
          <p14:tracePt t="3295" x="3122613" y="1255713"/>
          <p14:tracePt t="3297" x="3128963" y="1262063"/>
          <p14:tracePt t="3298" x="3135313" y="1262063"/>
          <p14:tracePt t="3301" x="3148013" y="1262063"/>
          <p14:tracePt t="3302" x="3154363" y="1262063"/>
          <p14:tracePt t="3303" x="3160713" y="1262063"/>
          <p14:tracePt t="3305" x="3167063" y="1262063"/>
          <p14:tracePt t="3306" x="3173413" y="1262063"/>
          <p14:tracePt t="3307" x="3179763" y="1262063"/>
          <p14:tracePt t="3310" x="3186113" y="1262063"/>
          <p14:tracePt t="3310" x="3192463" y="1262063"/>
          <p14:tracePt t="3312" x="3198813" y="1262063"/>
          <p14:tracePt t="3313" x="3205163" y="1262063"/>
          <p14:tracePt t="3315" x="3211513" y="1262063"/>
          <p14:tracePt t="3316" x="3217863" y="1262063"/>
          <p14:tracePt t="3318" x="3224213" y="1262063"/>
          <p14:tracePt t="3319" x="3230563" y="1262063"/>
          <p14:tracePt t="3320" x="3236913" y="1262063"/>
          <p14:tracePt t="3321" x="3236913" y="1268413"/>
          <p14:tracePt t="3322" x="3243263" y="1268413"/>
          <p14:tracePt t="3323" x="3249613" y="1268413"/>
          <p14:tracePt t="3326" x="3255963" y="1268413"/>
          <p14:tracePt t="3327" x="3262313" y="1268413"/>
          <p14:tracePt t="3328" x="3268663" y="1268413"/>
          <p14:tracePt t="3329" x="3275013" y="1268413"/>
          <p14:tracePt t="3330" x="3281363" y="1268413"/>
          <p14:tracePt t="3332" x="3287713" y="1268413"/>
          <p14:tracePt t="3333" x="3294063" y="1268413"/>
          <p14:tracePt t="3335" x="3300413" y="1268413"/>
          <p14:tracePt t="3336" x="3306763" y="1268413"/>
          <p14:tracePt t="3337" x="3313113" y="1268413"/>
          <p14:tracePt t="3339" x="3319463" y="1268413"/>
          <p14:tracePt t="3340" x="3325813" y="1268413"/>
          <p14:tracePt t="3341" x="3332163" y="1268413"/>
          <p14:tracePt t="3343" x="3338513" y="1268413"/>
          <p14:tracePt t="3343" x="3344863" y="1268413"/>
          <p14:tracePt t="3344" x="3351213" y="1268413"/>
          <p14:tracePt t="3345" x="3357563" y="1268413"/>
          <p14:tracePt t="3346" x="3363913" y="1268413"/>
          <p14:tracePt t="3348" x="3370263" y="1268413"/>
          <p14:tracePt t="3349" x="3376613" y="1268413"/>
          <p14:tracePt t="3351" x="3389313" y="1268413"/>
          <p14:tracePt t="3352" x="3395663" y="1268413"/>
          <p14:tracePt t="3353" x="3402013" y="1268413"/>
          <p14:tracePt t="3354" x="3408363" y="1268413"/>
          <p14:tracePt t="3356" x="3414713" y="1268413"/>
          <p14:tracePt t="3357" x="3427413" y="1268413"/>
          <p14:tracePt t="3359" x="3435350" y="1268413"/>
          <p14:tracePt t="3360" x="3441700" y="1268413"/>
          <p14:tracePt t="3361" x="3448050" y="1268413"/>
          <p14:tracePt t="3362" x="3454400" y="1268413"/>
          <p14:tracePt t="3363" x="3460750" y="1268413"/>
          <p14:tracePt t="3364" x="3467100" y="1268413"/>
          <p14:tracePt t="3365" x="3473450" y="1268413"/>
          <p14:tracePt t="3366" x="3479800" y="1268413"/>
          <p14:tracePt t="3368" x="3492500" y="1268413"/>
          <p14:tracePt t="3369" x="3498850" y="1268413"/>
          <p14:tracePt t="3370" x="3505200" y="1268413"/>
          <p14:tracePt t="3371" x="3517900" y="1268413"/>
          <p14:tracePt t="3372" x="3524250" y="1268413"/>
          <p14:tracePt t="3373" x="3530600" y="1268413"/>
          <p14:tracePt t="3374" x="3536950" y="1268413"/>
          <p14:tracePt t="3376" x="3549650" y="1268413"/>
          <p14:tracePt t="3377" x="3562350" y="1268413"/>
          <p14:tracePt t="3378" x="3568700" y="1274763"/>
          <p14:tracePt t="3379" x="3575050" y="1274763"/>
          <p14:tracePt t="3380" x="3581400" y="1274763"/>
          <p14:tracePt t="3381" x="3587750" y="1274763"/>
          <p14:tracePt t="3382" x="3594100" y="1274763"/>
          <p14:tracePt t="3383" x="3600450" y="1274763"/>
          <p14:tracePt t="3384" x="3613150" y="1274763"/>
          <p14:tracePt t="3385" x="3619500" y="1274763"/>
          <p14:tracePt t="3386" x="3625850" y="1274763"/>
          <p14:tracePt t="3387" x="3638550" y="1274763"/>
          <p14:tracePt t="3388" x="3644900" y="1274763"/>
          <p14:tracePt t="3389" x="3651250" y="1274763"/>
          <p14:tracePt t="3390" x="3657600" y="1274763"/>
          <p14:tracePt t="3391" x="3663950" y="1274763"/>
          <p14:tracePt t="3393" x="3670300" y="1274763"/>
          <p14:tracePt t="3393" x="3683000" y="1274763"/>
          <p14:tracePt t="3394" x="3689350" y="1274763"/>
          <p14:tracePt t="3395" x="3702050" y="1274763"/>
          <p14:tracePt t="3397" x="3714750" y="1274763"/>
          <p14:tracePt t="3398" x="3721100" y="1274763"/>
          <p14:tracePt t="3399" x="3733800" y="1274763"/>
          <p14:tracePt t="3401" x="3746500" y="1274763"/>
          <p14:tracePt t="3402" x="3759200" y="1274763"/>
          <p14:tracePt t="3403" x="3765550" y="1274763"/>
          <p14:tracePt t="3404" x="3771900" y="1274763"/>
          <p14:tracePt t="3405" x="3778250" y="1274763"/>
          <p14:tracePt t="3406" x="3790950" y="1274763"/>
          <p14:tracePt t="3407" x="3797300" y="1274763"/>
          <p14:tracePt t="3408" x="3810000" y="1274763"/>
          <p14:tracePt t="3409" x="3816350" y="1274763"/>
          <p14:tracePt t="3410" x="3822700" y="1274763"/>
          <p14:tracePt t="3411" x="3829050" y="1274763"/>
          <p14:tracePt t="3412" x="3841750" y="1274763"/>
          <p14:tracePt t="3413" x="3848100" y="1274763"/>
          <p14:tracePt t="3414" x="3860800" y="1274763"/>
          <p14:tracePt t="3415" x="3867150" y="1274763"/>
          <p14:tracePt t="3416" x="3873500" y="1274763"/>
          <p14:tracePt t="3418" x="3879850" y="1274763"/>
          <p14:tracePt t="3418" x="3894138" y="1274763"/>
          <p14:tracePt t="3419" x="3900488" y="1274763"/>
          <p14:tracePt t="3420" x="3913188" y="1274763"/>
          <p14:tracePt t="3421" x="3919538" y="1274763"/>
          <p14:tracePt t="3422" x="3932238" y="1274763"/>
          <p14:tracePt t="3423" x="3938588" y="1274763"/>
          <p14:tracePt t="3424" x="3944938" y="1274763"/>
          <p14:tracePt t="3426" x="3951288" y="1274763"/>
          <p14:tracePt t="3426" x="3963988" y="1281113"/>
          <p14:tracePt t="3427" x="3976688" y="1281113"/>
          <p14:tracePt t="3428" x="3983038" y="1281113"/>
          <p14:tracePt t="3429" x="3989388" y="1281113"/>
          <p14:tracePt t="3430" x="4002088" y="1281113"/>
          <p14:tracePt t="3431" x="4008438" y="1281113"/>
          <p14:tracePt t="3432" x="4014788" y="1281113"/>
          <p14:tracePt t="3433" x="4027488" y="1281113"/>
          <p14:tracePt t="3434" x="4033838" y="1281113"/>
          <p14:tracePt t="3435" x="4046538" y="1281113"/>
          <p14:tracePt t="3436" x="4052888" y="1281113"/>
          <p14:tracePt t="3437" x="4065588" y="1281113"/>
          <p14:tracePt t="3438" x="4071938" y="1281113"/>
          <p14:tracePt t="3439" x="4078288" y="1281113"/>
          <p14:tracePt t="3440" x="4090988" y="1281113"/>
          <p14:tracePt t="3441" x="4097338" y="1281113"/>
          <p14:tracePt t="3443" x="4110038" y="1281113"/>
          <p14:tracePt t="3444" x="4116388" y="1287463"/>
          <p14:tracePt t="3444" x="4129088" y="1287463"/>
          <p14:tracePt t="3445" x="4135438" y="1287463"/>
          <p14:tracePt t="3446" x="4141788" y="1287463"/>
          <p14:tracePt t="3447" x="4154488" y="1287463"/>
          <p14:tracePt t="3448" x="4160838" y="1287463"/>
          <p14:tracePt t="3449" x="4173538" y="1287463"/>
          <p14:tracePt t="3451" x="4186238" y="1287463"/>
          <p14:tracePt t="3451" x="4192588" y="1287463"/>
          <p14:tracePt t="3452" x="4198938" y="1287463"/>
          <p14:tracePt t="3453" x="4205288" y="1287463"/>
          <p14:tracePt t="3454" x="4217988" y="1287463"/>
          <p14:tracePt t="3455" x="4224338" y="1287463"/>
          <p14:tracePt t="3456" x="4237038" y="1287463"/>
          <p14:tracePt t="3457" x="4249738" y="1287463"/>
          <p14:tracePt t="3458" x="4256088" y="1287463"/>
          <p14:tracePt t="3459" x="4262438" y="1293813"/>
          <p14:tracePt t="3460" x="4275138" y="1293813"/>
          <p14:tracePt t="3461" x="4281488" y="1293813"/>
          <p14:tracePt t="3462" x="4294188" y="1293813"/>
          <p14:tracePt t="3463" x="4300538" y="1293813"/>
          <p14:tracePt t="3464" x="4313238" y="1293813"/>
          <p14:tracePt t="3465" x="4319588" y="1293813"/>
          <p14:tracePt t="3466" x="4325938" y="1293813"/>
          <p14:tracePt t="3468" x="4338638" y="1293813"/>
          <p14:tracePt t="3468" x="4346575" y="1293813"/>
          <p14:tracePt t="3469" x="4352925" y="1293813"/>
          <p14:tracePt t="3470" x="4365625" y="1293813"/>
          <p14:tracePt t="3471" x="4378325" y="1300163"/>
          <p14:tracePt t="3472" x="4384675" y="1300163"/>
          <p14:tracePt t="3473" x="4391025" y="1300163"/>
          <p14:tracePt t="3474" x="4397375" y="1300163"/>
          <p14:tracePt t="3476" x="4410075" y="1300163"/>
          <p14:tracePt t="3476" x="4416425" y="1300163"/>
          <p14:tracePt t="3477" x="4429125" y="1306513"/>
          <p14:tracePt t="3478" x="4435475" y="1306513"/>
          <p14:tracePt t="3479" x="4448175" y="1306513"/>
          <p14:tracePt t="3480" x="4454525" y="1306513"/>
          <p14:tracePt t="3482" x="4467225" y="1306513"/>
          <p14:tracePt t="3483" x="4479925" y="1306513"/>
          <p14:tracePt t="3484" x="4486275" y="1306513"/>
          <p14:tracePt t="3485" x="4492625" y="1306513"/>
          <p14:tracePt t="3486" x="4505325" y="1306513"/>
          <p14:tracePt t="3488" x="4518025" y="1306513"/>
          <p14:tracePt t="3489" x="4524375" y="1306513"/>
          <p14:tracePt t="3490" x="4530725" y="1306513"/>
          <p14:tracePt t="3491" x="4537075" y="1306513"/>
          <p14:tracePt t="3493" x="4549775" y="1312863"/>
          <p14:tracePt t="3493" x="4556125" y="1312863"/>
          <p14:tracePt t="3495" x="4562475" y="1312863"/>
          <p14:tracePt t="3496" x="4575175" y="1312863"/>
          <p14:tracePt t="3497" x="4581525" y="1312863"/>
          <p14:tracePt t="3498" x="4587875" y="1312863"/>
          <p14:tracePt t="3499" x="4594225" y="1312863"/>
          <p14:tracePt t="3501" x="4600575" y="1312863"/>
          <p14:tracePt t="3501" x="4606925" y="1312863"/>
          <p14:tracePt t="3502" x="4613275" y="1312863"/>
          <p14:tracePt t="3503" x="4619625" y="1312863"/>
          <p14:tracePt t="3504" x="4625975" y="1312863"/>
          <p14:tracePt t="3505" x="4632325" y="1312863"/>
          <p14:tracePt t="3506" x="4638675" y="1312863"/>
          <p14:tracePt t="3507" x="4645025" y="1319213"/>
          <p14:tracePt t="3509" x="4651375" y="1319213"/>
          <p14:tracePt t="3510" x="4657725" y="1319213"/>
          <p14:tracePt t="3511" x="4664075" y="1319213"/>
          <p14:tracePt t="3512" x="4670425" y="1319213"/>
          <p14:tracePt t="3513" x="4676775" y="1319213"/>
          <p14:tracePt t="3515" x="4683125" y="1319213"/>
          <p14:tracePt t="3516" x="4689475" y="1319213"/>
          <p14:tracePt t="3517" x="4695825" y="1319213"/>
          <p14:tracePt t="3519" x="4702175" y="1319213"/>
          <p14:tracePt t="3520" x="4708525" y="1319213"/>
          <p14:tracePt t="3521" x="4714875" y="1319213"/>
          <p14:tracePt t="3522" x="4721225" y="1319213"/>
          <p14:tracePt t="3524" x="4727575" y="1319213"/>
          <p14:tracePt t="3526" x="4733925" y="1319213"/>
          <p14:tracePt t="3527" x="4740275" y="1325563"/>
          <p14:tracePt t="3528" x="4746625" y="1325563"/>
          <p14:tracePt t="3531" x="4752975" y="1325563"/>
          <p14:tracePt t="3532" x="4759325" y="1325563"/>
          <p14:tracePt t="3533" x="4765675" y="1325563"/>
          <p14:tracePt t="3535" x="4772025" y="1325563"/>
          <p14:tracePt t="3537" x="4778375" y="1325563"/>
          <p14:tracePt t="3539" x="4784725" y="1325563"/>
          <p14:tracePt t="3540" x="4791075" y="1325563"/>
          <p14:tracePt t="3542" x="4797425" y="1325563"/>
          <p14:tracePt t="3544" x="4805363" y="1325563"/>
          <p14:tracePt t="3546" x="4811713" y="1325563"/>
          <p14:tracePt t="3547" x="4818063" y="1325563"/>
          <p14:tracePt t="3551" x="4824413" y="1325563"/>
          <p14:tracePt t="3551" x="4830763" y="1325563"/>
          <p14:tracePt t="3553" x="4837113" y="1325563"/>
          <p14:tracePt t="3554" x="4843463" y="1325563"/>
          <p14:tracePt t="3557" x="4849813" y="1325563"/>
          <p14:tracePt t="3559" x="4856163" y="1325563"/>
          <p14:tracePt t="3560" x="4862513" y="1325563"/>
          <p14:tracePt t="3562" x="4868863" y="1325563"/>
          <p14:tracePt t="3563" x="4875213" y="1325563"/>
          <p14:tracePt t="3564" x="4881563" y="1325563"/>
          <p14:tracePt t="3567" x="4887913" y="1325563"/>
          <p14:tracePt t="3568" x="4894263" y="1325563"/>
          <p14:tracePt t="3569" x="4900613" y="1325563"/>
          <p14:tracePt t="3571" x="4906963" y="1325563"/>
          <p14:tracePt t="3572" x="4913313" y="1325563"/>
          <p14:tracePt t="3574" x="4919663" y="1325563"/>
          <p14:tracePt t="3576" x="4926013" y="1325563"/>
          <p14:tracePt t="3577" x="4932363" y="1325563"/>
          <p14:tracePt t="3578" x="4938713" y="1325563"/>
          <p14:tracePt t="3580" x="4945063" y="1325563"/>
          <p14:tracePt t="3582" x="4951413" y="1325563"/>
          <p14:tracePt t="3584" x="4957763" y="1325563"/>
          <p14:tracePt t="3585" x="4964113" y="1325563"/>
          <p14:tracePt t="3586" x="4970463" y="1325563"/>
          <p14:tracePt t="3587" x="4976813" y="1325563"/>
          <p14:tracePt t="3589" x="4983163" y="1325563"/>
          <p14:tracePt t="3590" x="4989513" y="1325563"/>
          <p14:tracePt t="3591" x="4995863" y="1325563"/>
          <p14:tracePt t="3593" x="5002213" y="1325563"/>
          <p14:tracePt t="3595" x="5008563" y="1325563"/>
          <p14:tracePt t="3596" x="5014913" y="1325563"/>
          <p14:tracePt t="3597" x="5021263" y="1325563"/>
          <p14:tracePt t="3598" x="5027613" y="1325563"/>
          <p14:tracePt t="3601" x="5033963" y="1325563"/>
          <p14:tracePt t="3601" x="5040313" y="1325563"/>
          <p14:tracePt t="3602" x="5046663" y="1325563"/>
          <p14:tracePt t="3604" x="5053013" y="1325563"/>
          <p14:tracePt t="3605" x="5059363" y="1325563"/>
          <p14:tracePt t="3607" x="5065713" y="1325563"/>
          <p14:tracePt t="3609" x="5072063" y="1325563"/>
          <p14:tracePt t="3609" x="5078413" y="1325563"/>
          <p14:tracePt t="3610" x="5084763" y="1325563"/>
          <p14:tracePt t="3611" x="5091113" y="1325563"/>
          <p14:tracePt t="3613" x="5097463" y="1325563"/>
          <p14:tracePt t="3615" x="5103813" y="1325563"/>
          <p14:tracePt t="3617" x="5116513" y="1325563"/>
          <p14:tracePt t="3618" x="5122863" y="1325563"/>
          <p14:tracePt t="3619" x="5129213" y="1325563"/>
          <p14:tracePt t="3621" x="5135563" y="1325563"/>
          <p14:tracePt t="3622" x="5141913" y="1325563"/>
          <p14:tracePt t="3623" x="5148263" y="1325563"/>
          <p14:tracePt t="3624" x="5154613" y="1325563"/>
          <p14:tracePt t="3626" x="5160963" y="1325563"/>
          <p14:tracePt t="3627" x="5167313" y="1325563"/>
          <p14:tracePt t="3628" x="5173663" y="1325563"/>
          <p14:tracePt t="3630" x="5180013" y="1325563"/>
          <p14:tracePt t="3631" x="5186363" y="1325563"/>
          <p14:tracePt t="3632" x="5192713" y="1325563"/>
          <p14:tracePt t="3634" x="5199063" y="1325563"/>
          <p14:tracePt t="3635" x="5205413" y="1325563"/>
          <p14:tracePt t="3636" x="5211763" y="1325563"/>
          <p14:tracePt t="3638" x="5218113" y="1325563"/>
          <p14:tracePt t="3639" x="5224463" y="1325563"/>
          <p14:tracePt t="3641" x="5230813" y="1325563"/>
          <p14:tracePt t="3642" x="5237163" y="1325563"/>
          <p14:tracePt t="3644" x="5243513" y="1325563"/>
          <p14:tracePt t="3646" x="5249863" y="1325563"/>
          <p14:tracePt t="3648" x="5256213" y="1325563"/>
          <p14:tracePt t="3649" x="5264150" y="1325563"/>
          <p14:tracePt t="3652" x="5270500" y="1325563"/>
          <p14:tracePt t="3653" x="5276850" y="1325563"/>
          <p14:tracePt t="3655" x="5283200" y="1325563"/>
          <p14:tracePt t="3659" x="5289550" y="1325563"/>
          <p14:tracePt t="3660" x="5295900" y="1325563"/>
          <p14:tracePt t="3662" x="5302250" y="1325563"/>
          <p14:tracePt t="3665" x="5308600" y="1325563"/>
          <p14:tracePt t="3667" x="5314950" y="1325563"/>
          <p14:tracePt t="3669" x="5321300" y="1325563"/>
          <p14:tracePt t="3673" x="5327650" y="1325563"/>
          <p14:tracePt t="3677" x="5334000" y="1325563"/>
          <p14:tracePt t="3681" x="5340350" y="1325563"/>
          <p14:tracePt t="3689" x="5346700" y="1325563"/>
          <p14:tracePt t="3710" x="5353050" y="1325563"/>
          <p14:tracePt t="3987" x="5359400" y="1325563"/>
          <p14:tracePt t="3992" x="5365750" y="1325563"/>
          <p14:tracePt t="3995" x="5372100" y="1325563"/>
          <p14:tracePt t="4000" x="5378450" y="1325563"/>
          <p14:tracePt t="4001" x="5384800" y="1325563"/>
          <p14:tracePt t="4004" x="5391150" y="1325563"/>
          <p14:tracePt t="4005" x="5391150" y="1331913"/>
          <p14:tracePt t="4009" x="5397500" y="1331913"/>
          <p14:tracePt t="4010" x="5403850" y="1331913"/>
          <p14:tracePt t="4012" x="5410200" y="1331913"/>
          <p14:tracePt t="4015" x="5416550" y="1331913"/>
          <p14:tracePt t="4018" x="5422900" y="1331913"/>
          <p14:tracePt t="4020" x="5429250" y="1331913"/>
          <p14:tracePt t="4023" x="5435600" y="1331913"/>
          <p14:tracePt t="4025" x="5441950" y="1331913"/>
          <p14:tracePt t="4027" x="5448300" y="1331913"/>
          <p14:tracePt t="4031" x="5454650" y="1331913"/>
          <p14:tracePt t="4033" x="5461000" y="1331913"/>
          <p14:tracePt t="4035" x="5467350" y="1331913"/>
          <p14:tracePt t="4038" x="5473700" y="1331913"/>
          <p14:tracePt t="4040" x="5480050" y="1331913"/>
          <p14:tracePt t="4042" x="5486400" y="1331913"/>
          <p14:tracePt t="4045" x="5492750" y="1331913"/>
          <p14:tracePt t="4046" x="5492750" y="1338263"/>
          <p14:tracePt t="4048" x="5499100" y="1338263"/>
          <p14:tracePt t="4050" x="5505450" y="1338263"/>
          <p14:tracePt t="4053" x="5511800" y="1338263"/>
          <p14:tracePt t="4056" x="5518150" y="1338263"/>
          <p14:tracePt t="4059" x="5524500" y="1338263"/>
          <p14:tracePt t="4063" x="5530850" y="1338263"/>
          <p14:tracePt t="4068" x="5537200" y="1338263"/>
          <p14:tracePt t="4070" x="5543550" y="1338263"/>
          <p14:tracePt t="4075" x="5549900" y="1338263"/>
          <p14:tracePt t="4079" x="5556250" y="1338263"/>
          <p14:tracePt t="4091" x="5568950" y="1344613"/>
          <p14:tracePt t="4094" x="5575300" y="1344613"/>
          <p14:tracePt t="4101" x="5581650" y="1344613"/>
          <p14:tracePt t="4105" x="5588000" y="1344613"/>
          <p14:tracePt t="4110" x="5594350" y="1344613"/>
          <p14:tracePt t="4118" x="5600700" y="1344613"/>
          <p14:tracePt t="4125" x="5607050" y="1344613"/>
          <p14:tracePt t="4129" x="5613400" y="1344613"/>
          <p14:tracePt t="4142" x="5619750" y="1344613"/>
          <p14:tracePt t="4152" x="5626100" y="1344613"/>
          <p14:tracePt t="5187" x="5626100" y="1338263"/>
          <p14:tracePt t="5217" x="5626100" y="1331913"/>
          <p14:tracePt t="5804" x="5626100" y="1338263"/>
          <p14:tracePt t="5810" x="5619750" y="1344613"/>
          <p14:tracePt t="5811" x="5613400" y="1344613"/>
          <p14:tracePt t="5812" x="5613400" y="1350963"/>
          <p14:tracePt t="5815" x="5613400" y="1357313"/>
          <p14:tracePt t="5816" x="5607050" y="1357313"/>
          <p14:tracePt t="5819" x="5607050" y="1363663"/>
          <p14:tracePt t="5822" x="5600700" y="1363663"/>
          <p14:tracePt t="5824" x="5600700" y="1370013"/>
          <p14:tracePt t="5827" x="5600700" y="1376363"/>
          <p14:tracePt t="5828" x="5594350" y="1376363"/>
          <p14:tracePt t="5830" x="5594350" y="1382713"/>
          <p14:tracePt t="5835" x="5588000" y="1382713"/>
          <p14:tracePt t="5836" x="5588000" y="1389063"/>
          <p14:tracePt t="5841" x="5581650" y="1395413"/>
          <p14:tracePt t="5845" x="5581650" y="1401763"/>
          <p14:tracePt t="5853" x="5581650" y="1408113"/>
          <p14:tracePt t="5855" x="5575300" y="1408113"/>
          <p14:tracePt t="5857" x="5575300" y="1414463"/>
          <p14:tracePt t="5863" x="5568950" y="1414463"/>
          <p14:tracePt t="5867" x="5568950" y="1420813"/>
          <p14:tracePt t="5872" x="5568950" y="1427163"/>
          <p14:tracePt t="5878" x="5562600" y="1427163"/>
          <p14:tracePt t="5880" x="5562600" y="1433513"/>
          <p14:tracePt t="9158" x="5562600" y="1439863"/>
          <p14:tracePt t="9164" x="5556250" y="1446213"/>
          <p14:tracePt t="9165" x="5556250" y="1452563"/>
          <p14:tracePt t="9174" x="5556250" y="1458913"/>
          <p14:tracePt t="9178" x="5556250" y="1465263"/>
          <p14:tracePt t="9185" x="5556250" y="1471613"/>
          <p14:tracePt t="9186" x="5549900" y="1471613"/>
          <p14:tracePt t="9198" x="5549900" y="1477963"/>
          <p14:tracePt t="9478" x="5549900" y="1484313"/>
          <p14:tracePt t="9486" x="5549900" y="1490663"/>
          <p14:tracePt t="9488" x="5549900" y="1497013"/>
          <p14:tracePt t="9491" x="5543550" y="1497013"/>
          <p14:tracePt t="9492" x="5543550" y="1504950"/>
          <p14:tracePt t="9496" x="5543550" y="1511300"/>
          <p14:tracePt t="9506" x="5543550" y="1517650"/>
          <p14:tracePt t="9511" x="5537200" y="1517650"/>
          <p14:tracePt t="9516" x="5537200" y="1524000"/>
          <p14:tracePt t="9549" x="5537200" y="1530350"/>
          <p14:tracePt t="9851" x="5530850" y="1536700"/>
          <p14:tracePt t="9854" x="5530850" y="1543050"/>
          <p14:tracePt t="9856" x="5524500" y="1549400"/>
          <p14:tracePt t="9858" x="5518150" y="1549400"/>
          <p14:tracePt t="9859" x="5518150" y="1555750"/>
          <p14:tracePt t="9861" x="5511800" y="1562100"/>
          <p14:tracePt t="9865" x="5505450" y="1568450"/>
          <p14:tracePt t="9866" x="5499100" y="1568450"/>
          <p14:tracePt t="9867" x="5499100" y="1574800"/>
          <p14:tracePt t="9868" x="5492750" y="1581150"/>
          <p14:tracePt t="9870" x="5492750" y="1587500"/>
          <p14:tracePt t="9871" x="5486400" y="1587500"/>
          <p14:tracePt t="9874" x="5473700" y="1593850"/>
          <p14:tracePt t="9875" x="5467350" y="1600200"/>
          <p14:tracePt t="9877" x="5461000" y="1606550"/>
          <p14:tracePt t="9878" x="5454650" y="1606550"/>
          <p14:tracePt t="9879" x="5454650" y="1612900"/>
          <p14:tracePt t="9881" x="5441950" y="1619250"/>
          <p14:tracePt t="9882" x="5435600" y="1625600"/>
          <p14:tracePt t="9883" x="5429250" y="1625600"/>
          <p14:tracePt t="9884" x="5422900" y="1631950"/>
          <p14:tracePt t="9885" x="5416550" y="1631950"/>
          <p14:tracePt t="9886" x="5410200" y="1638300"/>
          <p14:tracePt t="9887" x="5403850" y="1644650"/>
          <p14:tracePt t="9889" x="5391150" y="1651000"/>
          <p14:tracePt t="9891" x="5384800" y="1651000"/>
          <p14:tracePt t="9892" x="5378450" y="1657350"/>
          <p14:tracePt t="9893" x="5372100" y="1657350"/>
          <p14:tracePt t="9894" x="5365750" y="1663700"/>
          <p14:tracePt t="9895" x="5359400" y="1663700"/>
          <p14:tracePt t="9896" x="5353050" y="1676400"/>
          <p14:tracePt t="9898" x="5346700" y="1676400"/>
          <p14:tracePt t="9898" x="5340350" y="1676400"/>
          <p14:tracePt t="9899" x="5334000" y="1682750"/>
          <p14:tracePt t="9900" x="5321300" y="1689100"/>
          <p14:tracePt t="9901" x="5308600" y="1689100"/>
          <p14:tracePt t="9902" x="5302250" y="1695450"/>
          <p14:tracePt t="9903" x="5295900" y="1695450"/>
          <p14:tracePt t="9904" x="5289550" y="1701800"/>
          <p14:tracePt t="9906" x="5270500" y="1708150"/>
          <p14:tracePt t="9907" x="5256213" y="1714500"/>
          <p14:tracePt t="9908" x="5249863" y="1720850"/>
          <p14:tracePt t="9909" x="5237163" y="1720850"/>
          <p14:tracePt t="9910" x="5230813" y="1727200"/>
          <p14:tracePt t="9911" x="5218113" y="1727200"/>
          <p14:tracePt t="9912" x="5205413" y="1733550"/>
          <p14:tracePt t="9913" x="5192713" y="1733550"/>
          <p14:tracePt t="9914" x="5180013" y="1739900"/>
          <p14:tracePt t="9915" x="5167313" y="1746250"/>
          <p14:tracePt t="9916" x="5154613" y="1752600"/>
          <p14:tracePt t="9917" x="5141913" y="1752600"/>
          <p14:tracePt t="9918" x="5135563" y="1758950"/>
          <p14:tracePt t="9919" x="5116513" y="1758950"/>
          <p14:tracePt t="9920" x="5103813" y="1765300"/>
          <p14:tracePt t="9921" x="5091113" y="1765300"/>
          <p14:tracePt t="9923" x="5078413" y="1771650"/>
          <p14:tracePt t="9923" x="5065713" y="1778000"/>
          <p14:tracePt t="9924" x="5046663" y="1784350"/>
          <p14:tracePt t="9925" x="5040313" y="1784350"/>
          <p14:tracePt t="9926" x="5021263" y="1790700"/>
          <p14:tracePt t="9927" x="5008563" y="1790700"/>
          <p14:tracePt t="9928" x="4989513" y="1803400"/>
          <p14:tracePt t="9929" x="4970463" y="1803400"/>
          <p14:tracePt t="9930" x="4957763" y="1809750"/>
          <p14:tracePt t="9931" x="4938713" y="1816100"/>
          <p14:tracePt t="9932" x="4926013" y="1816100"/>
          <p14:tracePt t="9933" x="4913313" y="1822450"/>
          <p14:tracePt t="9934" x="4894263" y="1828800"/>
          <p14:tracePt t="9935" x="4868863" y="1835150"/>
          <p14:tracePt t="9936" x="4849813" y="1835150"/>
          <p14:tracePt t="9937" x="4830763" y="1841500"/>
          <p14:tracePt t="9938" x="4811713" y="1847850"/>
          <p14:tracePt t="9939" x="4797425" y="1847850"/>
          <p14:tracePt t="9940" x="4778375" y="1854200"/>
          <p14:tracePt t="9941" x="4759325" y="1854200"/>
          <p14:tracePt t="9942" x="4733925" y="1860550"/>
          <p14:tracePt t="9943" x="4714875" y="1866900"/>
          <p14:tracePt t="9944" x="4695825" y="1866900"/>
          <p14:tracePt t="9945" x="4683125" y="1873250"/>
          <p14:tracePt t="9946" x="4657725" y="1879600"/>
          <p14:tracePt t="9948" x="4638675" y="1879600"/>
          <p14:tracePt t="9948" x="4619625" y="1885950"/>
          <p14:tracePt t="9949" x="4594225" y="1892300"/>
          <p14:tracePt t="9950" x="4568825" y="1892300"/>
          <p14:tracePt t="9951" x="4543425" y="1898650"/>
          <p14:tracePt t="9952" x="4518025" y="1905000"/>
          <p14:tracePt t="9953" x="4505325" y="1905000"/>
          <p14:tracePt t="9954" x="4479925" y="1911350"/>
          <p14:tracePt t="9955" x="4454525" y="1917700"/>
          <p14:tracePt t="9956" x="4429125" y="1924050"/>
          <p14:tracePt t="9957" x="4403725" y="1931988"/>
          <p14:tracePt t="9958" x="4371975" y="1931988"/>
          <p14:tracePt t="9959" x="4346575" y="1938338"/>
          <p14:tracePt t="9960" x="4332288" y="1944688"/>
          <p14:tracePt t="9961" x="4306888" y="1944688"/>
          <p14:tracePt t="9962" x="4281488" y="1951038"/>
          <p14:tracePt t="9963" x="4256088" y="1957388"/>
          <p14:tracePt t="9964" x="4230688" y="1957388"/>
          <p14:tracePt t="9965" x="4205288" y="1970088"/>
          <p14:tracePt t="9966" x="4186238" y="1970088"/>
          <p14:tracePt t="9967" x="4160838" y="1976438"/>
          <p14:tracePt t="9968" x="4129088" y="1982788"/>
          <p14:tracePt t="9969" x="4103688" y="1989138"/>
          <p14:tracePt t="9970" x="4078288" y="1989138"/>
          <p14:tracePt t="9971" x="4046538" y="2001838"/>
          <p14:tracePt t="9973" x="4014788" y="2008188"/>
          <p14:tracePt t="9973" x="4002088" y="2008188"/>
          <p14:tracePt t="9974" x="3976688" y="2014538"/>
          <p14:tracePt t="9975" x="3938588" y="2020888"/>
          <p14:tracePt t="9976" x="3913188" y="2020888"/>
          <p14:tracePt t="9977" x="3879850" y="2027238"/>
          <p14:tracePt t="9978" x="3854450" y="2033588"/>
          <p14:tracePt t="9979" x="3822700" y="2039938"/>
          <p14:tracePt t="9981" x="3771900" y="2046288"/>
          <p14:tracePt t="9982" x="3746500" y="2058988"/>
          <p14:tracePt t="9983" x="3714750" y="2065338"/>
          <p14:tracePt t="9984" x="3683000" y="2065338"/>
          <p14:tracePt t="9985" x="3651250" y="2071688"/>
          <p14:tracePt t="9986" x="3619500" y="2078038"/>
          <p14:tracePt t="9987" x="3600450" y="2078038"/>
          <p14:tracePt t="9988" x="3568700" y="2084388"/>
          <p14:tracePt t="9989" x="3536950" y="2097088"/>
          <p14:tracePt t="9990" x="3505200" y="2097088"/>
          <p14:tracePt t="9991" x="3473450" y="2103438"/>
          <p14:tracePt t="9992" x="3441700" y="2109788"/>
          <p14:tracePt t="9993" x="3408363" y="2116138"/>
          <p14:tracePt t="9994" x="3389313" y="2116138"/>
          <p14:tracePt t="9995" x="3357563" y="2128838"/>
          <p14:tracePt t="9996" x="3325813" y="2128838"/>
          <p14:tracePt t="9998" x="3294063" y="2135188"/>
          <p14:tracePt t="9998" x="3262313" y="2141538"/>
          <p14:tracePt t="9999" x="3224213" y="2147888"/>
          <p14:tracePt t="10000" x="3192463" y="2147888"/>
          <p14:tracePt t="10001" x="3179763" y="2154238"/>
          <p14:tracePt t="10002" x="3148013" y="2160588"/>
          <p14:tracePt t="10003" x="3116263" y="2160588"/>
          <p14:tracePt t="10004" x="3084513" y="2166938"/>
          <p14:tracePt t="10006" x="3046413" y="2173288"/>
          <p14:tracePt t="10006" x="3014663" y="2179638"/>
          <p14:tracePt t="10007" x="2982913" y="2179638"/>
          <p14:tracePt t="10008" x="2962275" y="2185988"/>
          <p14:tracePt t="10009" x="2930525" y="2185988"/>
          <p14:tracePt t="10010" x="2898775" y="2192338"/>
          <p14:tracePt t="10011" x="2860675" y="2198688"/>
          <p14:tracePt t="10012" x="2828925" y="2198688"/>
          <p14:tracePt t="10013" x="2797175" y="2211388"/>
          <p14:tracePt t="10014" x="2771775" y="2211388"/>
          <p14:tracePt t="10015" x="2752725" y="2211388"/>
          <p14:tracePt t="10016" x="2720975" y="2217738"/>
          <p14:tracePt t="10017" x="2682875" y="2224088"/>
          <p14:tracePt t="10018" x="2651125" y="2230438"/>
          <p14:tracePt t="10019" x="2625725" y="2230438"/>
          <p14:tracePt t="10020" x="2593975" y="2230438"/>
          <p14:tracePt t="10021" x="2562225" y="2236788"/>
          <p14:tracePt t="10023" x="2543175" y="2243138"/>
          <p14:tracePt t="10023" x="2509838" y="2243138"/>
          <p14:tracePt t="10024" x="2484438" y="2249488"/>
          <p14:tracePt t="10025" x="2452688" y="2255838"/>
          <p14:tracePt t="10026" x="2427288" y="2255838"/>
          <p14:tracePt t="10027" x="2395538" y="2262188"/>
          <p14:tracePt t="10028" x="2363788" y="2262188"/>
          <p14:tracePt t="10029" x="2351088" y="2262188"/>
          <p14:tracePt t="10031" x="2325688" y="2268538"/>
          <p14:tracePt t="10031" x="2293938" y="2274888"/>
          <p14:tracePt t="10032" x="2268538" y="2274888"/>
          <p14:tracePt t="10033" x="2243138" y="2274888"/>
          <p14:tracePt t="10034" x="2217738" y="2274888"/>
          <p14:tracePt t="10035" x="2192338" y="2281238"/>
          <p14:tracePt t="10036" x="2173288" y="2281238"/>
          <p14:tracePt t="10037" x="2154238" y="2287588"/>
          <p14:tracePt t="10038" x="2128838" y="2287588"/>
          <p14:tracePt t="10039" x="2103438" y="2287588"/>
          <p14:tracePt t="10040" x="2084388" y="2287588"/>
          <p14:tracePt t="10041" x="2058988" y="2293938"/>
          <p14:tracePt t="10042" x="2038350" y="2293938"/>
          <p14:tracePt t="10043" x="2019300" y="2293938"/>
          <p14:tracePt t="10044" x="2000250" y="2300288"/>
          <p14:tracePt t="10045" x="1981200" y="2300288"/>
          <p14:tracePt t="10046" x="1962150" y="2300288"/>
          <p14:tracePt t="10048" x="1943100" y="2300288"/>
          <p14:tracePt t="10048" x="1924050" y="2306638"/>
          <p14:tracePt t="10049" x="1905000" y="2306638"/>
          <p14:tracePt t="10050" x="1892300" y="2306638"/>
          <p14:tracePt t="10051" x="1873250" y="2306638"/>
          <p14:tracePt t="10052" x="1854200" y="2312988"/>
          <p14:tracePt t="10053" x="1835150" y="2312988"/>
          <p14:tracePt t="10054" x="1816100" y="2312988"/>
          <p14:tracePt t="10056" x="1797050" y="2312988"/>
          <p14:tracePt t="10056" x="1784350" y="2312988"/>
          <p14:tracePt t="10057" x="1771650" y="2319338"/>
          <p14:tracePt t="10058" x="1758950" y="2319338"/>
          <p14:tracePt t="10059" x="1746250" y="2319338"/>
          <p14:tracePt t="10060" x="1727200" y="2319338"/>
          <p14:tracePt t="10061" x="1714500" y="2319338"/>
          <p14:tracePt t="10062" x="1695450" y="2319338"/>
          <p14:tracePt t="10063" x="1682750" y="2319338"/>
          <p14:tracePt t="10064" x="1670050" y="2319338"/>
          <p14:tracePt t="10065" x="1657350" y="2325688"/>
          <p14:tracePt t="10066" x="1651000" y="2325688"/>
          <p14:tracePt t="10067" x="1631950" y="2325688"/>
          <p14:tracePt t="10068" x="1625600" y="2325688"/>
          <p14:tracePt t="10069" x="1612900" y="2325688"/>
          <p14:tracePt t="10070" x="1598613" y="2325688"/>
          <p14:tracePt t="10073" x="1579563" y="2332038"/>
          <p14:tracePt t="10073" x="1573213" y="2332038"/>
          <p14:tracePt t="10074" x="1560513" y="2332038"/>
          <p14:tracePt t="10075" x="1547813" y="2332038"/>
          <p14:tracePt t="10076" x="1541463" y="2332038"/>
          <p14:tracePt t="10077" x="1528763" y="2332038"/>
          <p14:tracePt t="10078" x="1522413" y="2332038"/>
          <p14:tracePt t="10079" x="1516063" y="2332038"/>
          <p14:tracePt t="10081" x="1509713" y="2332038"/>
          <p14:tracePt t="10081" x="1497013" y="2332038"/>
          <p14:tracePt t="10082" x="1490663" y="2332038"/>
          <p14:tracePt t="10083" x="1484313" y="2332038"/>
          <p14:tracePt t="10084" x="1471613" y="2332038"/>
          <p14:tracePt t="10086" x="1458913" y="2332038"/>
          <p14:tracePt t="10087" x="1452563" y="2338388"/>
          <p14:tracePt t="10088" x="1439863" y="2338388"/>
          <p14:tracePt t="10089" x="1433513" y="2338388"/>
          <p14:tracePt t="10091" x="1427163" y="2338388"/>
          <p14:tracePt t="10092" x="1420813" y="2338388"/>
          <p14:tracePt t="10093" x="1414463" y="2338388"/>
          <p14:tracePt t="10094" x="1408113" y="2338388"/>
          <p14:tracePt t="10095" x="1401763" y="2338388"/>
          <p14:tracePt t="10096" x="1395413" y="2338388"/>
          <p14:tracePt t="10097" x="1389063" y="2338388"/>
          <p14:tracePt t="10098" x="1382713" y="2338388"/>
          <p14:tracePt t="10099" x="1376363" y="2338388"/>
          <p14:tracePt t="10100" x="1370013" y="2344738"/>
          <p14:tracePt t="10101" x="1363663" y="2344738"/>
          <p14:tracePt t="10102" x="1357313" y="2344738"/>
          <p14:tracePt t="10103" x="1350963" y="2344738"/>
          <p14:tracePt t="10106" x="1344613" y="2351088"/>
          <p14:tracePt t="10107" x="1338263" y="2351088"/>
          <p14:tracePt t="10107" x="1331913" y="2351088"/>
          <p14:tracePt t="10108" x="1325563" y="2351088"/>
          <p14:tracePt t="10109" x="1319213" y="2351088"/>
          <p14:tracePt t="10110" x="1312863" y="2351088"/>
          <p14:tracePt t="10111" x="1306513" y="2359025"/>
          <p14:tracePt t="10112" x="1300163" y="2359025"/>
          <p14:tracePt t="10114" x="1293813" y="2359025"/>
          <p14:tracePt t="10115" x="1287463" y="2365375"/>
          <p14:tracePt t="10116" x="1281113" y="2365375"/>
          <p14:tracePt t="10118" x="1274763" y="2365375"/>
          <p14:tracePt t="10118" x="1268413" y="2371725"/>
          <p14:tracePt t="10119" x="1262063" y="2371725"/>
          <p14:tracePt t="10121" x="1255713" y="2371725"/>
          <p14:tracePt t="10123" x="1249363" y="2371725"/>
          <p14:tracePt t="10123" x="1243013" y="2378075"/>
          <p14:tracePt t="10124" x="1236663" y="2378075"/>
          <p14:tracePt t="10125" x="1230313" y="2378075"/>
          <p14:tracePt t="10126" x="1223963" y="2384425"/>
          <p14:tracePt t="10127" x="1217613" y="2384425"/>
          <p14:tracePt t="10128" x="1211263" y="2384425"/>
          <p14:tracePt t="10129" x="1204913" y="2390775"/>
          <p14:tracePt t="10131" x="1198563" y="2390775"/>
          <p14:tracePt t="10131" x="1192213" y="2390775"/>
          <p14:tracePt t="10132" x="1185863" y="2397125"/>
          <p14:tracePt t="10133" x="1179513" y="2397125"/>
          <p14:tracePt t="10135" x="1173163" y="2403475"/>
          <p14:tracePt t="10136" x="1166813" y="2403475"/>
          <p14:tracePt t="10137" x="1160463" y="2409825"/>
          <p14:tracePt t="10138" x="1154113" y="2409825"/>
          <p14:tracePt t="10139" x="1147763" y="2409825"/>
          <p14:tracePt t="10140" x="1147763" y="2416175"/>
          <p14:tracePt t="10141" x="1139825" y="2416175"/>
          <p14:tracePt t="10142" x="1133475" y="2416175"/>
          <p14:tracePt t="10143" x="1127125" y="2422525"/>
          <p14:tracePt t="10144" x="1120775" y="2422525"/>
          <p14:tracePt t="10146" x="1114425" y="2428875"/>
          <p14:tracePt t="10147" x="1108075" y="2428875"/>
          <p14:tracePt t="10148" x="1101725" y="2428875"/>
          <p14:tracePt t="10149" x="1095375" y="2435225"/>
          <p14:tracePt t="10151" x="1089025" y="2441575"/>
          <p14:tracePt t="10152" x="1082675" y="2441575"/>
          <p14:tracePt t="10153" x="1076325" y="2447925"/>
          <p14:tracePt t="10154" x="1069975" y="2447925"/>
          <p14:tracePt t="10156" x="1069975" y="2454275"/>
          <p14:tracePt t="10156" x="1063625" y="2454275"/>
          <p14:tracePt t="10157" x="1057275" y="2460625"/>
          <p14:tracePt t="10159" x="1050925" y="2466975"/>
          <p14:tracePt t="10160" x="1044575" y="2466975"/>
          <p14:tracePt t="10161" x="1038225" y="2466975"/>
          <p14:tracePt t="10162" x="1038225" y="2473325"/>
          <p14:tracePt t="10164" x="1025525" y="2479675"/>
          <p14:tracePt t="10165" x="1019175" y="2479675"/>
          <p14:tracePt t="10166" x="1012825" y="2479675"/>
          <p14:tracePt t="10167" x="1012825" y="2486025"/>
          <p14:tracePt t="10168" x="1006475" y="2486025"/>
          <p14:tracePt t="10169" x="1006475" y="2492375"/>
          <p14:tracePt t="10170" x="1000125" y="2492375"/>
          <p14:tracePt t="10171" x="993775" y="2498725"/>
          <p14:tracePt t="10173" x="987425" y="2498725"/>
          <p14:tracePt t="10174" x="981075" y="2505075"/>
          <p14:tracePt t="10176" x="981075" y="2511425"/>
          <p14:tracePt t="10177" x="974725" y="2511425"/>
          <p14:tracePt t="10178" x="968375" y="2517775"/>
          <p14:tracePt t="10181" x="962025" y="2524125"/>
          <p14:tracePt t="10181" x="955675" y="2524125"/>
          <p14:tracePt t="10183" x="955675" y="2530475"/>
          <p14:tracePt t="10184" x="949325" y="2530475"/>
          <p14:tracePt t="10185" x="949325" y="2536825"/>
          <p14:tracePt t="10186" x="942975" y="2536825"/>
          <p14:tracePt t="10187" x="936625" y="2543175"/>
          <p14:tracePt t="10189" x="930275" y="2549525"/>
          <p14:tracePt t="10191" x="923925" y="2549525"/>
          <p14:tracePt t="10192" x="923925" y="2555875"/>
          <p14:tracePt t="10193" x="917575" y="2555875"/>
          <p14:tracePt t="10194" x="911225" y="2562225"/>
          <p14:tracePt t="10196" x="904875" y="2568575"/>
          <p14:tracePt t="10199" x="898525" y="2574925"/>
          <p14:tracePt t="10200" x="892175" y="2574925"/>
          <p14:tracePt t="10201" x="892175" y="2581275"/>
          <p14:tracePt t="10202" x="885825" y="2581275"/>
          <p14:tracePt t="10203" x="885825" y="2587625"/>
          <p14:tracePt t="10206" x="879475" y="2593975"/>
          <p14:tracePt t="10207" x="873125" y="2593975"/>
          <p14:tracePt t="10208" x="873125" y="2600325"/>
          <p14:tracePt t="10209" x="866775" y="2600325"/>
          <p14:tracePt t="10210" x="866775" y="2606675"/>
          <p14:tracePt t="10212" x="860425" y="2613025"/>
          <p14:tracePt t="10216" x="854075" y="2619375"/>
          <p14:tracePt t="10218" x="854075" y="2625725"/>
          <p14:tracePt t="10219" x="847725" y="2625725"/>
          <p14:tracePt t="10222" x="841375" y="2625725"/>
          <p14:tracePt t="10223" x="841375" y="2632075"/>
          <p14:tracePt t="10226" x="841375" y="2638425"/>
          <p14:tracePt t="10229" x="835025" y="2638425"/>
          <p14:tracePt t="10231" x="835025" y="2644775"/>
          <p14:tracePt t="10239" x="828675" y="2644775"/>
          <p14:tracePt t="10241" x="828675" y="2651125"/>
          <p14:tracePt t="10279" x="828675" y="2657475"/>
          <p14:tracePt t="10283" x="835025" y="2657475"/>
          <p14:tracePt t="10291" x="835025" y="2663825"/>
          <p14:tracePt t="10292" x="841375" y="2663825"/>
          <p14:tracePt t="10294" x="847725" y="2663825"/>
          <p14:tracePt t="10298" x="854075" y="2663825"/>
          <p14:tracePt t="10302" x="860425" y="2663825"/>
          <p14:tracePt t="10304" x="860425" y="2670175"/>
          <p14:tracePt t="10306" x="866775" y="2670175"/>
          <p14:tracePt t="10307" x="873125" y="2670175"/>
          <p14:tracePt t="10312" x="879475" y="2670175"/>
          <p14:tracePt t="10314" x="885825" y="2670175"/>
          <p14:tracePt t="10315" x="885825" y="2676525"/>
          <p14:tracePt t="10316" x="892175" y="2676525"/>
          <p14:tracePt t="10319" x="898525" y="2676525"/>
          <p14:tracePt t="10322" x="904875" y="2676525"/>
          <p14:tracePt t="10323" x="911225" y="2676525"/>
          <p14:tracePt t="10326" x="917575" y="2676525"/>
          <p14:tracePt t="10328" x="923925" y="2676525"/>
          <p14:tracePt t="10330" x="930275" y="2676525"/>
          <p14:tracePt t="10331" x="930275" y="2682875"/>
          <p14:tracePt t="10333" x="936625" y="2682875"/>
          <p14:tracePt t="10335" x="942975" y="2682875"/>
          <p14:tracePt t="10337" x="949325" y="2682875"/>
          <p14:tracePt t="10340" x="955675" y="2682875"/>
          <p14:tracePt t="10342" x="962025" y="2682875"/>
          <p14:tracePt t="10344" x="968375" y="2682875"/>
          <p14:tracePt t="10350" x="974725" y="2682875"/>
          <p14:tracePt t="10354" x="981075" y="2682875"/>
          <p14:tracePt t="10361" x="987425" y="2682875"/>
          <p14:tracePt t="10384" x="993775" y="2682875"/>
          <p14:tracePt t="10390" x="993775" y="2676525"/>
          <p14:tracePt t="10399" x="993775" y="2670175"/>
          <p14:tracePt t="10401" x="1000125" y="2670175"/>
          <p14:tracePt t="10414" x="1000125" y="2663825"/>
          <p14:tracePt t="10420" x="1000125" y="2657475"/>
          <p14:tracePt t="10422" x="1006475" y="2657475"/>
          <p14:tracePt t="10431" x="1006475" y="2651125"/>
          <p14:tracePt t="10433" x="1012825" y="2651125"/>
          <p14:tracePt t="10439" x="1019175" y="2651125"/>
          <p14:tracePt t="10444" x="1019175" y="2644775"/>
          <p14:tracePt t="10453" x="1025525" y="2644775"/>
          <p14:tracePt t="10456" x="1025525" y="2638425"/>
          <p14:tracePt t="10464" x="1025525" y="2632075"/>
          <p14:tracePt t="10464" x="1031875" y="2632075"/>
          <p14:tracePt t="10473" x="1038225" y="2632075"/>
          <p14:tracePt t="10476" x="1038225" y="2625725"/>
          <p14:tracePt t="10485" x="1038225" y="2619375"/>
          <p14:tracePt t="10486" x="1044575" y="2619375"/>
          <p14:tracePt t="10492" x="1050925" y="2619375"/>
          <p14:tracePt t="10499" x="1057275" y="2619375"/>
          <p14:tracePt t="10502" x="1057275" y="2613025"/>
          <p14:tracePt t="10504" x="1063625" y="2613025"/>
          <p14:tracePt t="10509" x="1069975" y="2613025"/>
          <p14:tracePt t="10512" x="1076325" y="2606675"/>
          <p14:tracePt t="10517" x="1082675" y="2606675"/>
          <p14:tracePt t="10520" x="1089025" y="2606675"/>
          <p14:tracePt t="10523" x="1095375" y="2606675"/>
          <p14:tracePt t="10527" x="1101725" y="2606675"/>
          <p14:tracePt t="10529" x="1101725" y="2600325"/>
          <p14:tracePt t="10531" x="1108075" y="2600325"/>
          <p14:tracePt t="10532" x="1114425" y="2600325"/>
          <p14:tracePt t="10535" x="1120775" y="2600325"/>
          <p14:tracePt t="10537" x="1127125" y="2600325"/>
          <p14:tracePt t="10539" x="1133475" y="2600325"/>
          <p14:tracePt t="10542" x="1139825" y="2600325"/>
          <p14:tracePt t="10544" x="1147763" y="2600325"/>
          <p14:tracePt t="10547" x="1154113" y="2600325"/>
          <p14:tracePt t="10549" x="1160463" y="2600325"/>
          <p14:tracePt t="10550" x="1166813" y="2600325"/>
          <p14:tracePt t="10552" x="1173163" y="2600325"/>
          <p14:tracePt t="10555" x="1185863" y="2600325"/>
          <p14:tracePt t="10556" x="1192213" y="2600325"/>
          <p14:tracePt t="10557" x="1192213" y="2593975"/>
          <p14:tracePt t="10558" x="1198563" y="2593975"/>
          <p14:tracePt t="10559" x="1204913" y="2593975"/>
          <p14:tracePt t="10561" x="1211263" y="2593975"/>
          <p14:tracePt t="10562" x="1217613" y="2593975"/>
          <p14:tracePt t="10564" x="1223963" y="2593975"/>
          <p14:tracePt t="10564" x="1230313" y="2593975"/>
          <p14:tracePt t="10565" x="1236663" y="2593975"/>
          <p14:tracePt t="10566" x="1243013" y="2593975"/>
          <p14:tracePt t="10568" x="1249363" y="2593975"/>
          <p14:tracePt t="10569" x="1255713" y="2593975"/>
          <p14:tracePt t="10570" x="1262063" y="2593975"/>
          <p14:tracePt t="10572" x="1268413" y="2593975"/>
          <p14:tracePt t="10572" x="1274763" y="2593975"/>
          <p14:tracePt t="10573" x="1281113" y="2593975"/>
          <p14:tracePt t="10574" x="1287463" y="2587625"/>
          <p14:tracePt t="10575" x="1293813" y="2587625"/>
          <p14:tracePt t="10576" x="1300163" y="2587625"/>
          <p14:tracePt t="10577" x="1306513" y="2587625"/>
          <p14:tracePt t="10578" x="1312863" y="2587625"/>
          <p14:tracePt t="10580" x="1325563" y="2587625"/>
          <p14:tracePt t="10581" x="1338263" y="2587625"/>
          <p14:tracePt t="10582" x="1344613" y="2587625"/>
          <p14:tracePt t="10583" x="1350963" y="2587625"/>
          <p14:tracePt t="10584" x="1357313" y="2587625"/>
          <p14:tracePt t="10585" x="1363663" y="2587625"/>
          <p14:tracePt t="10586" x="1376363" y="2587625"/>
          <p14:tracePt t="10587" x="1382713" y="2587625"/>
          <p14:tracePt t="10588" x="1389063" y="2587625"/>
          <p14:tracePt t="10589" x="1395413" y="2587625"/>
          <p14:tracePt t="10590" x="1401763" y="2587625"/>
          <p14:tracePt t="10591" x="1408113" y="2587625"/>
          <p14:tracePt t="10592" x="1420813" y="2587625"/>
          <p14:tracePt t="10593" x="1427163" y="2587625"/>
          <p14:tracePt t="10594" x="1433513" y="2587625"/>
          <p14:tracePt t="10595" x="1439863" y="2587625"/>
          <p14:tracePt t="10597" x="1446213" y="2587625"/>
          <p14:tracePt t="10597" x="1458913" y="2587625"/>
          <p14:tracePt t="10598" x="1471613" y="2587625"/>
          <p14:tracePt t="10599" x="1477963" y="2587625"/>
          <p14:tracePt t="10600" x="1484313" y="2587625"/>
          <p14:tracePt t="10601" x="1490663" y="2587625"/>
          <p14:tracePt t="10602" x="1497013" y="2587625"/>
          <p14:tracePt t="10603" x="1509713" y="2587625"/>
          <p14:tracePt t="10605" x="1516063" y="2587625"/>
          <p14:tracePt t="10605" x="1528763" y="2587625"/>
          <p14:tracePt t="10606" x="1535113" y="2587625"/>
          <p14:tracePt t="10607" x="1547813" y="2587625"/>
          <p14:tracePt t="10608" x="1554163" y="2587625"/>
          <p14:tracePt t="10609" x="1566863" y="2587625"/>
          <p14:tracePt t="10610" x="1573213" y="2587625"/>
          <p14:tracePt t="10611" x="1585913" y="2587625"/>
          <p14:tracePt t="10612" x="1592263" y="2587625"/>
          <p14:tracePt t="10613" x="1606550" y="2587625"/>
          <p14:tracePt t="10614" x="1619250" y="2587625"/>
          <p14:tracePt t="10615" x="1625600" y="2587625"/>
          <p14:tracePt t="10616" x="1631950" y="2587625"/>
          <p14:tracePt t="10617" x="1644650" y="2587625"/>
          <p14:tracePt t="10618" x="1651000" y="2587625"/>
          <p14:tracePt t="10619" x="1663700" y="2587625"/>
          <p14:tracePt t="10620" x="1676400" y="2587625"/>
          <p14:tracePt t="10622" x="1689100" y="2587625"/>
          <p14:tracePt t="10622" x="1695450" y="2587625"/>
          <p14:tracePt t="10623" x="1701800" y="2587625"/>
          <p14:tracePt t="10624" x="1714500" y="2587625"/>
          <p14:tracePt t="10625" x="1727200" y="2587625"/>
          <p14:tracePt t="10626" x="1739900" y="2587625"/>
          <p14:tracePt t="10627" x="1752600" y="2587625"/>
          <p14:tracePt t="10628" x="1765300" y="2587625"/>
          <p14:tracePt t="10630" x="1771650" y="2587625"/>
          <p14:tracePt t="10630" x="1778000" y="2587625"/>
          <p14:tracePt t="10631" x="1797050" y="2593975"/>
          <p14:tracePt t="10632" x="1803400" y="2593975"/>
          <p14:tracePt t="10633" x="1816100" y="2593975"/>
          <p14:tracePt t="10634" x="1828800" y="2593975"/>
          <p14:tracePt t="10635" x="1841500" y="2593975"/>
          <p14:tracePt t="10636" x="1847850" y="2593975"/>
          <p14:tracePt t="10637" x="1860550" y="2593975"/>
          <p14:tracePt t="10638" x="1873250" y="2593975"/>
          <p14:tracePt t="10639" x="1885950" y="2593975"/>
          <p14:tracePt t="10640" x="1892300" y="2600325"/>
          <p14:tracePt t="10641" x="1911350" y="2600325"/>
          <p14:tracePt t="10642" x="1917700" y="2600325"/>
          <p14:tracePt t="10643" x="1924050" y="2600325"/>
          <p14:tracePt t="10644" x="1936750" y="2600325"/>
          <p14:tracePt t="10645" x="1949450" y="2600325"/>
          <p14:tracePt t="10646" x="1962150" y="2600325"/>
          <p14:tracePt t="10647" x="1968500" y="2600325"/>
          <p14:tracePt t="10648" x="1987550" y="2600325"/>
          <p14:tracePt t="10649" x="1993900" y="2600325"/>
          <p14:tracePt t="10650" x="2000250" y="2600325"/>
          <p14:tracePt t="10651" x="2012950" y="2600325"/>
          <p14:tracePt t="10652" x="2025650" y="2600325"/>
          <p14:tracePt t="10653" x="2038350" y="2600325"/>
          <p14:tracePt t="10655" x="2044700" y="2606675"/>
          <p14:tracePt t="10655" x="2065338" y="2606675"/>
          <p14:tracePt t="10656" x="2071688" y="2606675"/>
          <p14:tracePt t="10657" x="2078038" y="2606675"/>
          <p14:tracePt t="10658" x="2090738" y="2606675"/>
          <p14:tracePt t="10659" x="2103438" y="2606675"/>
          <p14:tracePt t="10660" x="2116138" y="2606675"/>
          <p14:tracePt t="10661" x="2122488" y="2606675"/>
          <p14:tracePt t="10662" x="2135188" y="2613025"/>
          <p14:tracePt t="10663" x="2141538" y="2613025"/>
          <p14:tracePt t="10664" x="2147888" y="2613025"/>
          <p14:tracePt t="10665" x="2160588" y="2613025"/>
          <p14:tracePt t="10666" x="2173288" y="2613025"/>
          <p14:tracePt t="10667" x="2179638" y="2613025"/>
          <p14:tracePt t="10668" x="2192338" y="2613025"/>
          <p14:tracePt t="10669" x="2198688" y="2613025"/>
          <p14:tracePt t="10670" x="2211388" y="2613025"/>
          <p14:tracePt t="10671" x="2217738" y="2613025"/>
          <p14:tracePt t="10672" x="2230438" y="2613025"/>
          <p14:tracePt t="10673" x="2236788" y="2613025"/>
          <p14:tracePt t="10674" x="2249488" y="2613025"/>
          <p14:tracePt t="10675" x="2255838" y="2613025"/>
          <p14:tracePt t="10676" x="2268538" y="2613025"/>
          <p14:tracePt t="10677" x="2274888" y="2613025"/>
          <p14:tracePt t="10678" x="2281238" y="2613025"/>
          <p14:tracePt t="10680" x="2287588" y="2613025"/>
          <p14:tracePt t="10680" x="2293938" y="2613025"/>
          <p14:tracePt t="10681" x="2306638" y="2613025"/>
          <p14:tracePt t="10682" x="2319338" y="2613025"/>
          <p14:tracePt t="10683" x="2325688" y="2613025"/>
          <p14:tracePt t="10684" x="2332038" y="2613025"/>
          <p14:tracePt t="10685" x="2338388" y="2613025"/>
          <p14:tracePt t="10687" x="2351088" y="2613025"/>
          <p14:tracePt t="10688" x="2357438" y="2613025"/>
          <p14:tracePt t="10689" x="2363788" y="2613025"/>
          <p14:tracePt t="10690" x="2376488" y="2613025"/>
          <p14:tracePt t="10691" x="2382838" y="2613025"/>
          <p14:tracePt t="10693" x="2389188" y="2613025"/>
          <p14:tracePt t="10694" x="2395538" y="2613025"/>
          <p14:tracePt t="10695" x="2401888" y="2613025"/>
          <p14:tracePt t="10696" x="2408238" y="2613025"/>
          <p14:tracePt t="10697" x="2414588" y="2613025"/>
          <p14:tracePt t="10698" x="2420938" y="2613025"/>
          <p14:tracePt t="10699" x="2427288" y="2613025"/>
          <p14:tracePt t="10701" x="2433638" y="2613025"/>
          <p14:tracePt t="10702" x="2439988" y="2613025"/>
          <p14:tracePt t="10703" x="2446338" y="2613025"/>
          <p14:tracePt t="10705" x="2452688" y="2613025"/>
          <p14:tracePt t="10706" x="2459038" y="2613025"/>
          <p14:tracePt t="10708" x="2465388" y="2613025"/>
          <p14:tracePt t="10710" x="2471738" y="2613025"/>
          <p14:tracePt t="10711" x="2478088" y="2613025"/>
          <p14:tracePt t="10713" x="2484438" y="2613025"/>
          <p14:tracePt t="10717" x="2490788" y="2613025"/>
          <p14:tracePt t="10719" x="2497138" y="2613025"/>
          <p14:tracePt t="10721" x="2497138" y="2606675"/>
          <p14:tracePt t="10722" x="2503488" y="2606675"/>
          <p14:tracePt t="11029" x="2503488" y="2600325"/>
          <p14:tracePt t="11036" x="2503488" y="2593975"/>
          <p14:tracePt t="11038" x="2509838" y="2593975"/>
          <p14:tracePt t="11042" x="2509838" y="2587625"/>
          <p14:tracePt t="11049" x="2509838" y="2581275"/>
          <p14:tracePt t="11059" x="2509838" y="2574925"/>
          <p14:tracePt t="11060" x="2517775" y="2574925"/>
          <p14:tracePt t="11065" x="2517775" y="2568575"/>
          <p14:tracePt t="11079" x="2517775" y="2555875"/>
          <p14:tracePt t="11085" x="2517775" y="2549525"/>
          <p14:tracePt t="11089" x="2517775" y="2543175"/>
          <p14:tracePt t="11097" x="2517775" y="2536825"/>
          <p14:tracePt t="11101" x="2517775" y="2530475"/>
          <p14:tracePt t="11106" x="2517775" y="2524125"/>
          <p14:tracePt t="11113" x="2517775" y="2517775"/>
          <p14:tracePt t="11114" x="2524125" y="2517775"/>
          <p14:tracePt t="11121" x="2524125" y="2511425"/>
          <p14:tracePt t="11125" x="2524125" y="2505075"/>
          <p14:tracePt t="11135" x="2524125" y="2498725"/>
          <p14:tracePt t="11142" x="2524125" y="2492375"/>
          <p14:tracePt t="11146" x="2530475" y="2492375"/>
          <p14:tracePt t="11147" x="2530475" y="2486025"/>
          <p14:tracePt t="11152" x="2536825" y="2486025"/>
          <p14:tracePt t="11159" x="2536825" y="2479675"/>
          <p14:tracePt t="11160" x="2543175" y="2479675"/>
          <p14:tracePt t="11166" x="2549525" y="2479675"/>
          <p14:tracePt t="11167" x="2549525" y="2473325"/>
          <p14:tracePt t="11172" x="2555875" y="2473325"/>
          <p14:tracePt t="11177" x="2562225" y="2473325"/>
          <p14:tracePt t="11179" x="2562225" y="2466975"/>
          <p14:tracePt t="11182" x="2568575" y="2466975"/>
          <p14:tracePt t="11184" x="2574925" y="2466975"/>
          <p14:tracePt t="11189" x="2581275" y="2466975"/>
          <p14:tracePt t="11192" x="2587625" y="2466975"/>
          <p14:tracePt t="11196" x="2593975" y="2466975"/>
          <p14:tracePt t="11200" x="2600325" y="2466975"/>
          <p14:tracePt t="11204" x="2606675" y="2466975"/>
          <p14:tracePt t="11205" x="2613025" y="2466975"/>
          <p14:tracePt t="11209" x="2619375" y="2466975"/>
          <p14:tracePt t="11210" x="2619375" y="2460625"/>
          <p14:tracePt t="11212" x="2625725" y="2460625"/>
          <p14:tracePt t="11215" x="2632075" y="2460625"/>
          <p14:tracePt t="11221" x="2638425" y="2460625"/>
          <p14:tracePt t="11224" x="2644775" y="2460625"/>
          <p14:tracePt t="11229" x="2651125" y="2460625"/>
          <p14:tracePt t="11232" x="2657475" y="2460625"/>
          <p14:tracePt t="11237" x="2663825" y="2460625"/>
          <p14:tracePt t="11238" x="2670175" y="2460625"/>
          <p14:tracePt t="11243" x="2676525" y="2460625"/>
          <p14:tracePt t="11244" x="2676525" y="2466975"/>
          <p14:tracePt t="11246" x="2682875" y="2466975"/>
          <p14:tracePt t="11248" x="2689225" y="2466975"/>
          <p14:tracePt t="11251" x="2689225" y="2473325"/>
          <p14:tracePt t="11252" x="2695575" y="2473325"/>
          <p14:tracePt t="11255" x="2701925" y="2473325"/>
          <p14:tracePt t="11257" x="2701925" y="2479675"/>
          <p14:tracePt t="11258" x="2708275" y="2479675"/>
          <p14:tracePt t="11262" x="2714625" y="2479675"/>
          <p14:tracePt t="11263" x="2720975" y="2479675"/>
          <p14:tracePt t="11264" x="2720975" y="2486025"/>
          <p14:tracePt t="11265" x="2727325" y="2486025"/>
          <p14:tracePt t="11268" x="2733675" y="2492375"/>
          <p14:tracePt t="11270" x="2740025" y="2492375"/>
          <p14:tracePt t="11272" x="2746375" y="2492375"/>
          <p14:tracePt t="11274" x="2752725" y="2498725"/>
          <p14:tracePt t="11276" x="2759075" y="2498725"/>
          <p14:tracePt t="11279" x="2765425" y="2498725"/>
          <p14:tracePt t="11281" x="2771775" y="2498725"/>
          <p14:tracePt t="11282" x="2771775" y="2505075"/>
          <p14:tracePt t="11283" x="2778125" y="2505075"/>
          <p14:tracePt t="11284" x="2784475" y="2505075"/>
          <p14:tracePt t="11287" x="2790825" y="2505075"/>
          <p14:tracePt t="11288" x="2790825" y="2511425"/>
          <p14:tracePt t="11289" x="2797175" y="2511425"/>
          <p14:tracePt t="11290" x="2803525" y="2511425"/>
          <p14:tracePt t="11292" x="2809875" y="2511425"/>
          <p14:tracePt t="11293" x="2809875" y="2517775"/>
          <p14:tracePt t="11295" x="2816225" y="2517775"/>
          <p14:tracePt t="11296" x="2822575" y="2517775"/>
          <p14:tracePt t="11298" x="2828925" y="2524125"/>
          <p14:tracePt t="11300" x="2835275" y="2524125"/>
          <p14:tracePt t="11302" x="2841625" y="2524125"/>
          <p14:tracePt t="11304" x="2847975" y="2524125"/>
          <p14:tracePt t="11305" x="2854325" y="2530475"/>
          <p14:tracePt t="11306" x="2860675" y="2530475"/>
          <p14:tracePt t="11308" x="2867025" y="2530475"/>
          <p14:tracePt t="11309" x="2867025" y="2536825"/>
          <p14:tracePt t="11310" x="2873375" y="2536825"/>
          <p14:tracePt t="11312" x="2886075" y="2536825"/>
          <p14:tracePt t="11313" x="2892425" y="2536825"/>
          <p14:tracePt t="11314" x="2892425" y="2543175"/>
          <p14:tracePt t="11315" x="2898775" y="2543175"/>
          <p14:tracePt t="11317" x="2905125" y="2543175"/>
          <p14:tracePt t="11318" x="2911475" y="2543175"/>
          <p14:tracePt t="11320" x="2917825" y="2549525"/>
          <p14:tracePt t="11321" x="2924175" y="2549525"/>
          <p14:tracePt t="11323" x="2930525" y="2549525"/>
          <p14:tracePt t="11324" x="2936875" y="2549525"/>
          <p14:tracePt t="11325" x="2943225" y="2555875"/>
          <p14:tracePt t="11326" x="2949575" y="2555875"/>
          <p14:tracePt t="11329" x="2955925" y="2555875"/>
          <p14:tracePt t="11329" x="2962275" y="2562225"/>
          <p14:tracePt t="11331" x="2968625" y="2562225"/>
          <p14:tracePt t="11332" x="2976563" y="2562225"/>
          <p14:tracePt t="11334" x="2982913" y="2568575"/>
          <p14:tracePt t="11335" x="2989263" y="2568575"/>
          <p14:tracePt t="11337" x="2995613" y="2568575"/>
          <p14:tracePt t="11339" x="3001963" y="2574925"/>
          <p14:tracePt t="11341" x="3008313" y="2574925"/>
          <p14:tracePt t="11342" x="3014663" y="2574925"/>
          <p14:tracePt t="11343" x="3014663" y="2581275"/>
          <p14:tracePt t="11345" x="3021013" y="2581275"/>
          <p14:tracePt t="11347" x="3027363" y="2581275"/>
          <p14:tracePt t="11349" x="3033713" y="2581275"/>
          <p14:tracePt t="11352" x="3040063" y="2587625"/>
          <p14:tracePt t="11354" x="3046413" y="2587625"/>
          <p14:tracePt t="11356" x="3052763" y="2587625"/>
          <p14:tracePt t="11357" x="3052763" y="2593975"/>
          <p14:tracePt t="11362" x="3059113" y="2593975"/>
          <p14:tracePt t="11365" x="3065463" y="2593975"/>
          <p14:tracePt t="11366" x="3065463" y="2600325"/>
          <p14:tracePt t="11371" x="3071813" y="2600325"/>
          <p14:tracePt t="11373" x="3071813" y="2606675"/>
          <p14:tracePt t="11380" x="3071813" y="2613025"/>
          <p14:tracePt t="11381" x="3078163" y="2613025"/>
          <p14:tracePt t="11388" x="3084513" y="2613025"/>
          <p14:tracePt t="11391" x="3084513" y="2619375"/>
          <p14:tracePt t="11398" x="3090863" y="2619375"/>
          <p14:tracePt t="11404" x="3090863" y="2625725"/>
          <p14:tracePt t="11410" x="3090863" y="2632075"/>
          <p14:tracePt t="11413" x="3097213" y="2632075"/>
          <p14:tracePt t="11419" x="3103563" y="2632075"/>
          <p14:tracePt t="11421" x="3103563" y="2638425"/>
          <p14:tracePt t="11425" x="3109913" y="2638425"/>
          <p14:tracePt t="11427" x="3109913" y="2644775"/>
          <p14:tracePt t="11432" x="3116263" y="2644775"/>
          <p14:tracePt t="11433" x="3116263" y="2651125"/>
          <p14:tracePt t="11437" x="3122613" y="2651125"/>
          <p14:tracePt t="11441" x="3122613" y="2657475"/>
          <p14:tracePt t="11442" x="3128963" y="2657475"/>
          <p14:tracePt t="11445" x="3128963" y="2663825"/>
          <p14:tracePt t="11446" x="3135313" y="2663825"/>
          <p14:tracePt t="11449" x="3141663" y="2663825"/>
          <p14:tracePt t="11451" x="3141663" y="2670175"/>
          <p14:tracePt t="11453" x="3148013" y="2670175"/>
          <p14:tracePt t="11455" x="3154363" y="2670175"/>
          <p14:tracePt t="11458" x="3160713" y="2670175"/>
          <p14:tracePt t="11459" x="3160713" y="2676525"/>
          <p14:tracePt t="11462" x="3167063" y="2676525"/>
          <p14:tracePt t="11464" x="3173413" y="2676525"/>
          <p14:tracePt t="11465" x="3173413" y="2682875"/>
          <p14:tracePt t="11467" x="3179763" y="2682875"/>
          <p14:tracePt t="11471" x="3186113" y="2682875"/>
          <p14:tracePt t="11472" x="3186113" y="2689225"/>
          <p14:tracePt t="11474" x="3192463" y="2689225"/>
          <p14:tracePt t="11476" x="3198813" y="2689225"/>
          <p14:tracePt t="11479" x="3205163" y="2689225"/>
          <p14:tracePt t="11481" x="3211513" y="2695575"/>
          <p14:tracePt t="11483" x="3217863" y="2695575"/>
          <p14:tracePt t="11485" x="3217863" y="2701925"/>
          <p14:tracePt t="11487" x="3224213" y="2701925"/>
          <p14:tracePt t="11488" x="3230563" y="2701925"/>
          <p14:tracePt t="11489" x="3230563" y="2708275"/>
          <p14:tracePt t="11490" x="3236913" y="2708275"/>
          <p14:tracePt t="11492" x="3243263" y="2708275"/>
          <p14:tracePt t="11495" x="3249613" y="2708275"/>
          <p14:tracePt t="11496" x="3255963" y="2714625"/>
          <p14:tracePt t="11499" x="3262313" y="2714625"/>
          <p14:tracePt t="11501" x="3268663" y="2714625"/>
          <p14:tracePt t="11502" x="3268663" y="2720975"/>
          <p14:tracePt t="11503" x="3275013" y="2720975"/>
          <p14:tracePt t="11504" x="3281363" y="2720975"/>
          <p14:tracePt t="11506" x="3281363" y="2727325"/>
          <p14:tracePt t="11507" x="3287713" y="2727325"/>
          <p14:tracePt t="11509" x="3294063" y="2727325"/>
          <p14:tracePt t="11512" x="3300413" y="2727325"/>
          <p14:tracePt t="11513" x="3306763" y="2727325"/>
          <p14:tracePt t="11514" x="3306763" y="2733675"/>
          <p14:tracePt t="11515" x="3313113" y="2733675"/>
          <p14:tracePt t="11516" x="3319463" y="2733675"/>
          <p14:tracePt t="11518" x="3325813" y="2733675"/>
          <p14:tracePt t="11520" x="3332163" y="2740025"/>
          <p14:tracePt t="11522" x="3338513" y="2740025"/>
          <p14:tracePt t="11524" x="3344863" y="2740025"/>
          <p14:tracePt t="11525" x="3344863" y="2746375"/>
          <p14:tracePt t="11526" x="3351213" y="2746375"/>
          <p14:tracePt t="11528" x="3357563" y="2746375"/>
          <p14:tracePt t="11530" x="3363913" y="2746375"/>
          <p14:tracePt t="11533" x="3363913" y="2752725"/>
          <p14:tracePt t="11534" x="3370263" y="2752725"/>
          <p14:tracePt t="11537" x="3376613" y="2752725"/>
          <p14:tracePt t="11538" x="3382963" y="2752725"/>
          <p14:tracePt t="11539" x="3382963" y="2759075"/>
          <p14:tracePt t="11541" x="3389313" y="2759075"/>
          <p14:tracePt t="11543" x="3395663" y="2759075"/>
          <p14:tracePt t="11545" x="3395663" y="2765425"/>
          <p14:tracePt t="11546" x="3402013" y="2765425"/>
          <p14:tracePt t="11549" x="3408363" y="2765425"/>
          <p14:tracePt t="11551" x="3414713" y="2765425"/>
          <p14:tracePt t="11553" x="3421063" y="2765425"/>
          <p14:tracePt t="11558" x="3427413" y="2765425"/>
          <p14:tracePt t="11560" x="3427413" y="2771775"/>
          <p14:tracePt t="11562" x="3435350" y="2771775"/>
          <p14:tracePt t="11564" x="3441700" y="2771775"/>
          <p14:tracePt t="11568" x="3448050" y="2771775"/>
          <p14:tracePt t="11572" x="3454400" y="2771775"/>
          <p14:tracePt t="11575" x="3460750" y="2771775"/>
          <p14:tracePt t="11579" x="3467100" y="2771775"/>
          <p14:tracePt t="11582" x="3473450" y="2771775"/>
          <p14:tracePt t="11587" x="3479800" y="2771775"/>
          <p14:tracePt t="11591" x="3486150" y="2771775"/>
          <p14:tracePt t="11593" x="3492500" y="2771775"/>
          <p14:tracePt t="11596" x="3498850" y="2771775"/>
          <p14:tracePt t="11598" x="3505200" y="2771775"/>
          <p14:tracePt t="11601" x="3511550" y="2771775"/>
          <p14:tracePt t="11604" x="3517900" y="2771775"/>
          <p14:tracePt t="11606" x="3524250" y="2771775"/>
          <p14:tracePt t="11608" x="3530600" y="2771775"/>
          <p14:tracePt t="11610" x="3536950" y="2771775"/>
          <p14:tracePt t="11612" x="3543300" y="2771775"/>
          <p14:tracePt t="11613" x="3549650" y="2771775"/>
          <p14:tracePt t="11615" x="3556000" y="2771775"/>
          <p14:tracePt t="11616" x="3562350" y="2771775"/>
          <p14:tracePt t="11618" x="3568700" y="2771775"/>
          <p14:tracePt t="11620" x="3575050" y="2765425"/>
          <p14:tracePt t="11620" x="3581400" y="2765425"/>
          <p14:tracePt t="11621" x="3587750" y="2765425"/>
          <p14:tracePt t="11622" x="3594100" y="2765425"/>
          <p14:tracePt t="11623" x="3600450" y="2765425"/>
          <p14:tracePt t="11624" x="3606800" y="2765425"/>
          <p14:tracePt t="11625" x="3613150" y="2765425"/>
          <p14:tracePt t="11626" x="3619500" y="2759075"/>
          <p14:tracePt t="11627" x="3625850" y="2759075"/>
          <p14:tracePt t="11628" x="3638550" y="2759075"/>
          <p14:tracePt t="11629" x="3644900" y="2759075"/>
          <p14:tracePt t="11630" x="3651250" y="2759075"/>
          <p14:tracePt t="11631" x="3663950" y="2759075"/>
          <p14:tracePt t="11632" x="3676650" y="2759075"/>
          <p14:tracePt t="11634" x="3689350" y="2752725"/>
          <p14:tracePt t="11635" x="3695700" y="2752725"/>
          <p14:tracePt t="11636" x="3708400" y="2752725"/>
          <p14:tracePt t="11637" x="3714750" y="2752725"/>
          <p14:tracePt t="11638" x="3727450" y="2752725"/>
          <p14:tracePt t="11639" x="3740150" y="2746375"/>
          <p14:tracePt t="11640" x="3746500" y="2746375"/>
          <p14:tracePt t="11641" x="3759200" y="2746375"/>
          <p14:tracePt t="11642" x="3765550" y="2746375"/>
          <p14:tracePt t="11643" x="3778250" y="2746375"/>
          <p14:tracePt t="11645" x="3790950" y="2746375"/>
          <p14:tracePt t="11645" x="3797300" y="2740025"/>
          <p14:tracePt t="11646" x="3816350" y="2740025"/>
          <p14:tracePt t="11647" x="3822700" y="2740025"/>
          <p14:tracePt t="11648" x="3829050" y="2740025"/>
          <p14:tracePt t="11649" x="3841750" y="2740025"/>
          <p14:tracePt t="11650" x="3854450" y="2733675"/>
          <p14:tracePt t="11651" x="3867150" y="2733675"/>
          <p14:tracePt t="11653" x="3887788" y="2733675"/>
          <p14:tracePt t="11654" x="3900488" y="2733675"/>
          <p14:tracePt t="11655" x="3913188" y="2733675"/>
          <p14:tracePt t="11656" x="3919538" y="2733675"/>
          <p14:tracePt t="11657" x="3938588" y="2733675"/>
          <p14:tracePt t="11658" x="3951288" y="2727325"/>
          <p14:tracePt t="11659" x="3963988" y="2727325"/>
          <p14:tracePt t="11660" x="3970338" y="2727325"/>
          <p14:tracePt t="11661" x="3983038" y="2727325"/>
          <p14:tracePt t="11662" x="3995738" y="2727325"/>
          <p14:tracePt t="11663" x="4008438" y="2727325"/>
          <p14:tracePt t="11664" x="4021138" y="2720975"/>
          <p14:tracePt t="11665" x="4033838" y="2720975"/>
          <p14:tracePt t="11666" x="4046538" y="2720975"/>
          <p14:tracePt t="11667" x="4052888" y="2720975"/>
          <p14:tracePt t="11668" x="4065588" y="2720975"/>
          <p14:tracePt t="11670" x="4078288" y="2720975"/>
          <p14:tracePt t="11670" x="4090988" y="2720975"/>
          <p14:tracePt t="11671" x="4097338" y="2714625"/>
          <p14:tracePt t="11672" x="4116388" y="2714625"/>
          <p14:tracePt t="11673" x="4129088" y="2714625"/>
          <p14:tracePt t="11674" x="4141788" y="2714625"/>
          <p14:tracePt t="11675" x="4148138" y="2714625"/>
          <p14:tracePt t="11676" x="4160838" y="2714625"/>
          <p14:tracePt t="11678" x="4186238" y="2708275"/>
          <p14:tracePt t="11679" x="4192588" y="2708275"/>
          <p14:tracePt t="11680" x="4205288" y="2708275"/>
          <p14:tracePt t="11681" x="4211638" y="2708275"/>
          <p14:tracePt t="11682" x="4224338" y="2708275"/>
          <p14:tracePt t="11683" x="4237038" y="2708275"/>
          <p14:tracePt t="11684" x="4243388" y="2701925"/>
          <p14:tracePt t="11685" x="4256088" y="2701925"/>
          <p14:tracePt t="11686" x="4268788" y="2701925"/>
          <p14:tracePt t="11687" x="4275138" y="2701925"/>
          <p14:tracePt t="11688" x="4294188" y="2701925"/>
          <p14:tracePt t="11689" x="4300538" y="2701925"/>
          <p14:tracePt t="11691" x="4313238" y="2695575"/>
          <p14:tracePt t="11692" x="4325938" y="2695575"/>
          <p14:tracePt t="11693" x="4332288" y="2695575"/>
          <p14:tracePt t="11695" x="4338638" y="2695575"/>
          <p14:tracePt t="11695" x="4352925" y="2695575"/>
          <p14:tracePt t="11696" x="4359275" y="2695575"/>
          <p14:tracePt t="11697" x="4371975" y="2689225"/>
          <p14:tracePt t="11698" x="4378325" y="2689225"/>
          <p14:tracePt t="11699" x="4384675" y="2689225"/>
          <p14:tracePt t="11700" x="4391025" y="2682875"/>
          <p14:tracePt t="11701" x="4403725" y="2682875"/>
          <p14:tracePt t="11703" x="4410075" y="2682875"/>
          <p14:tracePt t="11703" x="4416425" y="2682875"/>
          <p14:tracePt t="11704" x="4422775" y="2682875"/>
          <p14:tracePt t="11705" x="4429125" y="2682875"/>
          <p14:tracePt t="11706" x="4435475" y="2676525"/>
          <p14:tracePt t="11707" x="4441825" y="2676525"/>
          <p14:tracePt t="11708" x="4448175" y="2670175"/>
          <p14:tracePt t="11709" x="4454525" y="2670175"/>
          <p14:tracePt t="11710" x="4460875" y="2670175"/>
          <p14:tracePt t="11711" x="4467225" y="2670175"/>
          <p14:tracePt t="11712" x="4473575" y="2670175"/>
          <p14:tracePt t="11714" x="4479925" y="2670175"/>
          <p14:tracePt t="11715" x="4486275" y="2663825"/>
          <p14:tracePt t="11717" x="4492625" y="2663825"/>
          <p14:tracePt t="11718" x="4498975" y="2663825"/>
          <p14:tracePt t="11720" x="4505325" y="2657475"/>
          <p14:tracePt t="11721" x="4511675" y="2657475"/>
          <p14:tracePt t="11722" x="4518025" y="2657475"/>
          <p14:tracePt t="11724" x="4524375" y="2651125"/>
          <p14:tracePt t="11725" x="4530725" y="2651125"/>
          <p14:tracePt t="11728" x="4537075" y="2651125"/>
          <p14:tracePt t="11728" x="4543425" y="2644775"/>
          <p14:tracePt t="11731" x="4549775" y="2644775"/>
          <p14:tracePt t="11732" x="4556125" y="2644775"/>
          <p14:tracePt t="11733" x="4556125" y="2638425"/>
          <p14:tracePt t="11734" x="4562475" y="2638425"/>
          <p14:tracePt t="11737" x="4568825" y="2638425"/>
          <p14:tracePt t="11739" x="4575175" y="2638425"/>
          <p14:tracePt t="11740" x="4575175" y="2632075"/>
          <p14:tracePt t="11741" x="4581525" y="2632075"/>
          <p14:tracePt t="11745" x="4581525" y="2625725"/>
          <p14:tracePt t="11745" x="4587875" y="2625725"/>
          <p14:tracePt t="11747" x="4594225" y="2625725"/>
          <p14:tracePt t="11749" x="4594225" y="2619375"/>
          <p14:tracePt t="11750" x="4600575" y="2619375"/>
          <p14:tracePt t="11754" x="4606925" y="2619375"/>
          <p14:tracePt t="11757" x="4613275" y="2619375"/>
          <p14:tracePt t="11761" x="4613275" y="2613025"/>
          <p14:tracePt t="11763" x="4619625" y="2613025"/>
          <p14:tracePt t="11771" x="4619625" y="2606675"/>
          <p14:tracePt t="11773" x="4625975" y="2606675"/>
          <p14:tracePt t="11786" x="4625975" y="2600325"/>
          <p14:tracePt t="11787" x="4632325" y="2600325"/>
          <p14:tracePt t="11809" x="4638675" y="2600325"/>
          <p14:tracePt t="11850" x="4645025" y="2600325"/>
          <p14:tracePt t="12284" x="4638675" y="2600325"/>
          <p14:tracePt t="12288" x="4632325" y="2600325"/>
          <p14:tracePt t="12294" x="4625975" y="2600325"/>
          <p14:tracePt t="12300" x="4619625" y="2600325"/>
          <p14:tracePt t="12303" x="4613275" y="2600325"/>
          <p14:tracePt t="12305" x="4606925" y="2600325"/>
          <p14:tracePt t="12310" x="4600575" y="2600325"/>
          <p14:tracePt t="12312" x="4594225" y="2600325"/>
          <p14:tracePt t="12314" x="4587875" y="2600325"/>
          <p14:tracePt t="12317" x="4581525" y="2600325"/>
          <p14:tracePt t="12319" x="4575175" y="2600325"/>
          <p14:tracePt t="12320" x="4575175" y="2606675"/>
          <p14:tracePt t="12321" x="4568825" y="2606675"/>
          <p14:tracePt t="12323" x="4562475" y="2606675"/>
          <p14:tracePt t="12324" x="4556125" y="2606675"/>
          <p14:tracePt t="12326" x="4549775" y="2606675"/>
          <p14:tracePt t="12327" x="4543425" y="2606675"/>
          <p14:tracePt t="12328" x="4530725" y="2613025"/>
          <p14:tracePt t="12329" x="4524375" y="2613025"/>
          <p14:tracePt t="12331" x="4518025" y="2613025"/>
          <p14:tracePt t="12332" x="4511675" y="2613025"/>
          <p14:tracePt t="12333" x="4505325" y="2613025"/>
          <p14:tracePt t="12335" x="4486275" y="2619375"/>
          <p14:tracePt t="12336" x="4473575" y="2619375"/>
          <p14:tracePt t="12337" x="4467225" y="2619375"/>
          <p14:tracePt t="12338" x="4460875" y="2619375"/>
          <p14:tracePt t="12339" x="4448175" y="2619375"/>
          <p14:tracePt t="12340" x="4435475" y="2625725"/>
          <p14:tracePt t="12341" x="4429125" y="2625725"/>
          <p14:tracePt t="12342" x="4416425" y="2625725"/>
          <p14:tracePt t="12344" x="4410075" y="2625725"/>
          <p14:tracePt t="12344" x="4403725" y="2625725"/>
          <p14:tracePt t="12345" x="4384675" y="2625725"/>
          <p14:tracePt t="12346" x="4378325" y="2632075"/>
          <p14:tracePt t="12347" x="4365625" y="2632075"/>
          <p14:tracePt t="12348" x="4346575" y="2638425"/>
          <p14:tracePt t="12349" x="4332288" y="2638425"/>
          <p14:tracePt t="12350" x="4319588" y="2638425"/>
          <p14:tracePt t="12352" x="4294188" y="2638425"/>
          <p14:tracePt t="12353" x="4281488" y="2644775"/>
          <p14:tracePt t="12354" x="4262438" y="2644775"/>
          <p14:tracePt t="12355" x="4243388" y="2644775"/>
          <p14:tracePt t="12356" x="4230688" y="2644775"/>
          <p14:tracePt t="12357" x="4217988" y="2644775"/>
          <p14:tracePt t="12358" x="4205288" y="2651125"/>
          <p14:tracePt t="12360" x="4173538" y="2651125"/>
          <p14:tracePt t="12361" x="4160838" y="2651125"/>
          <p14:tracePt t="12362" x="4135438" y="2657475"/>
          <p14:tracePt t="12363" x="4116388" y="2657475"/>
          <p14:tracePt t="12364" x="4103688" y="2657475"/>
          <p14:tracePt t="12365" x="4090988" y="2663825"/>
          <p14:tracePt t="12366" x="4078288" y="2663825"/>
          <p14:tracePt t="12367" x="4052888" y="2663825"/>
          <p14:tracePt t="12368" x="4033838" y="2663825"/>
          <p14:tracePt t="12369" x="4021138" y="2670175"/>
          <p14:tracePt t="12370" x="4002088" y="2670175"/>
          <p14:tracePt t="12371" x="3983038" y="2670175"/>
          <p14:tracePt t="12372" x="3970338" y="2670175"/>
          <p14:tracePt t="12373" x="3951288" y="2676525"/>
          <p14:tracePt t="12374" x="3932238" y="2676525"/>
          <p14:tracePt t="12375" x="3913188" y="2682875"/>
          <p14:tracePt t="12377" x="3894138" y="2682875"/>
          <p14:tracePt t="12377" x="3867150" y="2682875"/>
          <p14:tracePt t="12378" x="3848100" y="2682875"/>
          <p14:tracePt t="12379" x="3841750" y="2682875"/>
          <p14:tracePt t="12380" x="3822700" y="2689225"/>
          <p14:tracePt t="12381" x="3797300" y="2689225"/>
          <p14:tracePt t="12382" x="3778250" y="2689225"/>
          <p14:tracePt t="12383" x="3759200" y="2695575"/>
          <p14:tracePt t="12385" x="3721100" y="2695575"/>
          <p14:tracePt t="12386" x="3708400" y="2695575"/>
          <p14:tracePt t="12387" x="3689350" y="2695575"/>
          <p14:tracePt t="12388" x="3670300" y="2701925"/>
          <p14:tracePt t="12389" x="3651250" y="2701925"/>
          <p14:tracePt t="12390" x="3632200" y="2701925"/>
          <p14:tracePt t="12391" x="3613150" y="2701925"/>
          <p14:tracePt t="12392" x="3587750" y="2701925"/>
          <p14:tracePt t="12393" x="3581400" y="2701925"/>
          <p14:tracePt t="12394" x="3562350" y="2701925"/>
          <p14:tracePt t="12395" x="3543300" y="2701925"/>
          <p14:tracePt t="12396" x="3524250" y="2701925"/>
          <p14:tracePt t="12397" x="3505200" y="2701925"/>
          <p14:tracePt t="12398" x="3486150" y="2708275"/>
          <p14:tracePt t="12399" x="3467100" y="2708275"/>
          <p14:tracePt t="12400" x="3460750" y="2708275"/>
          <p14:tracePt t="12402" x="3441700" y="2708275"/>
          <p14:tracePt t="12402" x="3421063" y="2708275"/>
          <p14:tracePt t="12403" x="3402013" y="2708275"/>
          <p14:tracePt t="12404" x="3389313" y="2708275"/>
          <p14:tracePt t="12405" x="3370263" y="2708275"/>
          <p14:tracePt t="12406" x="3357563" y="2714625"/>
          <p14:tracePt t="12407" x="3344863" y="2714625"/>
          <p14:tracePt t="12408" x="3332163" y="2714625"/>
          <p14:tracePt t="12410" x="3300413" y="2714625"/>
          <p14:tracePt t="12411" x="3281363" y="2714625"/>
          <p14:tracePt t="12412" x="3268663" y="2714625"/>
          <p14:tracePt t="12413" x="3255963" y="2714625"/>
          <p14:tracePt t="12414" x="3243263" y="2714625"/>
          <p14:tracePt t="12415" x="3236913" y="2714625"/>
          <p14:tracePt t="12416" x="3224213" y="2714625"/>
          <p14:tracePt t="12417" x="3205163" y="2714625"/>
          <p14:tracePt t="12418" x="3198813" y="2714625"/>
          <p14:tracePt t="12419" x="3179763" y="2714625"/>
          <p14:tracePt t="12420" x="3167063" y="2714625"/>
          <p14:tracePt t="12421" x="3160713" y="2714625"/>
          <p14:tracePt t="12422" x="3154363" y="2714625"/>
          <p14:tracePt t="12423" x="3135313" y="2714625"/>
          <p14:tracePt t="12424" x="3128963" y="2714625"/>
          <p14:tracePt t="12425" x="3116263" y="2714625"/>
          <p14:tracePt t="12427" x="3103563" y="2714625"/>
          <p14:tracePt t="12427" x="3090863" y="2714625"/>
          <p14:tracePt t="12428" x="3084513" y="2714625"/>
          <p14:tracePt t="12429" x="3078163" y="2714625"/>
          <p14:tracePt t="12430" x="3071813" y="2714625"/>
          <p14:tracePt t="12431" x="3059113" y="2714625"/>
          <p14:tracePt t="12432" x="3052763" y="2714625"/>
          <p14:tracePt t="12433" x="3040063" y="2714625"/>
          <p14:tracePt t="12435" x="3027363" y="2714625"/>
          <p14:tracePt t="12436" x="3021013" y="2714625"/>
          <p14:tracePt t="12437" x="3008313" y="2720975"/>
          <p14:tracePt t="12439" x="2995613" y="2720975"/>
          <p14:tracePt t="12440" x="2989263" y="2720975"/>
          <p14:tracePt t="12441" x="2982913" y="2720975"/>
          <p14:tracePt t="12443" x="2976563" y="2720975"/>
          <p14:tracePt t="12444" x="2968625" y="2720975"/>
          <p14:tracePt t="12445" x="2962275" y="2720975"/>
          <p14:tracePt t="12446" x="2955925" y="2720975"/>
          <p14:tracePt t="12447" x="2949575" y="2720975"/>
          <p14:tracePt t="12448" x="2943225" y="2720975"/>
          <p14:tracePt t="12452" x="2936875" y="2720975"/>
          <p14:tracePt t="12452" x="2930525" y="2720975"/>
          <p14:tracePt t="12454" x="2924175" y="2720975"/>
          <p14:tracePt t="12455" x="2924175" y="2727325"/>
          <p14:tracePt t="12457" x="2917825" y="2727325"/>
          <p14:tracePt t="12460" x="2911475" y="2727325"/>
          <p14:tracePt t="12461" x="2905125" y="2727325"/>
          <p14:tracePt t="12464" x="2898775" y="2727325"/>
          <p14:tracePt t="12466" x="2892425" y="2727325"/>
          <p14:tracePt t="12469" x="2886075" y="2727325"/>
          <p14:tracePt t="12471" x="2886075" y="2733675"/>
          <p14:tracePt t="12472" x="2879725" y="2733675"/>
          <p14:tracePt t="12475" x="2873375" y="2733675"/>
          <p14:tracePt t="12477" x="2873375" y="2740025"/>
          <p14:tracePt t="12478" x="2867025" y="2740025"/>
          <p14:tracePt t="12481" x="2860675" y="2740025"/>
          <p14:tracePt t="12483" x="2854325" y="2746375"/>
          <p14:tracePt t="12485" x="2847975" y="2746375"/>
          <p14:tracePt t="12488" x="2841625" y="2746375"/>
          <p14:tracePt t="12490" x="2835275" y="2746375"/>
          <p14:tracePt t="12491" x="2835275" y="2752725"/>
          <p14:tracePt t="12492" x="2828925" y="2752725"/>
          <p14:tracePt t="12494" x="2822575" y="2752725"/>
          <p14:tracePt t="12495" x="2822575" y="2759075"/>
          <p14:tracePt t="12496" x="2816225" y="2759075"/>
          <p14:tracePt t="12498" x="2809875" y="2759075"/>
          <p14:tracePt t="12499" x="2803525" y="2765425"/>
          <p14:tracePt t="12502" x="2797175" y="2765425"/>
          <p14:tracePt t="12503" x="2790825" y="2765425"/>
          <p14:tracePt t="12504" x="2784475" y="2771775"/>
          <p14:tracePt t="12506" x="2778125" y="2771775"/>
          <p14:tracePt t="12507" x="2771775" y="2771775"/>
          <p14:tracePt t="12508" x="2771775" y="2778125"/>
          <p14:tracePt t="12510" x="2765425" y="2778125"/>
          <p14:tracePt t="12510" x="2759075" y="2778125"/>
          <p14:tracePt t="12511" x="2752725" y="2784475"/>
          <p14:tracePt t="12512" x="2746375" y="2784475"/>
          <p14:tracePt t="12513" x="2740025" y="2784475"/>
          <p14:tracePt t="12514" x="2733675" y="2792413"/>
          <p14:tracePt t="12515" x="2727325" y="2792413"/>
          <p14:tracePt t="12516" x="2720975" y="2792413"/>
          <p14:tracePt t="12517" x="2714625" y="2798763"/>
          <p14:tracePt t="12519" x="2708275" y="2805113"/>
          <p14:tracePt t="12520" x="2695575" y="2805113"/>
          <p14:tracePt t="12521" x="2689225" y="2811463"/>
          <p14:tracePt t="12522" x="2682875" y="2811463"/>
          <p14:tracePt t="12523" x="2676525" y="2817813"/>
          <p14:tracePt t="12524" x="2670175" y="2817813"/>
          <p14:tracePt t="12525" x="2663825" y="2817813"/>
          <p14:tracePt t="12526" x="2657475" y="2824163"/>
          <p14:tracePt t="12527" x="2644775" y="2824163"/>
          <p14:tracePt t="12528" x="2632075" y="2830513"/>
          <p14:tracePt t="12529" x="2625725" y="2830513"/>
          <p14:tracePt t="12530" x="2619375" y="2836863"/>
          <p14:tracePt t="12531" x="2606675" y="2836863"/>
          <p14:tracePt t="12532" x="2593975" y="2836863"/>
          <p14:tracePt t="12533" x="2587625" y="2843213"/>
          <p14:tracePt t="12535" x="2568575" y="2849563"/>
          <p14:tracePt t="12536" x="2555875" y="2855913"/>
          <p14:tracePt t="12537" x="2543175" y="2855913"/>
          <p14:tracePt t="12538" x="2536825" y="2855913"/>
          <p14:tracePt t="12539" x="2524125" y="2862263"/>
          <p14:tracePt t="12540" x="2517775" y="2862263"/>
          <p14:tracePt t="12541" x="2503488" y="2868613"/>
          <p14:tracePt t="12542" x="2484438" y="2868613"/>
          <p14:tracePt t="12543" x="2478088" y="2874963"/>
          <p14:tracePt t="12544" x="2459038" y="2881313"/>
          <p14:tracePt t="12545" x="2446338" y="2881313"/>
          <p14:tracePt t="12546" x="2439988" y="2881313"/>
          <p14:tracePt t="12547" x="2427288" y="2887663"/>
          <p14:tracePt t="12548" x="2408238" y="2887663"/>
          <p14:tracePt t="12549" x="2395538" y="2894013"/>
          <p14:tracePt t="12550" x="2382838" y="2894013"/>
          <p14:tracePt t="12551" x="2363788" y="2900363"/>
          <p14:tracePt t="12552" x="2344738" y="2906713"/>
          <p14:tracePt t="12553" x="2338388" y="2906713"/>
          <p14:tracePt t="12554" x="2319338" y="2913063"/>
          <p14:tracePt t="12555" x="2306638" y="2913063"/>
          <p14:tracePt t="12556" x="2287588" y="2919413"/>
          <p14:tracePt t="12557" x="2268538" y="2925763"/>
          <p14:tracePt t="12558" x="2255838" y="2925763"/>
          <p14:tracePt t="12560" x="2236788" y="2925763"/>
          <p14:tracePt t="12560" x="2224088" y="2932113"/>
          <p14:tracePt t="12561" x="2211388" y="2932113"/>
          <p14:tracePt t="12562" x="2192338" y="2938463"/>
          <p14:tracePt t="12563" x="2173288" y="2944813"/>
          <p14:tracePt t="12564" x="2154238" y="2951163"/>
          <p14:tracePt t="12565" x="2141538" y="2951163"/>
          <p14:tracePt t="12566" x="2116138" y="2957513"/>
          <p14:tracePt t="12567" x="2109788" y="2957513"/>
          <p14:tracePt t="12568" x="2097088" y="2963863"/>
          <p14:tracePt t="12569" x="2078038" y="2963863"/>
          <p14:tracePt t="12570" x="2065338" y="2970213"/>
          <p14:tracePt t="12571" x="2044700" y="2976563"/>
          <p14:tracePt t="12572" x="2025650" y="2976563"/>
          <p14:tracePt t="12573" x="2012950" y="2976563"/>
          <p14:tracePt t="12574" x="2000250" y="2982913"/>
          <p14:tracePt t="12575" x="1987550" y="2982913"/>
          <p14:tracePt t="12577" x="1974850" y="2989263"/>
          <p14:tracePt t="12577" x="1962150" y="2989263"/>
          <p14:tracePt t="12578" x="1943100" y="2989263"/>
          <p14:tracePt t="12579" x="1930400" y="2995613"/>
          <p14:tracePt t="12580" x="1917700" y="3001963"/>
          <p14:tracePt t="12581" x="1905000" y="3001963"/>
          <p14:tracePt t="12582" x="1892300" y="3001963"/>
          <p14:tracePt t="12583" x="1873250" y="3008313"/>
          <p14:tracePt t="12585" x="1860550" y="3008313"/>
          <p14:tracePt t="12585" x="1854200" y="3014663"/>
          <p14:tracePt t="12586" x="1835150" y="3014663"/>
          <p14:tracePt t="12587" x="1822450" y="3014663"/>
          <p14:tracePt t="12588" x="1809750" y="3021013"/>
          <p14:tracePt t="12589" x="1803400" y="3021013"/>
          <p14:tracePt t="12590" x="1784350" y="3021013"/>
          <p14:tracePt t="12591" x="1771650" y="3027363"/>
          <p14:tracePt t="12592" x="1765300" y="3027363"/>
          <p14:tracePt t="12593" x="1746250" y="3033713"/>
          <p14:tracePt t="12594" x="1739900" y="3033713"/>
          <p14:tracePt t="12595" x="1727200" y="3033713"/>
          <p14:tracePt t="12596" x="1714500" y="3040063"/>
          <p14:tracePt t="12597" x="1701800" y="3040063"/>
          <p14:tracePt t="12598" x="1689100" y="3046413"/>
          <p14:tracePt t="12599" x="1676400" y="3046413"/>
          <p14:tracePt t="12600" x="1670050" y="3046413"/>
          <p14:tracePt t="12601" x="1651000" y="3052763"/>
          <p14:tracePt t="12603" x="1644650" y="3052763"/>
          <p14:tracePt t="12603" x="1631950" y="3059113"/>
          <p14:tracePt t="12604" x="1619250" y="3059113"/>
          <p14:tracePt t="12605" x="1606550" y="3059113"/>
          <p14:tracePt t="12606" x="1592263" y="3059113"/>
          <p14:tracePt t="12607" x="1579563" y="3065463"/>
          <p14:tracePt t="12608" x="1566863" y="3065463"/>
          <p14:tracePt t="12610" x="1560513" y="3065463"/>
          <p14:tracePt t="12610" x="1547813" y="3065463"/>
          <p14:tracePt t="12611" x="1535113" y="3071813"/>
          <p14:tracePt t="12612" x="1522413" y="3071813"/>
          <p14:tracePt t="12613" x="1503363" y="3071813"/>
          <p14:tracePt t="12614" x="1497013" y="3071813"/>
          <p14:tracePt t="12615" x="1484313" y="3078163"/>
          <p14:tracePt t="12616" x="1477963" y="3078163"/>
          <p14:tracePt t="12618" x="1452563" y="3078163"/>
          <p14:tracePt t="12619" x="1433513" y="3078163"/>
          <p14:tracePt t="12620" x="1420813" y="3078163"/>
          <p14:tracePt t="12621" x="1414463" y="3084513"/>
          <p14:tracePt t="12622" x="1395413" y="3084513"/>
          <p14:tracePt t="12623" x="1389063" y="3084513"/>
          <p14:tracePt t="12624" x="1376363" y="3084513"/>
          <p14:tracePt t="12625" x="1363663" y="3090863"/>
          <p14:tracePt t="12626" x="1350963" y="3090863"/>
          <p14:tracePt t="12627" x="1344613" y="3090863"/>
          <p14:tracePt t="12628" x="1325563" y="3090863"/>
          <p14:tracePt t="12629" x="1319213" y="3090863"/>
          <p14:tracePt t="12630" x="1306513" y="3090863"/>
          <p14:tracePt t="12631" x="1300163" y="3090863"/>
          <p14:tracePt t="12632" x="1281113" y="3097213"/>
          <p14:tracePt t="12633" x="1274763" y="3097213"/>
          <p14:tracePt t="12635" x="1255713" y="3097213"/>
          <p14:tracePt t="12635" x="1249363" y="3097213"/>
          <p14:tracePt t="12636" x="1236663" y="3097213"/>
          <p14:tracePt t="12637" x="1230313" y="3097213"/>
          <p14:tracePt t="12638" x="1217613" y="3097213"/>
          <p14:tracePt t="12639" x="1204913" y="3103563"/>
          <p14:tracePt t="12640" x="1198563" y="3103563"/>
          <p14:tracePt t="12641" x="1185863" y="3103563"/>
          <p14:tracePt t="12643" x="1160463" y="3103563"/>
          <p14:tracePt t="12644" x="1154113" y="3103563"/>
          <p14:tracePt t="12645" x="1147763" y="3103563"/>
          <p14:tracePt t="12646" x="1133475" y="3103563"/>
          <p14:tracePt t="12647" x="1120775" y="3103563"/>
          <p14:tracePt t="12648" x="1108075" y="3103563"/>
          <p14:tracePt t="12649" x="1101725" y="3103563"/>
          <p14:tracePt t="12650" x="1089025" y="3109913"/>
          <p14:tracePt t="12652" x="1082675" y="3109913"/>
          <p14:tracePt t="12652" x="1069975" y="3109913"/>
          <p14:tracePt t="12653" x="1063625" y="3109913"/>
          <p14:tracePt t="12654" x="1050925" y="3109913"/>
          <p14:tracePt t="12655" x="1038225" y="3109913"/>
          <p14:tracePt t="12656" x="1025525" y="3109913"/>
          <p14:tracePt t="12657" x="1019175" y="3116263"/>
          <p14:tracePt t="12658" x="1012825" y="3116263"/>
          <p14:tracePt t="12660" x="1006475" y="3116263"/>
          <p14:tracePt t="12660" x="993775" y="3116263"/>
          <p14:tracePt t="12661" x="987425" y="3116263"/>
          <p14:tracePt t="12662" x="974725" y="3116263"/>
          <p14:tracePt t="12663" x="962025" y="3116263"/>
          <p14:tracePt t="12664" x="955675" y="3116263"/>
          <p14:tracePt t="12665" x="949325" y="3116263"/>
          <p14:tracePt t="12666" x="936625" y="3116263"/>
          <p14:tracePt t="12668" x="930275" y="3122613"/>
          <p14:tracePt t="12668" x="917575" y="3122613"/>
          <p14:tracePt t="12669" x="911225" y="3122613"/>
          <p14:tracePt t="12671" x="904875" y="3122613"/>
          <p14:tracePt t="12671" x="892175" y="3128963"/>
          <p14:tracePt t="12672" x="885825" y="3128963"/>
          <p14:tracePt t="12673" x="879475" y="3128963"/>
          <p14:tracePt t="12674" x="873125" y="3128963"/>
          <p14:tracePt t="12675" x="860425" y="3128963"/>
          <p14:tracePt t="12676" x="854075" y="3128963"/>
          <p14:tracePt t="12677" x="847725" y="3128963"/>
          <p14:tracePt t="12678" x="841375" y="3128963"/>
          <p14:tracePt t="12679" x="828675" y="3128963"/>
          <p14:tracePt t="12680" x="815975" y="3128963"/>
          <p14:tracePt t="12681" x="809625" y="3128963"/>
          <p14:tracePt t="12682" x="803275" y="3135313"/>
          <p14:tracePt t="12683" x="790575" y="3135313"/>
          <p14:tracePt t="12685" x="784225" y="3135313"/>
          <p14:tracePt t="12685" x="777875" y="3135313"/>
          <p14:tracePt t="12686" x="771525" y="3135313"/>
          <p14:tracePt t="12687" x="758825" y="3135313"/>
          <p14:tracePt t="12688" x="752475" y="3135313"/>
          <p14:tracePt t="12689" x="739775" y="3135313"/>
          <p14:tracePt t="12690" x="733425" y="3135313"/>
          <p14:tracePt t="12691" x="727075" y="3135313"/>
          <p14:tracePt t="12693" x="720725" y="3141663"/>
          <p14:tracePt t="12693" x="714375" y="3141663"/>
          <p14:tracePt t="12694" x="701675" y="3141663"/>
          <p14:tracePt t="12695" x="695325" y="3141663"/>
          <p14:tracePt t="12696" x="688975" y="3141663"/>
          <p14:tracePt t="12697" x="681038" y="3141663"/>
          <p14:tracePt t="12698" x="668338" y="3141663"/>
          <p14:tracePt t="12699" x="661988" y="3141663"/>
          <p14:tracePt t="12700" x="655638" y="3141663"/>
          <p14:tracePt t="12702" x="649288" y="3141663"/>
          <p14:tracePt t="12702" x="642938" y="3148013"/>
          <p14:tracePt t="12703" x="636588" y="3148013"/>
          <p14:tracePt t="12704" x="630238" y="3148013"/>
          <p14:tracePt t="12705" x="623888" y="3148013"/>
          <p14:tracePt t="12706" x="617538" y="3148013"/>
          <p14:tracePt t="12707" x="611188" y="3148013"/>
          <p14:tracePt t="12708" x="604838" y="3148013"/>
          <p14:tracePt t="12710" x="598488" y="3148013"/>
          <p14:tracePt t="12710" x="592138" y="3148013"/>
          <p14:tracePt t="12711" x="585788" y="3154363"/>
          <p14:tracePt t="12712" x="579438" y="3154363"/>
          <p14:tracePt t="12713" x="573088" y="3154363"/>
          <p14:tracePt t="12714" x="566738" y="3154363"/>
          <p14:tracePt t="12715" x="560388" y="3154363"/>
          <p14:tracePt t="12716" x="554038" y="3154363"/>
          <p14:tracePt t="12718" x="547688" y="3154363"/>
          <p14:tracePt t="12719" x="541338" y="3154363"/>
          <p14:tracePt t="12721" x="534988" y="3154363"/>
          <p14:tracePt t="12722" x="528638" y="3154363"/>
          <p14:tracePt t="12724" x="522288" y="3160713"/>
          <p14:tracePt t="12726" x="515938" y="3160713"/>
          <p14:tracePt t="12728" x="509588" y="3160713"/>
          <p14:tracePt t="12730" x="503238" y="3160713"/>
          <p14:tracePt t="12736" x="496888" y="3160713"/>
          <p14:tracePt t="12779" x="503238" y="3160713"/>
          <p14:tracePt t="12783" x="509588" y="3160713"/>
          <p14:tracePt t="12786" x="515938" y="3160713"/>
          <p14:tracePt t="12790" x="522288" y="3160713"/>
          <p14:tracePt t="12793" x="528638" y="3160713"/>
          <p14:tracePt t="12795" x="534988" y="3160713"/>
          <p14:tracePt t="12799" x="541338" y="3160713"/>
          <p14:tracePt t="12801" x="547688" y="3160713"/>
          <p14:tracePt t="12803" x="554038" y="3160713"/>
          <p14:tracePt t="12806" x="560388" y="3160713"/>
          <p14:tracePt t="12808" x="566738" y="3160713"/>
          <p14:tracePt t="12810" x="573088" y="3160713"/>
          <p14:tracePt t="12813" x="579438" y="3160713"/>
          <p14:tracePt t="12815" x="585788" y="3160713"/>
          <p14:tracePt t="12818" x="592138" y="3160713"/>
          <p14:tracePt t="12820" x="598488" y="3160713"/>
          <p14:tracePt t="12822" x="604838" y="3160713"/>
          <p14:tracePt t="12824" x="611188" y="3160713"/>
          <p14:tracePt t="12827" x="617538" y="3160713"/>
          <p14:tracePt t="12829" x="623888" y="3160713"/>
          <p14:tracePt t="12830" x="630238" y="3160713"/>
          <p14:tracePt t="12833" x="636588" y="3167063"/>
          <p14:tracePt t="12834" x="642938" y="3167063"/>
          <p14:tracePt t="12836" x="649288" y="3167063"/>
          <p14:tracePt t="12837" x="655638" y="3167063"/>
          <p14:tracePt t="12839" x="661988" y="3167063"/>
          <p14:tracePt t="12841" x="668338" y="3167063"/>
          <p14:tracePt t="12843" x="674688" y="3167063"/>
          <p14:tracePt t="12843" x="681038" y="3167063"/>
          <p14:tracePt t="12844" x="688975" y="3167063"/>
          <p14:tracePt t="12846" x="695325" y="3167063"/>
          <p14:tracePt t="12847" x="701675" y="3167063"/>
          <p14:tracePt t="12848" x="708025" y="3167063"/>
          <p14:tracePt t="12849" x="714375" y="3167063"/>
          <p14:tracePt t="12851" x="720725" y="3167063"/>
          <p14:tracePt t="12851" x="727075" y="3167063"/>
          <p14:tracePt t="12852" x="733425" y="3167063"/>
          <p14:tracePt t="12854" x="746125" y="3167063"/>
          <p14:tracePt t="12855" x="752475" y="3167063"/>
          <p14:tracePt t="12857" x="765175" y="3167063"/>
          <p14:tracePt t="12859" x="777875" y="3173413"/>
          <p14:tracePt t="12860" x="784225" y="3173413"/>
          <p14:tracePt t="12861" x="790575" y="3173413"/>
          <p14:tracePt t="12862" x="803275" y="3173413"/>
          <p14:tracePt t="12863" x="809625" y="3173413"/>
          <p14:tracePt t="12864" x="815975" y="3173413"/>
          <p14:tracePt t="12865" x="828675" y="3173413"/>
          <p14:tracePt t="12866" x="835025" y="3173413"/>
          <p14:tracePt t="12868" x="841375" y="3173413"/>
          <p14:tracePt t="12868" x="854075" y="3179763"/>
          <p14:tracePt t="12869" x="866775" y="3179763"/>
          <p14:tracePt t="12870" x="873125" y="3179763"/>
          <p14:tracePt t="12871" x="885825" y="3179763"/>
          <p14:tracePt t="12872" x="892175" y="3179763"/>
          <p14:tracePt t="12873" x="904875" y="3179763"/>
          <p14:tracePt t="12874" x="911225" y="3179763"/>
          <p14:tracePt t="12876" x="923925" y="3179763"/>
          <p14:tracePt t="12876" x="936625" y="3179763"/>
          <p14:tracePt t="12877" x="942975" y="3179763"/>
          <p14:tracePt t="12878" x="962025" y="3186113"/>
          <p14:tracePt t="12879" x="968375" y="3186113"/>
          <p14:tracePt t="12880" x="987425" y="3186113"/>
          <p14:tracePt t="12881" x="993775" y="3186113"/>
          <p14:tracePt t="12882" x="1006475" y="3186113"/>
          <p14:tracePt t="12883" x="1019175" y="3186113"/>
          <p14:tracePt t="12884" x="1031875" y="3186113"/>
          <p14:tracePt t="12885" x="1038225" y="3186113"/>
          <p14:tracePt t="12886" x="1057275" y="3186113"/>
          <p14:tracePt t="12887" x="1069975" y="3186113"/>
          <p14:tracePt t="12888" x="1076325" y="3186113"/>
          <p14:tracePt t="12889" x="1095375" y="3186113"/>
          <p14:tracePt t="12890" x="1108075" y="3186113"/>
          <p14:tracePt t="12891" x="1120775" y="3192463"/>
          <p14:tracePt t="12893" x="1133475" y="3192463"/>
          <p14:tracePt t="12893" x="1154113" y="3192463"/>
          <p14:tracePt t="12894" x="1166813" y="3192463"/>
          <p14:tracePt t="12895" x="1179513" y="3192463"/>
          <p14:tracePt t="12896" x="1198563" y="3192463"/>
          <p14:tracePt t="12897" x="1211263" y="3192463"/>
          <p14:tracePt t="12898" x="1230313" y="3192463"/>
          <p14:tracePt t="12899" x="1243013" y="3198813"/>
          <p14:tracePt t="12901" x="1262063" y="3198813"/>
          <p14:tracePt t="12901" x="1281113" y="3198813"/>
          <p14:tracePt t="12902" x="1293813" y="3198813"/>
          <p14:tracePt t="12903" x="1306513" y="3198813"/>
          <p14:tracePt t="12904" x="1325563" y="3198813"/>
          <p14:tracePt t="12905" x="1344613" y="3198813"/>
          <p14:tracePt t="12906" x="1363663" y="3198813"/>
          <p14:tracePt t="12907" x="1382713" y="3198813"/>
          <p14:tracePt t="12908" x="1395413" y="3198813"/>
          <p14:tracePt t="12909" x="1414463" y="3198813"/>
          <p14:tracePt t="12910" x="1433513" y="3198813"/>
          <p14:tracePt t="12911" x="1458913" y="3198813"/>
          <p14:tracePt t="12912" x="1477963" y="3198813"/>
          <p14:tracePt t="12913" x="1503363" y="3205163"/>
          <p14:tracePt t="12914" x="1522413" y="3205163"/>
          <p14:tracePt t="12915" x="1528763" y="3205163"/>
          <p14:tracePt t="12916" x="1554163" y="3205163"/>
          <p14:tracePt t="12917" x="1573213" y="3205163"/>
          <p14:tracePt t="12918" x="1592263" y="3205163"/>
          <p14:tracePt t="12919" x="1619250" y="3205163"/>
          <p14:tracePt t="12920" x="1638300" y="3205163"/>
          <p14:tracePt t="12921" x="1657350" y="3205163"/>
          <p14:tracePt t="12922" x="1676400" y="3205163"/>
          <p14:tracePt t="12923" x="1695450" y="3205163"/>
          <p14:tracePt t="12924" x="1720850" y="3205163"/>
          <p14:tracePt t="12926" x="1739900" y="3205163"/>
          <p14:tracePt t="12926" x="1765300" y="3205163"/>
          <p14:tracePt t="12927" x="1784350" y="3205163"/>
          <p14:tracePt t="12928" x="1809750" y="3205163"/>
          <p14:tracePt t="12929" x="1828800" y="3205163"/>
          <p14:tracePt t="12930" x="1847850" y="3205163"/>
          <p14:tracePt t="12931" x="1866900" y="3205163"/>
          <p14:tracePt t="12932" x="1892300" y="3205163"/>
          <p14:tracePt t="12933" x="1911350" y="3205163"/>
          <p14:tracePt t="12934" x="1936750" y="3205163"/>
          <p14:tracePt t="12935" x="1955800" y="3205163"/>
          <p14:tracePt t="12936" x="1974850" y="3205163"/>
          <p14:tracePt t="12937" x="1987550" y="3205163"/>
          <p14:tracePt t="12938" x="2006600" y="3205163"/>
          <p14:tracePt t="12939" x="2032000" y="3205163"/>
          <p14:tracePt t="12940" x="2051050" y="3205163"/>
          <p14:tracePt t="12941" x="2071688" y="3205163"/>
          <p14:tracePt t="12943" x="2103438" y="3205163"/>
          <p14:tracePt t="12943" x="2122488" y="3205163"/>
          <p14:tracePt t="12944" x="2135188" y="3205163"/>
          <p14:tracePt t="12945" x="2154238" y="3205163"/>
          <p14:tracePt t="12946" x="2173288" y="3205163"/>
          <p14:tracePt t="12947" x="2192338" y="3205163"/>
          <p14:tracePt t="12948" x="2211388" y="3205163"/>
          <p14:tracePt t="12949" x="2230438" y="3205163"/>
          <p14:tracePt t="12951" x="2249488" y="3205163"/>
          <p14:tracePt t="12951" x="2268538" y="3205163"/>
          <p14:tracePt t="12952" x="2287588" y="3205163"/>
          <p14:tracePt t="12953" x="2306638" y="3205163"/>
          <p14:tracePt t="12954" x="2319338" y="3205163"/>
          <p14:tracePt t="12955" x="2338388" y="3205163"/>
          <p14:tracePt t="12956" x="2357438" y="3205163"/>
          <p14:tracePt t="12957" x="2370138" y="3205163"/>
          <p14:tracePt t="12958" x="2382838" y="3205163"/>
          <p14:tracePt t="12959" x="2401888" y="3205163"/>
          <p14:tracePt t="12960" x="2414588" y="3205163"/>
          <p14:tracePt t="12961" x="2433638" y="3205163"/>
          <p14:tracePt t="12962" x="2452688" y="3205163"/>
          <p14:tracePt t="12963" x="2465388" y="3205163"/>
          <p14:tracePt t="12964" x="2478088" y="3205163"/>
          <p14:tracePt t="12965" x="2484438" y="3205163"/>
          <p14:tracePt t="12966" x="2497138" y="3205163"/>
          <p14:tracePt t="12967" x="2509838" y="3205163"/>
          <p14:tracePt t="12968" x="2530475" y="3205163"/>
          <p14:tracePt t="12969" x="2543175" y="3205163"/>
          <p14:tracePt t="12970" x="2555875" y="3205163"/>
          <p14:tracePt t="12971" x="2562225" y="3205163"/>
          <p14:tracePt t="12972" x="2574925" y="3205163"/>
          <p14:tracePt t="12973" x="2581275" y="3205163"/>
          <p14:tracePt t="12974" x="2593975" y="3205163"/>
          <p14:tracePt t="12976" x="2606675" y="3205163"/>
          <p14:tracePt t="12976" x="2613025" y="3205163"/>
          <p14:tracePt t="12977" x="2625725" y="3205163"/>
          <p14:tracePt t="12978" x="2632075" y="3205163"/>
          <p14:tracePt t="12979" x="2638425" y="3205163"/>
          <p14:tracePt t="12980" x="2644775" y="3205163"/>
          <p14:tracePt t="12981" x="2651125" y="3205163"/>
          <p14:tracePt t="12982" x="2657475" y="3205163"/>
          <p14:tracePt t="12984" x="2670175" y="3205163"/>
          <p14:tracePt t="12985" x="2676525" y="3205163"/>
          <p14:tracePt t="12987" x="2682875" y="3205163"/>
          <p14:tracePt t="12989" x="2689225" y="3205163"/>
          <p14:tracePt t="12990" x="2695575" y="3205163"/>
          <p14:tracePt t="12993" x="2701925" y="3205163"/>
          <p14:tracePt t="12998" x="2708275" y="3205163"/>
          <p14:tracePt t="13047" x="2701925" y="3205163"/>
          <p14:tracePt t="13065" x="2701925" y="3198813"/>
          <p14:tracePt t="13171" x="2695575" y="3198813"/>
          <p14:tracePt t="14838" x="2701925" y="3198813"/>
          <p14:tracePt t="14845" x="2708275" y="3198813"/>
          <p14:tracePt t="14851" x="2714625" y="3198813"/>
          <p14:tracePt t="14858" x="2720975" y="3198813"/>
          <p14:tracePt t="14864" x="2727325" y="3198813"/>
          <p14:tracePt t="14867" x="2733675" y="3198813"/>
          <p14:tracePt t="14874" x="2740025" y="3198813"/>
          <p14:tracePt t="14876" x="2746375" y="3198813"/>
          <p14:tracePt t="14878" x="2752725" y="3198813"/>
          <p14:tracePt t="14882" x="2752725" y="3192463"/>
          <p14:tracePt t="14882" x="2759075" y="3192463"/>
          <p14:tracePt t="14884" x="2765425" y="3192463"/>
          <p14:tracePt t="14887" x="2771775" y="3192463"/>
          <p14:tracePt t="14890" x="2778125" y="3192463"/>
          <p14:tracePt t="14891" x="2778125" y="3186113"/>
          <p14:tracePt t="14892" x="2784475" y="3186113"/>
          <p14:tracePt t="14894" x="2790825" y="3179763"/>
          <p14:tracePt t="14896" x="2797175" y="3179763"/>
          <p14:tracePt t="14897" x="2803525" y="3179763"/>
          <p14:tracePt t="14898" x="2809875" y="3173413"/>
          <p14:tracePt t="14900" x="2816225" y="3173413"/>
          <p14:tracePt t="14901" x="2822575" y="3173413"/>
          <p14:tracePt t="14902" x="2828925" y="3167063"/>
          <p14:tracePt t="14903" x="2835275" y="3167063"/>
          <p14:tracePt t="14906" x="2841625" y="3160713"/>
          <p14:tracePt t="14906" x="2847975" y="3160713"/>
          <p14:tracePt t="14907" x="2854325" y="3160713"/>
          <p14:tracePt t="14908" x="2860675" y="3154363"/>
          <p14:tracePt t="14909" x="2867025" y="3154363"/>
          <p14:tracePt t="14910" x="2873375" y="3154363"/>
          <p14:tracePt t="14911" x="2879725" y="3148013"/>
          <p14:tracePt t="14912" x="2892425" y="3148013"/>
          <p14:tracePt t="14914" x="2898775" y="3148013"/>
          <p14:tracePt t="14914" x="2905125" y="3141663"/>
          <p14:tracePt t="14915" x="2911475" y="3141663"/>
          <p14:tracePt t="14916" x="2917825" y="3141663"/>
          <p14:tracePt t="14917" x="2924175" y="3135313"/>
          <p14:tracePt t="14918" x="2930525" y="3135313"/>
          <p14:tracePt t="14919" x="2943225" y="3128963"/>
          <p14:tracePt t="14920" x="2949575" y="3128963"/>
          <p14:tracePt t="14921" x="2955925" y="3128963"/>
          <p14:tracePt t="14922" x="2962275" y="3122613"/>
          <p14:tracePt t="14923" x="2976563" y="3122613"/>
          <p14:tracePt t="14924" x="2982913" y="3122613"/>
          <p14:tracePt t="14925" x="2995613" y="3116263"/>
          <p14:tracePt t="14926" x="3008313" y="3116263"/>
          <p14:tracePt t="14927" x="3014663" y="3109913"/>
          <p14:tracePt t="14928" x="3021013" y="3103563"/>
          <p14:tracePt t="14929" x="3033713" y="3103563"/>
          <p14:tracePt t="14931" x="3040063" y="3103563"/>
          <p14:tracePt t="14931" x="3052763" y="3097213"/>
          <p14:tracePt t="14932" x="3065463" y="3097213"/>
          <p14:tracePt t="14933" x="3071813" y="3090863"/>
          <p14:tracePt t="14934" x="3090863" y="3090863"/>
          <p14:tracePt t="14935" x="3097213" y="3090863"/>
          <p14:tracePt t="14936" x="3103563" y="3084513"/>
          <p14:tracePt t="14937" x="3122613" y="3084513"/>
          <p14:tracePt t="14939" x="3128963" y="3078163"/>
          <p14:tracePt t="14939" x="3148013" y="3071813"/>
          <p14:tracePt t="14940" x="3154363" y="3071813"/>
          <p14:tracePt t="14941" x="3167063" y="3071813"/>
          <p14:tracePt t="14942" x="3173413" y="3065463"/>
          <p14:tracePt t="14943" x="3192463" y="3065463"/>
          <p14:tracePt t="14944" x="3205163" y="3059113"/>
          <p14:tracePt t="14945" x="3217863" y="3059113"/>
          <p14:tracePt t="14947" x="3243263" y="3052763"/>
          <p14:tracePt t="14948" x="3262313" y="3040063"/>
          <p14:tracePt t="14949" x="3268663" y="3040063"/>
          <p14:tracePt t="14950" x="3281363" y="3040063"/>
          <p14:tracePt t="14951" x="3294063" y="3033713"/>
          <p14:tracePt t="14952" x="3313113" y="3033713"/>
          <p14:tracePt t="14953" x="3332163" y="3021013"/>
          <p14:tracePt t="14954" x="3344863" y="3021013"/>
          <p14:tracePt t="14956" x="3363913" y="3014663"/>
          <p14:tracePt t="14956" x="3370263" y="3008313"/>
          <p14:tracePt t="14957" x="3389313" y="3008313"/>
          <p14:tracePt t="14958" x="3408363" y="3001963"/>
          <p14:tracePt t="14959" x="3421063" y="3001963"/>
          <p14:tracePt t="14960" x="3435350" y="2995613"/>
          <p14:tracePt t="14961" x="3460750" y="2989263"/>
          <p14:tracePt t="14962" x="3473450" y="2982913"/>
          <p14:tracePt t="14964" x="3486150" y="2982913"/>
          <p14:tracePt t="14964" x="3498850" y="2976563"/>
          <p14:tracePt t="14965" x="3517900" y="2970213"/>
          <p14:tracePt t="14966" x="3536950" y="2963863"/>
          <p14:tracePt t="14967" x="3556000" y="2957513"/>
          <p14:tracePt t="14968" x="3575050" y="2951163"/>
          <p14:tracePt t="14969" x="3594100" y="2951163"/>
          <p14:tracePt t="14970" x="3600450" y="2944813"/>
          <p14:tracePt t="14973" x="3644900" y="2932113"/>
          <p14:tracePt t="14973" x="3663950" y="2925763"/>
          <p14:tracePt t="14974" x="3683000" y="2919413"/>
          <p14:tracePt t="14975" x="3708400" y="2913063"/>
          <p14:tracePt t="14976" x="3727450" y="2900363"/>
          <p14:tracePt t="14977" x="3746500" y="2900363"/>
          <p14:tracePt t="14978" x="3765550" y="2894013"/>
          <p14:tracePt t="14979" x="3790950" y="2887663"/>
          <p14:tracePt t="14980" x="3816350" y="2874963"/>
          <p14:tracePt t="14981" x="3841750" y="2868613"/>
          <p14:tracePt t="14982" x="3867150" y="2862263"/>
          <p14:tracePt t="14983" x="3887788" y="2855913"/>
          <p14:tracePt t="14984" x="3913188" y="2843213"/>
          <p14:tracePt t="14985" x="3938588" y="2836863"/>
          <p14:tracePt t="14986" x="3970338" y="2830513"/>
          <p14:tracePt t="14987" x="4002088" y="2817813"/>
          <p14:tracePt t="14989" x="4033838" y="2811463"/>
          <p14:tracePt t="14989" x="4065588" y="2798763"/>
          <p14:tracePt t="14990" x="4084638" y="2798763"/>
          <p14:tracePt t="14991" x="4116388" y="2784475"/>
          <p14:tracePt t="14992" x="4148138" y="2778125"/>
          <p14:tracePt t="14993" x="4179888" y="2765425"/>
          <p14:tracePt t="14994" x="4224338" y="2752725"/>
          <p14:tracePt t="14995" x="4256088" y="2740025"/>
          <p14:tracePt t="14996" x="4287838" y="2733675"/>
          <p14:tracePt t="14997" x="4313238" y="2727325"/>
          <p14:tracePt t="14998" x="4352925" y="2714625"/>
          <p14:tracePt t="14999" x="4391025" y="2708275"/>
          <p14:tracePt t="15000" x="4429125" y="2695575"/>
          <p14:tracePt t="15001" x="4467225" y="2682875"/>
          <p14:tracePt t="15002" x="4511675" y="2670175"/>
          <p14:tracePt t="15003" x="4549775" y="2657475"/>
          <p14:tracePt t="15004" x="4594225" y="2644775"/>
          <p14:tracePt t="15005" x="4619625" y="2638425"/>
          <p14:tracePt t="15006" x="4664075" y="2625725"/>
          <p14:tracePt t="15007" x="4708525" y="2613025"/>
          <p14:tracePt t="15008" x="4752975" y="2600325"/>
          <p14:tracePt t="15009" x="4797425" y="2587625"/>
          <p14:tracePt t="15010" x="4849813" y="2574925"/>
          <p14:tracePt t="15011" x="4894263" y="2555875"/>
          <p14:tracePt t="15012" x="4919663" y="2549525"/>
          <p14:tracePt t="15014" x="4970463" y="2530475"/>
          <p14:tracePt t="15014" x="5021263" y="2524125"/>
          <p14:tracePt t="15015" x="5072063" y="2505075"/>
          <p14:tracePt t="15016" x="5116513" y="2492375"/>
          <p14:tracePt t="15017" x="5167313" y="2473325"/>
          <p14:tracePt t="15018" x="5211763" y="2460625"/>
          <p14:tracePt t="15019" x="5249863" y="2454275"/>
          <p14:tracePt t="15020" x="5295900" y="2441575"/>
          <p14:tracePt t="15021" x="5346700" y="2422525"/>
          <p14:tracePt t="15022" x="5397500" y="2416175"/>
          <p14:tracePt t="15023" x="5448300" y="2397125"/>
          <p14:tracePt t="15024" x="5505450" y="2384425"/>
          <p14:tracePt t="15025" x="5556250" y="2371725"/>
          <p14:tracePt t="15026" x="5581650" y="2365375"/>
          <p14:tracePt t="15027" x="5632450" y="2344738"/>
          <p14:tracePt t="15028" x="5683250" y="2332038"/>
          <p14:tracePt t="15029" x="5741988" y="2319338"/>
          <p14:tracePt t="15030" x="5792788" y="2306638"/>
          <p14:tracePt t="15031" x="5843588" y="2293938"/>
          <p14:tracePt t="15032" x="5894388" y="2287588"/>
          <p14:tracePt t="15033" x="5919788" y="2274888"/>
          <p14:tracePt t="15034" x="5976938" y="2268538"/>
          <p14:tracePt t="15035" x="6027738" y="2255838"/>
          <p14:tracePt t="15036" x="6084888" y="2243138"/>
          <p14:tracePt t="15037" x="6135688" y="2230438"/>
          <p14:tracePt t="15039" x="6188075" y="2217738"/>
          <p14:tracePt t="15039" x="6219825" y="2211388"/>
          <p14:tracePt t="15040" x="6270625" y="2205038"/>
          <p14:tracePt t="15041" x="6321425" y="2192338"/>
          <p14:tracePt t="15042" x="6378575" y="2185988"/>
          <p14:tracePt t="15043" x="6435725" y="2173288"/>
          <p14:tracePt t="15044" x="6486525" y="2160588"/>
          <p14:tracePt t="15045" x="6537325" y="2154238"/>
          <p14:tracePt t="15046" x="6569075" y="2147888"/>
          <p14:tracePt t="15047" x="6619875" y="2135188"/>
          <p14:tracePt t="15048" x="6678613" y="2128838"/>
          <p14:tracePt t="15049" x="6729413" y="2122488"/>
          <p14:tracePt t="15050" x="6786563" y="2109788"/>
          <p14:tracePt t="15051" x="6843713" y="2103438"/>
          <p14:tracePt t="15052" x="6894513" y="2097088"/>
          <p14:tracePt t="15053" x="6945313" y="2084388"/>
          <p14:tracePt t="15054" x="6977063" y="2078038"/>
          <p14:tracePt t="15055" x="7027863" y="2071688"/>
          <p14:tracePt t="15056" x="7085013" y="2065338"/>
          <p14:tracePt t="15057" x="7137400" y="2052638"/>
          <p14:tracePt t="15058" x="7188200" y="2046288"/>
          <p14:tracePt t="15059" x="7245350" y="2039938"/>
          <p14:tracePt t="15060" x="7302500" y="2027238"/>
          <p14:tracePt t="15061" x="7334250" y="2020888"/>
          <p14:tracePt t="15062" x="7385050" y="2020888"/>
          <p14:tracePt t="15064" x="7442200" y="2008188"/>
          <p14:tracePt t="15064" x="7493000" y="2001838"/>
          <p14:tracePt t="15065" x="7545388" y="1995488"/>
          <p14:tracePt t="15066" x="7602538" y="1989138"/>
          <p14:tracePt t="15067" x="7653338" y="1976438"/>
          <p14:tracePt t="15068" x="7685088" y="1970088"/>
          <p14:tracePt t="15069" x="7735888" y="1970088"/>
          <p14:tracePt t="15070" x="7786688" y="1963738"/>
          <p14:tracePt t="15072" x="7900988" y="1944688"/>
          <p14:tracePt t="15073" x="7945438" y="1944688"/>
          <p14:tracePt t="15074" x="8004175" y="1938338"/>
          <p14:tracePt t="15075" x="8029575" y="1931988"/>
          <p14:tracePt t="15076" x="8080375" y="1917700"/>
          <p14:tracePt t="15077" x="8131175" y="1917700"/>
          <p14:tracePt t="15078" x="8181975" y="1911350"/>
          <p14:tracePt t="15079" x="8232775" y="1905000"/>
          <p14:tracePt t="15080" x="8283575" y="1892300"/>
          <p14:tracePt t="15081" x="8328025" y="1892300"/>
          <p14:tracePt t="15083" x="8359775" y="1892300"/>
          <p14:tracePt t="15083" x="8410575" y="1885950"/>
          <p14:tracePt t="15084" x="8462963" y="1879600"/>
          <p14:tracePt t="15085" x="8507413" y="1873250"/>
          <p14:tracePt t="15086" x="8558213" y="1866900"/>
          <p14:tracePt t="15087" x="8602663" y="1866900"/>
          <p14:tracePt t="15089" x="8628063" y="1860550"/>
          <p14:tracePt t="15089" x="8672513" y="1854200"/>
          <p14:tracePt t="15090" x="8716963" y="1847850"/>
          <p14:tracePt t="15091" x="8761413" y="1847850"/>
          <p14:tracePt t="15092" x="8805863" y="1847850"/>
          <p14:tracePt t="15093" x="8843963" y="1841500"/>
          <p14:tracePt t="15094" x="8894763" y="1835150"/>
          <p14:tracePt t="15095" x="8921750" y="1835150"/>
          <p14:tracePt t="15097" x="9004300" y="1822450"/>
          <p14:tracePt t="15098" x="9042400" y="1822450"/>
          <p14:tracePt t="15099" x="9080500" y="1822450"/>
          <p14:tracePt t="15100" x="9118600" y="1816100"/>
        </p14:tracePtLst>
      </p14:laserTraceLst>
    </p:ext>
  </p:extLs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9" name="Google Shape;4229;p45"/>
          <p:cNvSpPr txBox="1">
            <a:spLocks noGrp="1"/>
          </p:cNvSpPr>
          <p:nvPr>
            <p:ph type="ctrTitle"/>
          </p:nvPr>
        </p:nvSpPr>
        <p:spPr>
          <a:xfrm>
            <a:off x="685800" y="2878750"/>
            <a:ext cx="52689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Comparing it with IBM simulator</a:t>
            </a:r>
            <a:endParaRPr/>
          </a:p>
        </p:txBody>
      </p:sp>
      <p:sp>
        <p:nvSpPr>
          <p:cNvPr id="4230" name="Google Shape;4230;p45"/>
          <p:cNvSpPr txBox="1">
            <a:spLocks noGrp="1"/>
          </p:cNvSpPr>
          <p:nvPr>
            <p:ph type="subTitle" idx="1"/>
          </p:nvPr>
        </p:nvSpPr>
        <p:spPr>
          <a:xfrm>
            <a:off x="685800" y="3983055"/>
            <a:ext cx="52689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9091B5C2-620E-4816-A688-9C533598BAC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</p:cSld>
  <p:clrMapOvr>
    <a:masterClrMapping/>
  </p:clrMapOvr>
  <p:transition advTm="4195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770" x="9099550" y="2224088"/>
          <p14:tracePt t="772" x="9080500" y="2224088"/>
          <p14:tracePt t="772" x="9055100" y="2217738"/>
          <p14:tracePt t="774" x="9029700" y="2211388"/>
          <p14:tracePt t="775" x="9010650" y="2211388"/>
          <p14:tracePt t="776" x="8997950" y="2205038"/>
          <p14:tracePt t="777" x="8985250" y="2205038"/>
          <p14:tracePt t="778" x="8966200" y="2205038"/>
          <p14:tracePt t="779" x="8953500" y="2198688"/>
          <p14:tracePt t="780" x="8940800" y="2198688"/>
          <p14:tracePt t="782" x="8928100" y="2198688"/>
          <p14:tracePt t="782" x="8907463" y="2192338"/>
          <p14:tracePt t="783" x="8901113" y="2192338"/>
          <p14:tracePt t="784" x="8888413" y="2185988"/>
          <p14:tracePt t="785" x="8875713" y="2185988"/>
          <p14:tracePt t="786" x="8863013" y="2185988"/>
          <p14:tracePt t="787" x="8850313" y="2179638"/>
          <p14:tracePt t="788" x="8837613" y="2179638"/>
          <p14:tracePt t="790" x="8818563" y="2179638"/>
          <p14:tracePt t="791" x="8805863" y="2179638"/>
          <p14:tracePt t="792" x="8799513" y="2173288"/>
          <p14:tracePt t="793" x="8786813" y="2173288"/>
          <p14:tracePt t="794" x="8780463" y="2173288"/>
          <p14:tracePt t="795" x="8774113" y="2173288"/>
          <p14:tracePt t="796" x="8761413" y="2166938"/>
          <p14:tracePt t="797" x="8755063" y="2166938"/>
          <p14:tracePt t="799" x="8736013" y="2166938"/>
          <p14:tracePt t="800" x="8729663" y="2166938"/>
          <p14:tracePt t="801" x="8723313" y="2160588"/>
          <p14:tracePt t="802" x="8716963" y="2160588"/>
          <p14:tracePt t="803" x="8704263" y="2154238"/>
          <p14:tracePt t="805" x="8697913" y="2154238"/>
          <p14:tracePt t="807" x="8691563" y="2154238"/>
          <p14:tracePt t="807" x="8685213" y="2154238"/>
          <p14:tracePt t="808" x="8678863" y="2154238"/>
          <p14:tracePt t="809" x="8672513" y="2154238"/>
          <p14:tracePt t="810" x="8666163" y="2154238"/>
          <p14:tracePt t="813" x="8659813" y="2147888"/>
          <p14:tracePt t="815" x="8653463" y="2147888"/>
          <p14:tracePt t="816" x="8647113" y="2147888"/>
          <p14:tracePt t="819" x="8640763" y="2147888"/>
          <p14:tracePt t="820" x="8640763" y="2141538"/>
          <p14:tracePt t="821" x="8634413" y="2141538"/>
          <p14:tracePt t="823" x="8628063" y="2141538"/>
          <p14:tracePt t="826" x="8621713" y="2141538"/>
          <p14:tracePt t="829" x="8615363" y="2141538"/>
          <p14:tracePt t="834" x="8609013" y="2141538"/>
          <p14:tracePt t="853" x="8602663" y="2141538"/>
          <p14:tracePt t="2568" x="8596313" y="2141538"/>
          <p14:tracePt t="2577" x="8583613" y="2141538"/>
          <p14:tracePt t="2579" x="8577263" y="2141538"/>
          <p14:tracePt t="2581" x="8570913" y="2141538"/>
          <p14:tracePt t="2585" x="8564563" y="2141538"/>
          <p14:tracePt t="2587" x="8558213" y="2141538"/>
          <p14:tracePt t="2589" x="8551863" y="2141538"/>
          <p14:tracePt t="2592" x="8545513" y="2141538"/>
          <p14:tracePt t="2595" x="8539163" y="2141538"/>
          <p14:tracePt t="2597" x="8532813" y="2141538"/>
          <p14:tracePt t="2601" x="8526463" y="2141538"/>
          <p14:tracePt t="2604" x="8520113" y="2141538"/>
          <p14:tracePt t="2606" x="8513763" y="2141538"/>
          <p14:tracePt t="2608" x="8507413" y="2141538"/>
          <p14:tracePt t="2612" x="8501063" y="2141538"/>
          <p14:tracePt t="2616" x="8494713" y="2141538"/>
          <p14:tracePt t="2621" x="8488363" y="2141538"/>
          <p14:tracePt t="2630" x="8482013" y="2141538"/>
          <p14:tracePt t="2635" x="8482013" y="2135188"/>
          <p14:tracePt t="2682" x="8482013" y="2128838"/>
          <p14:tracePt t="2687" x="8482013" y="2122488"/>
          <p14:tracePt t="2690" x="8482013" y="2116138"/>
          <p14:tracePt t="2695" x="8482013" y="2109788"/>
          <p14:tracePt t="2698" x="8482013" y="2103438"/>
          <p14:tracePt t="2704" x="8482013" y="2097088"/>
          <p14:tracePt t="2713" x="8482013" y="2090738"/>
          <p14:tracePt t="2717" x="8488363" y="2090738"/>
          <p14:tracePt t="2722" x="8488363" y="2084388"/>
          <p14:tracePt t="2732" x="8488363" y="2078038"/>
          <p14:tracePt t="2738" x="8494713" y="2078038"/>
          <p14:tracePt t="2743" x="8494713" y="2071688"/>
          <p14:tracePt t="2747" x="8494713" y="2065338"/>
          <p14:tracePt t="2750" x="8501063" y="2065338"/>
          <p14:tracePt t="2751" x="8501063" y="2058988"/>
          <p14:tracePt t="2755" x="8507413" y="2058988"/>
          <p14:tracePt t="2756" x="8507413" y="2052638"/>
          <p14:tracePt t="2759" x="8513763" y="2046288"/>
          <p14:tracePt t="2762" x="8513763" y="2039938"/>
          <p14:tracePt t="2765" x="8520113" y="2033588"/>
          <p14:tracePt t="2768" x="8520113" y="2027238"/>
          <p14:tracePt t="2770" x="8526463" y="2020888"/>
          <p14:tracePt t="2773" x="8526463" y="2014538"/>
          <p14:tracePt t="2776" x="8532813" y="2008188"/>
          <p14:tracePt t="2779" x="8532813" y="2001838"/>
          <p14:tracePt t="2780" x="8539163" y="2001838"/>
          <p14:tracePt t="2782" x="8539163" y="1995488"/>
          <p14:tracePt t="2785" x="8545513" y="1989138"/>
          <p14:tracePt t="2788" x="8545513" y="1982788"/>
          <p14:tracePt t="2793" x="8545513" y="1976438"/>
          <p14:tracePt t="2795" x="8551863" y="1976438"/>
          <p14:tracePt t="2797" x="8551863" y="1970088"/>
          <p14:tracePt t="2808" x="8551863" y="1963738"/>
          <p14:tracePt t="2819" x="8558213" y="1963738"/>
          <p14:tracePt t="3054" x="8558213" y="1957388"/>
          <p14:tracePt t="3077" x="8564563" y="1957388"/>
          <p14:tracePt t="3123" x="8570913" y="1957388"/>
          <p14:tracePt t="3135" x="8577263" y="1957388"/>
          <p14:tracePt t="3143" x="8583613" y="1957388"/>
          <p14:tracePt t="3152" x="8589963" y="1957388"/>
          <p14:tracePt t="3158" x="8596313" y="1957388"/>
          <p14:tracePt t="3162" x="8602663" y="1957388"/>
          <p14:tracePt t="3170" x="8609013" y="1957388"/>
          <p14:tracePt t="3174" x="8615363" y="1957388"/>
          <p14:tracePt t="3179" x="8621713" y="1957388"/>
          <p14:tracePt t="3186" x="8628063" y="1957388"/>
          <p14:tracePt t="3190" x="8634413" y="1957388"/>
          <p14:tracePt t="3191" x="8634413" y="1963738"/>
          <p14:tracePt t="3195" x="8640763" y="1963738"/>
          <p14:tracePt t="3198" x="8640763" y="1970088"/>
          <p14:tracePt t="3199" x="8647113" y="1970088"/>
          <p14:tracePt t="3203" x="8653463" y="1970088"/>
          <p14:tracePt t="3204" x="8653463" y="1976438"/>
          <p14:tracePt t="3205" x="8659813" y="1976438"/>
          <p14:tracePt t="3209" x="8666163" y="1976438"/>
          <p14:tracePt t="3211" x="8666163" y="1982788"/>
          <p14:tracePt t="3212" x="8672513" y="1982788"/>
          <p14:tracePt t="3213" x="8672513" y="1989138"/>
          <p14:tracePt t="3215" x="8678863" y="1995488"/>
          <p14:tracePt t="3219" x="8685213" y="2001838"/>
          <p14:tracePt t="3220" x="8685213" y="2008188"/>
          <p14:tracePt t="3221" x="8691563" y="2014538"/>
          <p14:tracePt t="3223" x="8691563" y="2020888"/>
          <p14:tracePt t="3224" x="8697913" y="2020888"/>
          <p14:tracePt t="3225" x="8697913" y="2027238"/>
          <p14:tracePt t="3227" x="8697913" y="2033588"/>
          <p14:tracePt t="3228" x="8697913" y="2039938"/>
          <p14:tracePt t="3230" x="8704263" y="2046288"/>
          <p14:tracePt t="3232" x="8704263" y="2052638"/>
          <p14:tracePt t="3233" x="8704263" y="2058988"/>
          <p14:tracePt t="3236" x="8704263" y="2071688"/>
          <p14:tracePt t="3238" x="8704263" y="2078038"/>
          <p14:tracePt t="3240" x="8704263" y="2084388"/>
          <p14:tracePt t="3241" x="8697913" y="2090738"/>
          <p14:tracePt t="3242" x="8697913" y="2097088"/>
          <p14:tracePt t="3244" x="8691563" y="2103438"/>
          <p14:tracePt t="3245" x="8685213" y="2103438"/>
          <p14:tracePt t="3246" x="8685213" y="2109788"/>
          <p14:tracePt t="3247" x="8678863" y="2116138"/>
          <p14:tracePt t="3248" x="8672513" y="2116138"/>
          <p14:tracePt t="3249" x="8666163" y="2122488"/>
          <p14:tracePt t="3250" x="8659813" y="2122488"/>
          <p14:tracePt t="3252" x="8647113" y="2135188"/>
          <p14:tracePt t="3253" x="8640763" y="2141538"/>
          <p14:tracePt t="3254" x="8634413" y="2141538"/>
          <p14:tracePt t="3255" x="8621713" y="2147888"/>
          <p14:tracePt t="3256" x="8609013" y="2154238"/>
          <p14:tracePt t="3257" x="8602663" y="2154238"/>
          <p14:tracePt t="3258" x="8589963" y="2160588"/>
          <p14:tracePt t="3259" x="8577263" y="2166938"/>
          <p14:tracePt t="3261" x="8558213" y="2173288"/>
          <p14:tracePt t="3262" x="8545513" y="2179638"/>
          <p14:tracePt t="3263" x="8532813" y="2179638"/>
          <p14:tracePt t="3264" x="8513763" y="2185988"/>
          <p14:tracePt t="3265" x="8494713" y="2185988"/>
          <p14:tracePt t="3266" x="8482013" y="2192338"/>
          <p14:tracePt t="3267" x="8469313" y="2198688"/>
          <p14:tracePt t="3269" x="8423275" y="2205038"/>
          <p14:tracePt t="3270" x="8404225" y="2205038"/>
          <p14:tracePt t="3271" x="8372475" y="2211388"/>
          <p14:tracePt t="3272" x="8347075" y="2211388"/>
          <p14:tracePt t="3273" x="8321675" y="2211388"/>
          <p14:tracePt t="3274" x="8308975" y="2217738"/>
          <p14:tracePt t="3275" x="8277225" y="2217738"/>
          <p14:tracePt t="3277" x="8213725" y="2224088"/>
          <p14:tracePt t="3278" x="8175625" y="2224088"/>
          <p14:tracePt t="3279" x="8137525" y="2224088"/>
          <p14:tracePt t="3280" x="8105775" y="2224088"/>
          <p14:tracePt t="3281" x="8080375" y="2224088"/>
          <p14:tracePt t="3282" x="8042275" y="2224088"/>
          <p14:tracePt t="3283" x="8004175" y="2224088"/>
          <p14:tracePt t="3284" x="7964488" y="2224088"/>
          <p14:tracePt t="3286" x="7920038" y="2224088"/>
          <p14:tracePt t="3286" x="7875588" y="2224088"/>
          <p14:tracePt t="3287" x="7850188" y="2224088"/>
          <p14:tracePt t="3288" x="7799388" y="2224088"/>
          <p14:tracePt t="3289" x="7754938" y="2224088"/>
          <p14:tracePt t="3290" x="7704138" y="2224088"/>
          <p14:tracePt t="3291" x="7653338" y="2224088"/>
          <p14:tracePt t="3292" x="7602538" y="2224088"/>
          <p14:tracePt t="3294" x="7518400" y="2224088"/>
          <p14:tracePt t="3295" x="7467600" y="2224088"/>
          <p14:tracePt t="3296" x="7410450" y="2224088"/>
          <p14:tracePt t="3297" x="7353300" y="2224088"/>
          <p14:tracePt t="3298" x="7296150" y="2217738"/>
          <p14:tracePt t="3299" x="7239000" y="2211388"/>
          <p14:tracePt t="3300" x="7175500" y="2205038"/>
          <p14:tracePt t="3302" x="7078663" y="2198688"/>
          <p14:tracePt t="3303" x="7015163" y="2192338"/>
          <p14:tracePt t="3304" x="6951663" y="2185988"/>
          <p14:tracePt t="3305" x="6888163" y="2179638"/>
          <p14:tracePt t="3306" x="6824663" y="2173288"/>
          <p14:tracePt t="3307" x="6754813" y="2166938"/>
          <p14:tracePt t="3308" x="6716713" y="2166938"/>
          <p14:tracePt t="3309" x="6646863" y="2154238"/>
          <p14:tracePt t="3311" x="6505575" y="2135188"/>
          <p14:tracePt t="3312" x="6416675" y="2122488"/>
          <p14:tracePt t="3313" x="6346825" y="2116138"/>
          <p14:tracePt t="3314" x="6264275" y="2109788"/>
          <p14:tracePt t="3315" x="6175375" y="2097088"/>
          <p14:tracePt t="3316" x="6129338" y="2084388"/>
          <p14:tracePt t="3317" x="6046788" y="2071688"/>
          <p14:tracePt t="3319" x="5875338" y="2046288"/>
          <p14:tracePt t="3320" x="5773738" y="2020888"/>
          <p14:tracePt t="3321" x="5683250" y="2001838"/>
          <p14:tracePt t="3322" x="5581650" y="1982788"/>
          <p14:tracePt t="3323" x="5530850" y="1976438"/>
          <p14:tracePt t="3324" x="5441950" y="1957388"/>
          <p14:tracePt t="3325" x="5340350" y="1924050"/>
          <p14:tracePt t="3327" x="5135563" y="1879600"/>
          <p14:tracePt t="3328" x="5014913" y="1847850"/>
          <p14:tracePt t="3329" x="4913313" y="1822450"/>
          <p14:tracePt t="3330" x="4856163" y="1803400"/>
          <p14:tracePt t="3331" x="4752975" y="1778000"/>
          <p14:tracePt t="3332" x="4638675" y="1752600"/>
          <p14:tracePt t="3333" x="4524375" y="1720850"/>
          <p14:tracePt t="3334" x="4403725" y="1689100"/>
          <p14:tracePt t="3336" x="4275138" y="1657350"/>
          <p14:tracePt t="3336" x="4160838" y="1625600"/>
          <p14:tracePt t="3337" x="4097338" y="1612900"/>
          <p14:tracePt t="3338" x="3983038" y="1587500"/>
          <p14:tracePt t="3339" x="3867150" y="1555750"/>
          <p14:tracePt t="3340" x="3740150" y="1536700"/>
          <p14:tracePt t="3341" x="3613150" y="1497013"/>
          <p14:tracePt t="3342" x="3486150" y="1465263"/>
          <p14:tracePt t="3344" x="3294063" y="1427163"/>
          <p14:tracePt t="3345" x="3179763" y="1395413"/>
          <p14:tracePt t="3346" x="3052763" y="1357313"/>
          <p14:tracePt t="3347" x="2911475" y="1325563"/>
          <p14:tracePt t="3348" x="2778125" y="1300163"/>
          <p14:tracePt t="3349" x="2638425" y="1268413"/>
          <p14:tracePt t="3350" x="2509838" y="1236663"/>
          <p14:tracePt t="3352" x="2332038" y="1192213"/>
          <p14:tracePt t="3353" x="2205038" y="1154113"/>
          <p14:tracePt t="3354" x="2065338" y="1128713"/>
          <p14:tracePt t="3355" x="1930400" y="1084263"/>
          <p14:tracePt t="3356" x="1803400" y="1057275"/>
          <p14:tracePt t="3357" x="1739900" y="1038225"/>
          <p14:tracePt t="3358" x="1625600" y="1006475"/>
          <p14:tracePt t="3359" x="1497013" y="974725"/>
          <p14:tracePt t="3360" x="1357313" y="936625"/>
          <p14:tracePt t="3361" x="1223963" y="898525"/>
          <p14:tracePt t="3362" x="1082675" y="860425"/>
          <p14:tracePt t="3363" x="955675" y="822325"/>
          <p14:tracePt t="3364" x="885825" y="796925"/>
          <p14:tracePt t="3365" x="758825" y="758825"/>
          <p14:tracePt t="3366" x="623888" y="720725"/>
          <p14:tracePt t="3367" x="496888" y="682625"/>
          <p14:tracePt t="3369" x="215900" y="598488"/>
          <p14:tracePt t="3370" x="76200" y="554038"/>
          <p14:tracePt t="3371" x="19050" y="534988"/>
        </p14:tracePtLst>
      </p14:laserTraceLst>
    </p:ext>
  </p:extLs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5" name="Google Shape;4235;p46"/>
          <p:cNvSpPr txBox="1">
            <a:spLocks noGrp="1"/>
          </p:cNvSpPr>
          <p:nvPr>
            <p:ph type="ctrTitle"/>
          </p:nvPr>
        </p:nvSpPr>
        <p:spPr>
          <a:xfrm>
            <a:off x="685800" y="2878750"/>
            <a:ext cx="52689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Learning and outcomes</a:t>
            </a:r>
            <a:endParaRPr/>
          </a:p>
        </p:txBody>
      </p:sp>
      <p:sp>
        <p:nvSpPr>
          <p:cNvPr id="4236" name="Google Shape;4236;p46"/>
          <p:cNvSpPr txBox="1">
            <a:spLocks noGrp="1"/>
          </p:cNvSpPr>
          <p:nvPr>
            <p:ph type="subTitle" idx="1"/>
          </p:nvPr>
        </p:nvSpPr>
        <p:spPr>
          <a:xfrm>
            <a:off x="685800" y="3983055"/>
            <a:ext cx="52689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1" name="Google Shape;4241;p47"/>
          <p:cNvSpPr txBox="1">
            <a:spLocks noGrp="1"/>
          </p:cNvSpPr>
          <p:nvPr>
            <p:ph type="title"/>
          </p:nvPr>
        </p:nvSpPr>
        <p:spPr>
          <a:xfrm>
            <a:off x="642100" y="2821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OUTCOMES</a:t>
            </a:r>
            <a:endParaRPr/>
          </a:p>
        </p:txBody>
      </p:sp>
      <p:sp>
        <p:nvSpPr>
          <p:cNvPr id="4242" name="Google Shape;4242;p47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  <p:sp>
        <p:nvSpPr>
          <p:cNvPr id="4243" name="Google Shape;4243;p47"/>
          <p:cNvSpPr/>
          <p:nvPr/>
        </p:nvSpPr>
        <p:spPr>
          <a:xfrm>
            <a:off x="0" y="25234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228600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44" name="Google Shape;4244;p47"/>
          <p:cNvSpPr/>
          <p:nvPr/>
        </p:nvSpPr>
        <p:spPr>
          <a:xfrm>
            <a:off x="0" y="25234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245" name="Google Shape;4245;p47"/>
          <p:cNvGrpSpPr/>
          <p:nvPr/>
        </p:nvGrpSpPr>
        <p:grpSpPr>
          <a:xfrm>
            <a:off x="1786339" y="1855801"/>
            <a:ext cx="473400" cy="473400"/>
            <a:chOff x="1786339" y="1703401"/>
            <a:chExt cx="473400" cy="473400"/>
          </a:xfrm>
        </p:grpSpPr>
        <p:sp>
          <p:nvSpPr>
            <p:cNvPr id="4246" name="Google Shape;4246;p47"/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4247" name="Google Shape;4247;p47"/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1</a:t>
              </a:r>
              <a:endParaRPr sz="6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</p:grpSp>
      <p:grpSp>
        <p:nvGrpSpPr>
          <p:cNvPr id="4248" name="Google Shape;4248;p47"/>
          <p:cNvGrpSpPr/>
          <p:nvPr/>
        </p:nvGrpSpPr>
        <p:grpSpPr>
          <a:xfrm>
            <a:off x="3814414" y="1855801"/>
            <a:ext cx="473400" cy="473400"/>
            <a:chOff x="3814414" y="1703401"/>
            <a:chExt cx="473400" cy="473400"/>
          </a:xfrm>
        </p:grpSpPr>
        <p:sp>
          <p:nvSpPr>
            <p:cNvPr id="4249" name="Google Shape;4249;p47"/>
            <p:cNvSpPr/>
            <p:nvPr/>
          </p:nvSpPr>
          <p:spPr>
            <a:xfrm rot="8100000">
              <a:off x="3883742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4250" name="Google Shape;4250;p47"/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3</a:t>
              </a:r>
              <a:endParaRPr sz="6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</p:grpSp>
      <p:grpSp>
        <p:nvGrpSpPr>
          <p:cNvPr id="4251" name="Google Shape;4251;p47"/>
          <p:cNvGrpSpPr/>
          <p:nvPr/>
        </p:nvGrpSpPr>
        <p:grpSpPr>
          <a:xfrm>
            <a:off x="5842489" y="1855801"/>
            <a:ext cx="473400" cy="473400"/>
            <a:chOff x="5842489" y="1703401"/>
            <a:chExt cx="473400" cy="473400"/>
          </a:xfrm>
        </p:grpSpPr>
        <p:sp>
          <p:nvSpPr>
            <p:cNvPr id="4252" name="Google Shape;4252;p47"/>
            <p:cNvSpPr/>
            <p:nvPr/>
          </p:nvSpPr>
          <p:spPr>
            <a:xfrm rot="8100000">
              <a:off x="591181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4253" name="Google Shape;4253;p47"/>
            <p:cNvSpPr/>
            <p:nvPr/>
          </p:nvSpPr>
          <p:spPr>
            <a:xfrm>
              <a:off x="601213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5</a:t>
              </a:r>
              <a:endParaRPr sz="6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</p:grpSp>
      <p:grpSp>
        <p:nvGrpSpPr>
          <p:cNvPr id="4254" name="Google Shape;4254;p47"/>
          <p:cNvGrpSpPr/>
          <p:nvPr/>
        </p:nvGrpSpPr>
        <p:grpSpPr>
          <a:xfrm>
            <a:off x="6880814" y="3728700"/>
            <a:ext cx="473400" cy="473400"/>
            <a:chOff x="6880814" y="3576300"/>
            <a:chExt cx="473400" cy="473400"/>
          </a:xfrm>
        </p:grpSpPr>
        <p:sp>
          <p:nvSpPr>
            <p:cNvPr id="4255" name="Google Shape;4255;p47"/>
            <p:cNvSpPr/>
            <p:nvPr/>
          </p:nvSpPr>
          <p:spPr>
            <a:xfrm rot="-2700000">
              <a:off x="695014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4256" name="Google Shape;4256;p47"/>
            <p:cNvSpPr/>
            <p:nvPr/>
          </p:nvSpPr>
          <p:spPr>
            <a:xfrm flipH="1">
              <a:off x="705046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6</a:t>
              </a:r>
              <a:endParaRPr sz="6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</p:grpSp>
      <p:grpSp>
        <p:nvGrpSpPr>
          <p:cNvPr id="4257" name="Google Shape;4257;p47"/>
          <p:cNvGrpSpPr/>
          <p:nvPr/>
        </p:nvGrpSpPr>
        <p:grpSpPr>
          <a:xfrm>
            <a:off x="4852739" y="3728700"/>
            <a:ext cx="473400" cy="473400"/>
            <a:chOff x="4852739" y="3576300"/>
            <a:chExt cx="473400" cy="473400"/>
          </a:xfrm>
        </p:grpSpPr>
        <p:sp>
          <p:nvSpPr>
            <p:cNvPr id="4258" name="Google Shape;4258;p47"/>
            <p:cNvSpPr/>
            <p:nvPr/>
          </p:nvSpPr>
          <p:spPr>
            <a:xfrm rot="-2700000">
              <a:off x="4922067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4259" name="Google Shape;4259;p47"/>
            <p:cNvSpPr/>
            <p:nvPr/>
          </p:nvSpPr>
          <p:spPr>
            <a:xfrm flipH="1">
              <a:off x="5022389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4</a:t>
              </a:r>
              <a:endParaRPr sz="6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</p:grpSp>
      <p:grpSp>
        <p:nvGrpSpPr>
          <p:cNvPr id="4260" name="Google Shape;4260;p47"/>
          <p:cNvGrpSpPr/>
          <p:nvPr/>
        </p:nvGrpSpPr>
        <p:grpSpPr>
          <a:xfrm>
            <a:off x="2824664" y="3728700"/>
            <a:ext cx="473400" cy="473400"/>
            <a:chOff x="2824664" y="3576300"/>
            <a:chExt cx="473400" cy="473400"/>
          </a:xfrm>
        </p:grpSpPr>
        <p:sp>
          <p:nvSpPr>
            <p:cNvPr id="4261" name="Google Shape;4261;p47"/>
            <p:cNvSpPr/>
            <p:nvPr/>
          </p:nvSpPr>
          <p:spPr>
            <a:xfrm rot="-2700000">
              <a:off x="289399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4262" name="Google Shape;4262;p47"/>
            <p:cNvSpPr/>
            <p:nvPr/>
          </p:nvSpPr>
          <p:spPr>
            <a:xfrm flipH="1">
              <a:off x="299431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2</a:t>
              </a:r>
              <a:endParaRPr sz="6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</p:grpSp>
      <p:sp>
        <p:nvSpPr>
          <p:cNvPr id="4263" name="Google Shape;4263;p47"/>
          <p:cNvSpPr txBox="1"/>
          <p:nvPr/>
        </p:nvSpPr>
        <p:spPr>
          <a:xfrm>
            <a:off x="1379850" y="13085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Dec 8: submitted the project proposal</a:t>
            </a:r>
            <a:endParaRPr sz="90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264" name="Google Shape;4264;p47"/>
          <p:cNvSpPr txBox="1"/>
          <p:nvPr/>
        </p:nvSpPr>
        <p:spPr>
          <a:xfrm>
            <a:off x="3377205" y="13085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Developed code for single qubit gates</a:t>
            </a:r>
            <a:endParaRPr sz="90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265" name="Google Shape;4265;p47"/>
          <p:cNvSpPr txBox="1"/>
          <p:nvPr/>
        </p:nvSpPr>
        <p:spPr>
          <a:xfrm>
            <a:off x="4446250" y="4028150"/>
            <a:ext cx="13962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Midterm report submission</a:t>
            </a:r>
            <a:endParaRPr sz="90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266" name="Google Shape;4266;p47"/>
          <p:cNvSpPr txBox="1"/>
          <p:nvPr/>
        </p:nvSpPr>
        <p:spPr>
          <a:xfrm>
            <a:off x="2418175" y="42160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Started understanding why quantum simulators and dwelled deeper in abstraction layers</a:t>
            </a:r>
            <a:endParaRPr sz="90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267" name="Google Shape;4267;p47"/>
          <p:cNvSpPr txBox="1"/>
          <p:nvPr/>
        </p:nvSpPr>
        <p:spPr>
          <a:xfrm>
            <a:off x="5436005" y="103915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While working for 2 qubit gates it gave me a better understanding on how the matrixes which we have for different gates are formed</a:t>
            </a:r>
            <a:endParaRPr sz="90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268" name="Google Shape;4268;p47"/>
          <p:cNvSpPr txBox="1"/>
          <p:nvPr/>
        </p:nvSpPr>
        <p:spPr>
          <a:xfrm>
            <a:off x="6474335" y="42160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Final report submission</a:t>
            </a:r>
            <a:endParaRPr sz="90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3" name="Google Shape;4273;p48"/>
          <p:cNvSpPr txBox="1">
            <a:spLocks noGrp="1"/>
          </p:cNvSpPr>
          <p:nvPr>
            <p:ph type="ctrTitle"/>
          </p:nvPr>
        </p:nvSpPr>
        <p:spPr>
          <a:xfrm>
            <a:off x="685800" y="516550"/>
            <a:ext cx="52689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6. References </a:t>
            </a:r>
            <a:endParaRPr/>
          </a:p>
        </p:txBody>
      </p:sp>
      <p:sp>
        <p:nvSpPr>
          <p:cNvPr id="4274" name="Google Shape;4274;p48"/>
          <p:cNvSpPr txBox="1">
            <a:spLocks noGrp="1"/>
          </p:cNvSpPr>
          <p:nvPr>
            <p:ph type="body" idx="4294967295"/>
          </p:nvPr>
        </p:nvSpPr>
        <p:spPr>
          <a:xfrm>
            <a:off x="-43700" y="1733550"/>
            <a:ext cx="6761100" cy="18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1950" algn="l" rtl="0">
              <a:spcBef>
                <a:spcPts val="600"/>
              </a:spcBef>
              <a:spcAft>
                <a:spcPts val="0"/>
              </a:spcAft>
              <a:buSzPts val="2100"/>
              <a:buChar char="▪"/>
            </a:pPr>
            <a:r>
              <a:rPr lang="en" sz="2100" u="sng">
                <a:solidFill>
                  <a:schemeClr val="hlink"/>
                </a:solidFill>
                <a:hlinkClick r:id="rId3"/>
              </a:rPr>
              <a:t>http://www3.physics.ox.ac.uk/groups/qubit/fetch.asp?url=groupwebsite/papers/paper311.pdf</a:t>
            </a:r>
            <a:endParaRPr sz="2100"/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Char char="▪"/>
            </a:pPr>
            <a:r>
              <a:rPr lang="en" sz="2100" u="sng">
                <a:solidFill>
                  <a:schemeClr val="hlink"/>
                </a:solidFill>
                <a:hlinkClick r:id="rId4"/>
              </a:rPr>
              <a:t>https://en.wikipedia.org/wiki/Quantum_simulator</a:t>
            </a:r>
            <a:endParaRPr sz="2100"/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Char char="▪"/>
            </a:pPr>
            <a:r>
              <a:rPr lang="en" sz="2100"/>
              <a:t>QWorld Bronze notebooks</a:t>
            </a:r>
            <a:endParaRPr sz="210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9" name="Google Shape;4279;p49"/>
          <p:cNvSpPr txBox="1">
            <a:spLocks noGrp="1"/>
          </p:cNvSpPr>
          <p:nvPr>
            <p:ph type="ctrTitle" idx="4294967295"/>
          </p:nvPr>
        </p:nvSpPr>
        <p:spPr>
          <a:xfrm>
            <a:off x="685800" y="745150"/>
            <a:ext cx="48639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80BFB7"/>
                </a:solidFill>
              </a:rPr>
              <a:t>THANK YOU!</a:t>
            </a:r>
            <a:endParaRPr sz="6000">
              <a:solidFill>
                <a:srgbClr val="80BFB7"/>
              </a:solidFill>
            </a:endParaRPr>
          </a:p>
        </p:txBody>
      </p:sp>
      <p:sp>
        <p:nvSpPr>
          <p:cNvPr id="4280" name="Google Shape;4280;p49"/>
          <p:cNvSpPr txBox="1">
            <a:spLocks noGrp="1"/>
          </p:cNvSpPr>
          <p:nvPr>
            <p:ph type="body" idx="4294967295"/>
          </p:nvPr>
        </p:nvSpPr>
        <p:spPr>
          <a:xfrm>
            <a:off x="685800" y="2769200"/>
            <a:ext cx="6690600" cy="218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3EBD5"/>
                </a:solidFill>
              </a:rPr>
              <a:t>You can find me at:</a:t>
            </a:r>
            <a:endParaRPr>
              <a:solidFill>
                <a:srgbClr val="D3EBD5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3EBD5"/>
                </a:solidFill>
              </a:rPr>
              <a:t>shivaleerks12@gmail.com</a:t>
            </a:r>
            <a:endParaRPr>
              <a:solidFill>
                <a:srgbClr val="D3EBD5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3EBD5"/>
                </a:solidFill>
              </a:rPr>
              <a:t>Gitlab repo link: https://gitlab.com/shivaleerks12/qworld-project</a:t>
            </a:r>
            <a:endParaRPr>
              <a:solidFill>
                <a:srgbClr val="D3EBD5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>
              <a:solidFill>
                <a:srgbClr val="D3EBD5"/>
              </a:solidFill>
            </a:endParaRPr>
          </a:p>
        </p:txBody>
      </p:sp>
      <p:sp>
        <p:nvSpPr>
          <p:cNvPr id="4281" name="Google Shape;4281;p49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6" name="Google Shape;3856;p16"/>
          <p:cNvSpPr txBox="1">
            <a:spLocks noGrp="1"/>
          </p:cNvSpPr>
          <p:nvPr>
            <p:ph type="ctrTitle"/>
          </p:nvPr>
        </p:nvSpPr>
        <p:spPr>
          <a:xfrm>
            <a:off x="685800" y="2878750"/>
            <a:ext cx="52689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</p:spTree>
  </p:cSld>
  <p:clrMapOvr>
    <a:masterClrMapping/>
  </p:clrMapOvr>
  <p:transition advTm="1588">
    <p:fade thruBlk="1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1" name="Google Shape;3861;p17"/>
          <p:cNvSpPr txBox="1">
            <a:spLocks noGrp="1"/>
          </p:cNvSpPr>
          <p:nvPr>
            <p:ph type="body" idx="1"/>
          </p:nvPr>
        </p:nvSpPr>
        <p:spPr>
          <a:xfrm>
            <a:off x="1278575" y="510950"/>
            <a:ext cx="4281000" cy="369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loosely stated definition of simulation is the use of one physical device to tell us about another real physical system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2" name="Google Shape;3862;p17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C6AC54B1-FF30-4D32-A42C-3B15B822E5B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</p:cSld>
  <p:clrMapOvr>
    <a:masterClrMapping/>
  </p:clrMapOvr>
  <p:transition advTm="28082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7" name="Google Shape;3867;p18"/>
          <p:cNvSpPr txBox="1">
            <a:spLocks noGrp="1"/>
          </p:cNvSpPr>
          <p:nvPr>
            <p:ph type="ctrTitle"/>
          </p:nvPr>
        </p:nvSpPr>
        <p:spPr>
          <a:xfrm>
            <a:off x="685800" y="2878750"/>
            <a:ext cx="52689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</a:t>
            </a:r>
            <a:br>
              <a:rPr lang="en"/>
            </a:br>
            <a:r>
              <a:rPr lang="en"/>
              <a:t>WHY QUANTUM SIMULATOR?</a:t>
            </a:r>
            <a:endParaRPr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3829ED45-C3E7-4ABB-81E6-7B96FD5D920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</p:cSld>
  <p:clrMapOvr>
    <a:masterClrMapping/>
  </p:clrMapOvr>
  <p:transition advTm="3260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2" name="Google Shape;3872;p19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3873" name="Google Shape;3873;p19"/>
          <p:cNvSpPr txBox="1"/>
          <p:nvPr/>
        </p:nvSpPr>
        <p:spPr>
          <a:xfrm>
            <a:off x="640225" y="1383550"/>
            <a:ext cx="6001800" cy="20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Titillium Web Light"/>
              <a:buAutoNum type="arabicPeriod"/>
            </a:pPr>
            <a:r>
              <a:rPr lang="en" sz="2400">
                <a:solidFill>
                  <a:srgbClr val="FFFFFF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Quantum  model on classical is inefficient</a:t>
            </a:r>
            <a:endParaRPr sz="2400">
              <a:solidFill>
                <a:srgbClr val="FFFFFF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Titillium Web Light"/>
              <a:buAutoNum type="arabicPeriod"/>
            </a:pPr>
            <a:r>
              <a:rPr lang="en" sz="2400">
                <a:solidFill>
                  <a:srgbClr val="FFFFFF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Quantum devices will one day be able to solve larger problems than their classical counterparts.</a:t>
            </a:r>
            <a:endParaRPr sz="2400">
              <a:solidFill>
                <a:srgbClr val="FFFFFF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FFFFFF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97A5472B-B618-426C-87F5-1018505DCCE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</p:cSld>
  <p:clrMapOvr>
    <a:masterClrMapping/>
  </p:clrMapOvr>
  <p:transition advTm="34503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8" name="Google Shape;3878;p20"/>
          <p:cNvSpPr txBox="1">
            <a:spLocks noGrp="1"/>
          </p:cNvSpPr>
          <p:nvPr>
            <p:ph type="ctrTitle"/>
          </p:nvPr>
        </p:nvSpPr>
        <p:spPr>
          <a:xfrm>
            <a:off x="685800" y="2878750"/>
            <a:ext cx="56133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WORKING OF MY QUANTUM SIMULATOR</a:t>
            </a:r>
            <a:endParaRPr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262F72DE-AD57-401D-9BAE-8A755024E6B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</p:cSld>
  <p:clrMapOvr>
    <a:masterClrMapping/>
  </p:clrMapOvr>
  <p:transition advTm="5141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3" name="Google Shape;3883;p21"/>
          <p:cNvSpPr txBox="1">
            <a:spLocks noGrp="1"/>
          </p:cNvSpPr>
          <p:nvPr>
            <p:ph type="title"/>
          </p:nvPr>
        </p:nvSpPr>
        <p:spPr>
          <a:xfrm>
            <a:off x="718300" y="3812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 QuantumProgram:</a:t>
            </a:r>
            <a:endParaRPr/>
          </a:p>
        </p:txBody>
      </p:sp>
      <p:sp>
        <p:nvSpPr>
          <p:cNvPr id="3884" name="Google Shape;3884;p21"/>
          <p:cNvSpPr txBox="1">
            <a:spLocks noGrp="1"/>
          </p:cNvSpPr>
          <p:nvPr>
            <p:ph type="body" idx="1"/>
          </p:nvPr>
        </p:nvSpPr>
        <p:spPr>
          <a:xfrm>
            <a:off x="718300" y="1733550"/>
            <a:ext cx="6761100" cy="298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300"/>
              <a:t>Methods to perform :</a:t>
            </a:r>
            <a:endParaRPr sz="2300"/>
          </a:p>
          <a:p>
            <a:pPr marL="457200" lvl="0" indent="-374650" algn="l" rtl="0">
              <a:spcBef>
                <a:spcPts val="600"/>
              </a:spcBef>
              <a:spcAft>
                <a:spcPts val="0"/>
              </a:spcAft>
              <a:buSzPts val="2300"/>
              <a:buChar char="▪"/>
            </a:pPr>
            <a:r>
              <a:rPr lang="en" sz="2300"/>
              <a:t>mathematical computations</a:t>
            </a:r>
            <a:endParaRPr sz="2300"/>
          </a:p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SzPts val="2300"/>
              <a:buChar char="▪"/>
            </a:pPr>
            <a:r>
              <a:rPr lang="en" sz="2300"/>
              <a:t>single qubit gate operations</a:t>
            </a:r>
            <a:endParaRPr sz="2300"/>
          </a:p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SzPts val="2300"/>
              <a:buChar char="▪"/>
            </a:pPr>
            <a:r>
              <a:rPr lang="en" sz="2300"/>
              <a:t>two qubit gate operations</a:t>
            </a:r>
            <a:endParaRPr sz="2300"/>
          </a:p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SzPts val="2300"/>
              <a:buChar char="▪"/>
            </a:pPr>
            <a:r>
              <a:rPr lang="en" sz="2300"/>
              <a:t>three qubit gate operations</a:t>
            </a:r>
            <a:endParaRPr sz="2300"/>
          </a:p>
          <a:p>
            <a:pPr marL="45720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300"/>
              <a:t>and</a:t>
            </a:r>
            <a:endParaRPr sz="2300"/>
          </a:p>
          <a:p>
            <a:pPr marL="457200" lvl="0" indent="-374650" algn="l" rtl="0">
              <a:spcBef>
                <a:spcPts val="600"/>
              </a:spcBef>
              <a:spcAft>
                <a:spcPts val="0"/>
              </a:spcAft>
              <a:buSzPts val="2300"/>
              <a:buChar char="▪"/>
            </a:pPr>
            <a:r>
              <a:rPr lang="en" sz="2300"/>
              <a:t>Methods to simulate the quantum circuit</a:t>
            </a:r>
            <a:endParaRPr sz="23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300"/>
          </a:p>
        </p:txBody>
      </p:sp>
      <p:sp>
        <p:nvSpPr>
          <p:cNvPr id="3885" name="Google Shape;3885;p21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80041E73-E7B6-4025-BA29-00AB8C9C5FB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</p:cSld>
  <p:clrMapOvr>
    <a:masterClrMapping/>
  </p:clrMapOvr>
  <p:transition advTm="16078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Mowbray template">
  <a:themeElements>
    <a:clrScheme name="Custom 347">
      <a:dk1>
        <a:srgbClr val="003B55"/>
      </a:dk1>
      <a:lt1>
        <a:srgbClr val="FFFFFF"/>
      </a:lt1>
      <a:dk2>
        <a:srgbClr val="0B87A1"/>
      </a:dk2>
      <a:lt2>
        <a:srgbClr val="EEF1EE"/>
      </a:lt2>
      <a:accent1>
        <a:srgbClr val="D3EBD5"/>
      </a:accent1>
      <a:accent2>
        <a:srgbClr val="80BFB7"/>
      </a:accent2>
      <a:accent3>
        <a:srgbClr val="0B87A1"/>
      </a:accent3>
      <a:accent4>
        <a:srgbClr val="01597F"/>
      </a:accent4>
      <a:accent5>
        <a:srgbClr val="003B55"/>
      </a:accent5>
      <a:accent6>
        <a:srgbClr val="001120"/>
      </a:accent6>
      <a:hlink>
        <a:srgbClr val="01597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71</TotalTime>
  <Words>1124</Words>
  <Application>Microsoft Office PowerPoint</Application>
  <PresentationFormat>On-screen Show (16:9)</PresentationFormat>
  <Paragraphs>198</Paragraphs>
  <Slides>37</Slides>
  <Notes>37</Notes>
  <HiddenSlides>0</HiddenSlides>
  <MMClips>32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4" baseType="lpstr">
      <vt:lpstr>Dosis</vt:lpstr>
      <vt:lpstr>Titillium Web Light</vt:lpstr>
      <vt:lpstr>Arial</vt:lpstr>
      <vt:lpstr>Dosis Light</vt:lpstr>
      <vt:lpstr>Calibri</vt:lpstr>
      <vt:lpstr>Titillium Web</vt:lpstr>
      <vt:lpstr>Mowbray template</vt:lpstr>
      <vt:lpstr>QUANTUM SIMULATOR -Shivalee RK Shah</vt:lpstr>
      <vt:lpstr>HELLO!</vt:lpstr>
      <vt:lpstr>Table of Contents</vt:lpstr>
      <vt:lpstr>1. INTRODUCTION</vt:lpstr>
      <vt:lpstr>PowerPoint Presentation</vt:lpstr>
      <vt:lpstr>2. WHY QUANTUM SIMULATOR?</vt:lpstr>
      <vt:lpstr>PowerPoint Presentation</vt:lpstr>
      <vt:lpstr>3. WORKING OF MY QUANTUM SIMULATOR</vt:lpstr>
      <vt:lpstr>Class QuantumProgram:</vt:lpstr>
      <vt:lpstr>PowerPoint Presentation</vt:lpstr>
      <vt:lpstr>basis_state: decimal to binary string</vt:lpstr>
      <vt:lpstr>create_matrix</vt:lpstr>
      <vt:lpstr>binary_to_decimal</vt:lpstr>
      <vt:lpstr>vector_mat_mul</vt:lpstr>
      <vt:lpstr>mat_mat_mul</vt:lpstr>
      <vt:lpstr>Tensor_vector</vt:lpstr>
      <vt:lpstr>Tensor_matrix</vt:lpstr>
      <vt:lpstr>SINGLE-QUBIT </vt:lpstr>
      <vt:lpstr>H-gate(qubit_index)</vt:lpstr>
      <vt:lpstr>X-gate(qubit_index)</vt:lpstr>
      <vt:lpstr>Z-gate(qubit_index)</vt:lpstr>
      <vt:lpstr>Rotation-gate( angle, qubit_index )</vt:lpstr>
      <vt:lpstr>TWO-QUBIT </vt:lpstr>
      <vt:lpstr>CX-Gate(control, target)</vt:lpstr>
      <vt:lpstr>CZ-Gate(control, target)</vt:lpstr>
      <vt:lpstr>THREE-QUBIT </vt:lpstr>
      <vt:lpstr>CCX-Gate(control1, control2, target)</vt:lpstr>
      <vt:lpstr>CIRCUIT SIMULATION</vt:lpstr>
      <vt:lpstr>Read state</vt:lpstr>
      <vt:lpstr>Read unitary</vt:lpstr>
      <vt:lpstr>Observing probabilities</vt:lpstr>
      <vt:lpstr>Execute(the_number_of_shots):  </vt:lpstr>
      <vt:lpstr>4. Comparing it with IBM simulator</vt:lpstr>
      <vt:lpstr>5. Learning and outcomes</vt:lpstr>
      <vt:lpstr>OUTCOMES</vt:lpstr>
      <vt:lpstr>6. References 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QUANTUM SIMULATOR -Shivalee RK Shah</dc:title>
  <cp:lastModifiedBy>shivalee rk shah</cp:lastModifiedBy>
  <cp:revision>2</cp:revision>
  <dcterms:modified xsi:type="dcterms:W3CDTF">2022-01-13T11:52:58Z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name="NXPowerLiteLastOptimized" pid="2">
    <vt:lpwstr>18505078</vt:lpwstr>
  </property>
  <property fmtid="{D5CDD505-2E9C-101B-9397-08002B2CF9AE}" name="NXPowerLiteSettings" pid="3">
    <vt:lpwstr>F7000400038000</vt:lpwstr>
  </property>
  <property fmtid="{D5CDD505-2E9C-101B-9397-08002B2CF9AE}" name="NXPowerLiteVersion" pid="4">
    <vt:lpwstr>S9.1.2</vt:lpwstr>
  </property>
</Properties>
</file>